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2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288381-F135-43A9-8981-6697D64D07B3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AE4C54-0DA3-4AB4-A2CF-B0E1D516824B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CFD736-95D9-462C-9B7E-4160A145BE06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74E66-8E45-4141-A67B-0102F695CC4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3148B6-20BF-4109-BDAB-54B6B2CC0CB4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4A44E-AAB3-48EA-88A9-8D7E8EFBAAB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A4F85D-A473-47EE-81A9-3693BC35A423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11A22-F2AB-43A8-AC75-ACC77BE6D2E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F5353F-C896-441A-9B53-322D9FC04011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46C0F-F11F-4F15-88C9-7CE1E23D85E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D661B-E5D1-42A4-B335-8E8444096531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BDB08-1498-40B8-ADD6-F4DAC802770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B3034-56FD-4D00-BC03-6F1EF8DC3AE0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59423-4741-4A06-A25E-D70F4138B9A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9E198C-286F-49F2-A5AA-FEC1683D3681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6A44F-D19B-4137-A69B-3ECDF78C6D9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7D48C-3452-4400-A186-322DB9C47A73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D62DC-FDD1-4786-AE3D-4F99E316F5B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E00A0-FA95-4F0B-BFC0-45E07EE2D0FA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F3037-840E-4186-9DB1-3F2A1930265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A99B45-E338-41B7-9BFC-762CDE5736F1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7EB39-F866-4A2F-B7FD-E0EA339DC69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1F8CB-F581-4F0F-A50B-5DD5F434B2C9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1D71C-4DD6-4C64-85CE-57316FE72A1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DF9B117-F9EF-4DC1-8A06-89EDB0FA3A5E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7C0912B-59F3-45FD-88D1-B70BEC0CE6B8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652963"/>
            <a:ext cx="13811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467544" y="333375"/>
            <a:ext cx="8208912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rgbClr val="C80294"/>
                </a:solidFill>
                <a:latin typeface="+mn-lt"/>
                <a:ea typeface="+mn-ea"/>
              </a:rPr>
              <a:t>Les 20 Samen aan de slag</a:t>
            </a:r>
            <a:endParaRPr lang="nl-NL" sz="2800" b="1" dirty="0">
              <a:solidFill>
                <a:srgbClr val="C80294"/>
              </a:solidFill>
              <a:latin typeface="+mn-lt"/>
              <a:ea typeface="+mn-ea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 cstate="print"/>
          <a:srcRect b="6454"/>
          <a:stretch>
            <a:fillRect/>
          </a:stretch>
        </p:blipFill>
        <p:spPr bwMode="auto">
          <a:xfrm>
            <a:off x="2843808" y="908720"/>
            <a:ext cx="34734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652963"/>
            <a:ext cx="13811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0" y="3789040"/>
            <a:ext cx="16196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b="1" dirty="0">
                <a:solidFill>
                  <a:srgbClr val="C80294"/>
                </a:solidFill>
                <a:latin typeface="+mn-lt"/>
                <a:ea typeface="+mn-ea"/>
              </a:rPr>
              <a:t>Les 20 </a:t>
            </a:r>
            <a:endParaRPr lang="nl-NL" sz="1600" b="1" dirty="0" smtClean="0">
              <a:solidFill>
                <a:srgbClr val="C80294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b="1" dirty="0" smtClean="0">
                <a:solidFill>
                  <a:srgbClr val="C80294"/>
                </a:solidFill>
                <a:latin typeface="+mn-lt"/>
                <a:ea typeface="+mn-ea"/>
              </a:rPr>
              <a:t>Samen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b="1" dirty="0" smtClean="0">
                <a:solidFill>
                  <a:srgbClr val="C80294"/>
                </a:solidFill>
                <a:latin typeface="+mn-lt"/>
                <a:ea typeface="+mn-ea"/>
              </a:rPr>
              <a:t>aan </a:t>
            </a:r>
            <a:r>
              <a:rPr lang="nl-NL" sz="1600" b="1" dirty="0">
                <a:solidFill>
                  <a:srgbClr val="C80294"/>
                </a:solidFill>
                <a:latin typeface="+mn-lt"/>
                <a:ea typeface="+mn-ea"/>
              </a:rPr>
              <a:t>de slag</a:t>
            </a:r>
            <a:endParaRPr lang="nl-NL" sz="1600" b="1" dirty="0">
              <a:solidFill>
                <a:srgbClr val="C80294"/>
              </a:solidFill>
              <a:latin typeface="+mn-lt"/>
              <a:ea typeface="+mn-ea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 cstate="print"/>
          <a:srcRect b="6454"/>
          <a:stretch>
            <a:fillRect/>
          </a:stretch>
        </p:blipFill>
        <p:spPr bwMode="auto">
          <a:xfrm>
            <a:off x="0" y="0"/>
            <a:ext cx="15997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12</Words>
  <Application>Microsoft Office PowerPoint</Application>
  <PresentationFormat>Diavoorstelling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Calibri</vt:lpstr>
      <vt:lpstr>MS PGothic</vt:lpstr>
      <vt:lpstr>Arial</vt:lpstr>
      <vt:lpstr>Office-thema</vt:lpstr>
      <vt:lpstr>Dia 1</vt:lpstr>
      <vt:lpstr>Dia 2</vt:lpstr>
    </vt:vector>
  </TitlesOfParts>
  <Company>Thuis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José Korsaan</dc:creator>
  <cp:lastModifiedBy>Ingrid Plantinga</cp:lastModifiedBy>
  <cp:revision>30</cp:revision>
  <dcterms:created xsi:type="dcterms:W3CDTF">2013-05-06T07:30:54Z</dcterms:created>
  <dcterms:modified xsi:type="dcterms:W3CDTF">2014-04-29T13:05:13Z</dcterms:modified>
</cp:coreProperties>
</file>