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C1A84-3224-4C8A-B820-E2D6ACC291F5}" type="datetimeFigureOut">
              <a:rPr lang="nl-NL" smtClean="0"/>
              <a:pPr/>
              <a:t>12-11-2013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D5384-8635-44D1-9075-B3D3F408417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16" name="Tijdelijke aanduiding voor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3DE99-BF8B-4370-A073-3E84C1091702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15" name="Tijdelijke aanduiding voor dianumm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38281-0A8D-48C0-B407-72460DA12D6C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C05AC-6C1C-499F-BDDA-B368756D0709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7" name="Tijdelijke aanduiding voor inhoud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EF022-B0DD-496C-BD7E-48D8ACEE0C0A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9" name="Tijdelijke aanduiding voor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88B9E-3287-435C-AD95-BF0B919B051B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11" name="Tijdelijke aanduiding voor voet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4" name="Tijdelijke aanduiding voor inhoud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3" name="Tijdelijke aanduiding voor inhoud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1" name="Tijdelijke aanduiding voor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EBF0-9A43-4A86-91DF-659970C9FD82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31" name="Tijdelijke aanduiding voor dia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25" name="Tijdelijke aanduiding voor teks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8" name="Tijdelijke aanduiding voor inhoud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9848C-A426-4065-B9FC-E292A0C8FCC2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1" name="Rechte verbindingslijn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2" name="Tijdelijke aanduiding voor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95FA6-7CB1-4324-BC7A-30826FDAA720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21" name="Tijdelijke aanduiding voor voettekst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6722B-A50C-401B-BDD4-E927D98F7FBA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24" name="Tijdelijke aanduiding voor voettekst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6" name="Tijdelijke aanduiding voor teks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14" name="Tijdelijke aanduiding voor inhoud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5" name="Tijdelijke aanduiding voor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66705-3250-485D-8CC9-6632703C7E59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29" name="Tijdelijke aanduiding voor voettekst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E34AD-F77A-4CDB-A68E-98D864012DC7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31" name="Tijdelijke aanduiding voor dia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6" name="Tijdelijke aanduiding voor teks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1" name="Tijdelijke aanduiding voor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256E892-3D6F-4808-9064-491529F1654B}" type="datetime1">
              <a:rPr lang="nl-NL" smtClean="0"/>
              <a:pPr/>
              <a:t>12-11-2013</a:t>
            </a:fld>
            <a:endParaRPr lang="nl-NL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0" name="Tijdelijke aanduiding voor titel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hte verbindingslijn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5805264"/>
            <a:ext cx="3933058" cy="823605"/>
          </a:xfrm>
        </p:spPr>
        <p:txBody>
          <a:bodyPr>
            <a:prstTxWarp prst="textWave2">
              <a:avLst>
                <a:gd name="adj1" fmla="val 0"/>
                <a:gd name="adj2" fmla="val 257"/>
              </a:avLst>
            </a:prstTxWarp>
            <a:normAutofit/>
          </a:bodyPr>
          <a:lstStyle/>
          <a:p>
            <a:pPr algn="ctr"/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 20 samen aan de slag</a:t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1412777"/>
            <a:ext cx="60304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683568" y="692696"/>
            <a:ext cx="46085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001" r="6919"/>
          <a:stretch>
            <a:fillRect/>
          </a:stretch>
        </p:blipFill>
        <p:spPr bwMode="auto">
          <a:xfrm>
            <a:off x="5220072" y="188640"/>
            <a:ext cx="374441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5805264"/>
            <a:ext cx="3933058" cy="823605"/>
          </a:xfrm>
        </p:spPr>
        <p:txBody>
          <a:bodyPr>
            <a:prstTxWarp prst="textWave2">
              <a:avLst>
                <a:gd name="adj1" fmla="val 0"/>
                <a:gd name="adj2" fmla="val 257"/>
              </a:avLst>
            </a:prstTxWarp>
            <a:normAutofit/>
          </a:bodyPr>
          <a:lstStyle/>
          <a:p>
            <a:pPr algn="ctr"/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 20 samen aan de slag</a:t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1412777"/>
            <a:ext cx="60304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683568" y="692696"/>
            <a:ext cx="46085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24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3001" r="6919"/>
          <a:stretch>
            <a:fillRect/>
          </a:stretch>
        </p:blipFill>
        <p:spPr bwMode="auto">
          <a:xfrm>
            <a:off x="5220072" y="188640"/>
            <a:ext cx="3744416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455</TotalTime>
  <Words>18</Words>
  <Application>Microsoft Office PowerPoint</Application>
  <PresentationFormat>Diavoorstelling (4:3)</PresentationFormat>
  <Paragraphs>34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Trek</vt:lpstr>
      <vt:lpstr>Les  20 samen aan de slag </vt:lpstr>
      <vt:lpstr>Les  20 samen aan de slag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64</cp:revision>
  <dcterms:created xsi:type="dcterms:W3CDTF">2011-08-15T13:01:05Z</dcterms:created>
  <dcterms:modified xsi:type="dcterms:W3CDTF">2013-11-12T16:15:41Z</dcterms:modified>
</cp:coreProperties>
</file>