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4"/>
  </p:notesMasterIdLst>
  <p:sldIdLst>
    <p:sldId id="259" r:id="rId2"/>
    <p:sldId id="274" r:id="rId3"/>
    <p:sldId id="275" r:id="rId4"/>
    <p:sldId id="264" r:id="rId5"/>
    <p:sldId id="276" r:id="rId6"/>
    <p:sldId id="277" r:id="rId7"/>
    <p:sldId id="265" r:id="rId8"/>
    <p:sldId id="267" r:id="rId9"/>
    <p:sldId id="270" r:id="rId10"/>
    <p:sldId id="272" r:id="rId11"/>
    <p:sldId id="278" r:id="rId12"/>
    <p:sldId id="279" r:id="rId13"/>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E80"/>
    <a:srgbClr val="ECF668"/>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E1B329BB-F47F-4B50-9394-A73593BED3C1}" type="datetimeFigureOut">
              <a:rPr lang="nl-NL"/>
              <a:pPr/>
              <a:t>14-4-2014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A60985B-AF52-4048-AD59-804F81CF434C}" type="slidenum">
              <a:rPr lang="nl-NL"/>
              <a:pPr/>
              <a:t>‹nr.›</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lvl1pPr>
              <a:defRPr/>
            </a:lvl1pPr>
          </a:lstStyle>
          <a:p>
            <a:fld id="{212794A4-5284-47F6-808D-8E88CBD3F335}" type="datetimeFigureOut">
              <a:rPr lang="nl-NL"/>
              <a:pPr/>
              <a:t>14-4-2014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B36198F4-201D-48EA-9AE7-2D90D674E937}"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8A6DF7A1-6C4B-4FAC-BA2F-434D1C2F9034}" type="datetimeFigureOut">
              <a:rPr lang="nl-NL"/>
              <a:pPr/>
              <a:t>14-4-2014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09461C92-44BE-48BE-A420-EC8E76AFCFEA}"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0A179545-764A-4CC7-AA1A-F8113536824F}" type="datetimeFigureOut">
              <a:rPr lang="nl-NL"/>
              <a:pPr/>
              <a:t>14-4-2014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E8117BD6-3F10-4DC5-9A97-0A016B84E362}"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799AED7E-E6F3-41B4-9229-F911D269F454}" type="datetimeFigureOut">
              <a:rPr lang="nl-NL"/>
              <a:pPr/>
              <a:t>14-4-2014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9D63F6B8-354A-437F-BD0D-C515176D1A26}"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EF0017DC-9719-4F26-8859-4D123A4A2A12}" type="datetimeFigureOut">
              <a:rPr lang="nl-NL"/>
              <a:pPr/>
              <a:t>14-4-2014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fld id="{8380C762-4438-4FD5-91C5-392E7BFEF8E6}"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fld id="{D602C9D2-C373-4477-8EFD-953F48F7E0C7}" type="datetimeFigureOut">
              <a:rPr lang="nl-NL"/>
              <a:pPr/>
              <a:t>14-4-2014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ADFCD31A-CDE5-4BBA-9341-B08F3F8083F4}"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fld id="{6DB44100-DBE1-4561-9BFB-8ADC3D2A72B3}" type="datetimeFigureOut">
              <a:rPr lang="nl-NL"/>
              <a:pPr/>
              <a:t>14-4-2014</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fld id="{5B982D16-4A00-4C10-B7E1-5791C127227D}"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fld id="{430D59AB-5F03-42EE-90DE-761E5A8FC356}" type="datetimeFigureOut">
              <a:rPr lang="nl-NL"/>
              <a:pPr/>
              <a:t>14-4-2014</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fld id="{1F25FC87-EC66-46A8-960E-14D719ACF700}"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fld id="{EF5C5F2B-B7C2-4A08-B4E7-E56BD80B92FB}" type="datetimeFigureOut">
              <a:rPr lang="nl-NL"/>
              <a:pPr/>
              <a:t>14-4-2014</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fld id="{39F35D9B-C247-4200-B844-0837C7ADF91D}"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0BEE9C53-E7D2-4FA6-95D3-2ECCE4642BB2}" type="datetimeFigureOut">
              <a:rPr lang="nl-NL"/>
              <a:pPr/>
              <a:t>14-4-2014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A0B5F801-782C-4CDE-96DC-C90E0ABEE061}"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6C31D7B1-01DD-45A4-BD49-FEF9B76FCB46}" type="datetimeFigureOut">
              <a:rPr lang="nl-NL"/>
              <a:pPr/>
              <a:t>14-4-2014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fld id="{3AC4F7E5-9B6C-431D-9D47-98BD4E411C6B}"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8D1FAC02-D9B6-4534-8F4B-E9BB776A48AF}" type="datetimeFigureOut">
              <a:rPr lang="nl-NL"/>
              <a:pPr/>
              <a:t>14-4-2014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EBBFA23F-8DE1-47E1-86D5-FCC38E9A1C91}"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83568" y="620688"/>
            <a:ext cx="7776864" cy="2308324"/>
          </a:xfrm>
          <a:prstGeom prst="rect">
            <a:avLst/>
          </a:prstGeom>
          <a:noFill/>
          <a:ln w="9525">
            <a:noFill/>
            <a:miter lim="800000"/>
            <a:headEnd/>
            <a:tailEnd/>
          </a:ln>
        </p:spPr>
        <p:txBody>
          <a:bodyPr wrap="square">
            <a:spAutoFit/>
          </a:bodyPr>
          <a:lstStyle/>
          <a:p>
            <a:r>
              <a:rPr lang="nl-NL" sz="2400" b="1" dirty="0" smtClean="0"/>
              <a:t>Wat doe ik hier vandaag?</a:t>
            </a:r>
          </a:p>
          <a:p>
            <a:endParaRPr lang="nl-NL" sz="2400" dirty="0"/>
          </a:p>
          <a:p>
            <a:pPr>
              <a:buFont typeface="Arial" pitchFamily="34" charset="0"/>
              <a:buChar char="•"/>
            </a:pPr>
            <a:r>
              <a:rPr lang="nl-NL" sz="2400" dirty="0" smtClean="0"/>
              <a:t> Ik leer dat de Geest mij kan vernieuwen.</a:t>
            </a:r>
          </a:p>
          <a:p>
            <a:endParaRPr lang="nl-NL" sz="2400" dirty="0" smtClean="0"/>
          </a:p>
          <a:p>
            <a:pPr>
              <a:buFont typeface="Arial" pitchFamily="34" charset="0"/>
              <a:buChar char="•"/>
            </a:pPr>
            <a:r>
              <a:rPr lang="nl-NL" sz="2400" dirty="0"/>
              <a:t> </a:t>
            </a:r>
            <a:r>
              <a:rPr lang="nl-NL" sz="2400" dirty="0" smtClean="0"/>
              <a:t>Ik denk erover na of ik mij wil openstellen </a:t>
            </a:r>
          </a:p>
          <a:p>
            <a:r>
              <a:rPr lang="nl-NL" sz="2400" dirty="0" smtClean="0"/>
              <a:t>voor die vernieuwing. </a:t>
            </a:r>
            <a:endParaRPr lang="nl-NL" sz="2400" dirty="0"/>
          </a:p>
        </p:txBody>
      </p:sp>
      <p:sp>
        <p:nvSpPr>
          <p:cNvPr id="8" name="Tekstvak 7"/>
          <p:cNvSpPr txBox="1"/>
          <p:nvPr/>
        </p:nvSpPr>
        <p:spPr>
          <a:xfrm>
            <a:off x="3275856" y="6165304"/>
            <a:ext cx="4116387" cy="522288"/>
          </a:xfrm>
          <a:prstGeom prst="rect">
            <a:avLst/>
          </a:prstGeom>
          <a:noFill/>
        </p:spPr>
        <p:txBody>
          <a:bodyPr>
            <a:spAutoFit/>
          </a:bodyPr>
          <a:lstStyle/>
          <a:p>
            <a:pPr algn="r" fontAlgn="auto">
              <a:spcBef>
                <a:spcPts val="0"/>
              </a:spcBef>
              <a:spcAft>
                <a:spcPts val="0"/>
              </a:spcAft>
              <a:defRPr/>
            </a:pPr>
            <a:r>
              <a:rPr lang="nl-NL" sz="2800" b="1" dirty="0">
                <a:solidFill>
                  <a:schemeClr val="tx1">
                    <a:lumMod val="85000"/>
                    <a:lumOff val="15000"/>
                  </a:schemeClr>
                </a:solidFill>
                <a:latin typeface="+mn-lt"/>
                <a:ea typeface="Gungsuh" pitchFamily="18" charset="-127"/>
              </a:rPr>
              <a:t>Les 20 De Geest vernieuwt</a:t>
            </a:r>
          </a:p>
        </p:txBody>
      </p:sp>
      <p:pic>
        <p:nvPicPr>
          <p:cNvPr id="14339" name="Picture 2"/>
          <p:cNvPicPr>
            <a:picLocks noChangeAspect="1" noChangeArrowheads="1"/>
          </p:cNvPicPr>
          <p:nvPr/>
        </p:nvPicPr>
        <p:blipFill>
          <a:blip r:embed="rId2" cstate="print"/>
          <a:srcRect/>
          <a:stretch>
            <a:fillRect/>
          </a:stretch>
        </p:blipFill>
        <p:spPr bwMode="auto">
          <a:xfrm>
            <a:off x="7308304" y="4653136"/>
            <a:ext cx="1511300" cy="1958975"/>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kstvak 6"/>
          <p:cNvSpPr txBox="1">
            <a:spLocks noChangeArrowheads="1"/>
          </p:cNvSpPr>
          <p:nvPr/>
        </p:nvSpPr>
        <p:spPr bwMode="auto">
          <a:xfrm>
            <a:off x="395536" y="332657"/>
            <a:ext cx="8352928" cy="4708981"/>
          </a:xfrm>
          <a:prstGeom prst="rect">
            <a:avLst/>
          </a:prstGeom>
          <a:noFill/>
          <a:ln w="9525">
            <a:noFill/>
            <a:miter lim="800000"/>
            <a:headEnd/>
            <a:tailEnd/>
          </a:ln>
        </p:spPr>
        <p:txBody>
          <a:bodyPr wrap="square">
            <a:spAutoFit/>
          </a:bodyPr>
          <a:lstStyle/>
          <a:p>
            <a:r>
              <a:rPr lang="nl-NL" sz="2000" b="1" dirty="0"/>
              <a:t>Johannes </a:t>
            </a:r>
            <a:r>
              <a:rPr lang="nl-NL" sz="2000" b="1" dirty="0" smtClean="0"/>
              <a:t>3: 1 en 2</a:t>
            </a:r>
            <a:endParaRPr lang="nl-NL" sz="2000" b="1" dirty="0"/>
          </a:p>
          <a:p>
            <a:r>
              <a:rPr lang="nl-NL" sz="2000" dirty="0"/>
              <a:t>1 Zo was er een farizeeër, een van de Joodse leiders, met de naam </a:t>
            </a:r>
            <a:r>
              <a:rPr lang="nl-NL" sz="2000" dirty="0" err="1"/>
              <a:t>Nikodemus</a:t>
            </a:r>
            <a:r>
              <a:rPr lang="nl-NL" sz="2000" dirty="0"/>
              <a:t>. 2 Hij kwam in de nacht naar Jezus toe. </a:t>
            </a:r>
            <a:r>
              <a:rPr lang="nl-NL" sz="2000" dirty="0" smtClean="0"/>
              <a:t>‘</a:t>
            </a:r>
            <a:r>
              <a:rPr lang="nl-NL" altLang="ja-JP" sz="2000" dirty="0" smtClean="0"/>
              <a:t>Rabbi,’ </a:t>
            </a:r>
            <a:r>
              <a:rPr lang="nl-NL" altLang="ja-JP" sz="2000" dirty="0"/>
              <a:t>zei hij, </a:t>
            </a:r>
            <a:r>
              <a:rPr lang="nl-NL" altLang="ja-JP" sz="2000" dirty="0" smtClean="0"/>
              <a:t>‘wij </a:t>
            </a:r>
            <a:r>
              <a:rPr lang="nl-NL" altLang="ja-JP" sz="2000" dirty="0"/>
              <a:t>weten dat u een leraar bent die van God gekomen is, want alleen met Gods hulp kan iemand de wondertekenen doen die u verricht</a:t>
            </a:r>
            <a:r>
              <a:rPr lang="nl-NL" altLang="ja-JP" sz="2000" dirty="0" smtClean="0"/>
              <a:t>.’</a:t>
            </a:r>
          </a:p>
          <a:p>
            <a:endParaRPr lang="nl-NL" sz="2000" b="1" dirty="0"/>
          </a:p>
          <a:p>
            <a:r>
              <a:rPr lang="nl-NL" sz="2000" b="1" dirty="0" smtClean="0"/>
              <a:t>Johannes 19: 38-40</a:t>
            </a:r>
          </a:p>
          <a:p>
            <a:r>
              <a:rPr lang="nl-NL" sz="2000" dirty="0" smtClean="0"/>
              <a:t>38 Na deze gebeurtenissen vroeg Josef uit </a:t>
            </a:r>
            <a:r>
              <a:rPr lang="nl-NL" sz="2000" dirty="0" err="1" smtClean="0"/>
              <a:t>Arimatea</a:t>
            </a:r>
            <a:r>
              <a:rPr lang="nl-NL" sz="2000" dirty="0" smtClean="0"/>
              <a:t> – die uit vrees voor de Joden in het geheim een leerling van Jezus was – aan </a:t>
            </a:r>
            <a:r>
              <a:rPr lang="nl-NL" sz="2000" dirty="0" err="1" smtClean="0"/>
              <a:t>Pilatus</a:t>
            </a:r>
            <a:r>
              <a:rPr lang="nl-NL" sz="2000" dirty="0" smtClean="0"/>
              <a:t> of hij het lichaam van Jezus mocht meenemen. </a:t>
            </a:r>
            <a:r>
              <a:rPr lang="nl-NL" sz="2000" dirty="0" err="1" smtClean="0"/>
              <a:t>Pilatus</a:t>
            </a:r>
            <a:r>
              <a:rPr lang="nl-NL" sz="2000" dirty="0" smtClean="0"/>
              <a:t> gaf toestemming en Josef nam het lichaam mee. 39 </a:t>
            </a:r>
            <a:r>
              <a:rPr lang="nl-NL" sz="2000" dirty="0" err="1" smtClean="0"/>
              <a:t>Nikodemus</a:t>
            </a:r>
            <a:r>
              <a:rPr lang="nl-NL" sz="2000" dirty="0" smtClean="0"/>
              <a:t>, die destijds </a:t>
            </a:r>
            <a:r>
              <a:rPr lang="nl-NL" sz="2000" dirty="0" smtClean="0"/>
              <a:t>‘</a:t>
            </a:r>
            <a:r>
              <a:rPr lang="nl-NL" altLang="ja-JP" sz="2000" dirty="0" smtClean="0"/>
              <a:t>s nachts naar Jezus toe gegaan was, kwam ook; hij had een mengsel van mirre en aloë bij zich, wel honderd </a:t>
            </a:r>
            <a:r>
              <a:rPr lang="nl-NL" altLang="ja-JP" sz="2000" dirty="0" err="1" smtClean="0"/>
              <a:t>litra</a:t>
            </a:r>
            <a:r>
              <a:rPr lang="nl-NL" altLang="ja-JP" sz="2000" dirty="0" smtClean="0"/>
              <a:t>. 40 Ze wikkelden Jezus</a:t>
            </a:r>
            <a:r>
              <a:rPr lang="nl-NL" altLang="ja-JP" sz="2000" dirty="0" smtClean="0"/>
              <a:t>’</a:t>
            </a:r>
            <a:r>
              <a:rPr lang="nl-NL" altLang="ja-JP" sz="2000" dirty="0" smtClean="0"/>
              <a:t> lichaam met de balsem in linnen, zoals gebruikelijk is bij een Joodse begrafenis. </a:t>
            </a:r>
            <a:endParaRPr lang="nl-NL" sz="2000" b="1" dirty="0" smtClean="0"/>
          </a:p>
          <a:p>
            <a:endParaRPr lang="nl-NL" sz="2000" b="1" dirty="0"/>
          </a:p>
        </p:txBody>
      </p:sp>
      <p:sp>
        <p:nvSpPr>
          <p:cNvPr id="9" name="Tekstvak 8"/>
          <p:cNvSpPr txBox="1"/>
          <p:nvPr/>
        </p:nvSpPr>
        <p:spPr>
          <a:xfrm>
            <a:off x="3275856" y="6165304"/>
            <a:ext cx="4116387" cy="522288"/>
          </a:xfrm>
          <a:prstGeom prst="rect">
            <a:avLst/>
          </a:prstGeom>
          <a:noFill/>
        </p:spPr>
        <p:txBody>
          <a:bodyPr>
            <a:spAutoFit/>
          </a:bodyPr>
          <a:lstStyle/>
          <a:p>
            <a:pPr algn="r" fontAlgn="auto">
              <a:spcBef>
                <a:spcPts val="0"/>
              </a:spcBef>
              <a:spcAft>
                <a:spcPts val="0"/>
              </a:spcAft>
              <a:defRPr/>
            </a:pPr>
            <a:r>
              <a:rPr lang="nl-NL" sz="2800" b="1" dirty="0">
                <a:solidFill>
                  <a:schemeClr val="tx1">
                    <a:lumMod val="85000"/>
                    <a:lumOff val="15000"/>
                  </a:schemeClr>
                </a:solidFill>
                <a:latin typeface="+mn-lt"/>
                <a:ea typeface="Gungsuh" pitchFamily="18" charset="-127"/>
              </a:rPr>
              <a:t>Les 20 De Geest vernieuwt</a:t>
            </a:r>
          </a:p>
        </p:txBody>
      </p:sp>
      <p:pic>
        <p:nvPicPr>
          <p:cNvPr id="22531" name="Picture 2"/>
          <p:cNvPicPr>
            <a:picLocks noChangeAspect="1" noChangeArrowheads="1"/>
          </p:cNvPicPr>
          <p:nvPr/>
        </p:nvPicPr>
        <p:blipFill>
          <a:blip r:embed="rId2" cstate="print"/>
          <a:srcRect/>
          <a:stretch>
            <a:fillRect/>
          </a:stretch>
        </p:blipFill>
        <p:spPr bwMode="auto">
          <a:xfrm>
            <a:off x="7380312" y="4725144"/>
            <a:ext cx="1511300" cy="1958975"/>
          </a:xfrm>
          <a:prstGeom prst="rect">
            <a:avLst/>
          </a:prstGeom>
          <a:noFill/>
          <a:ln w="9525">
            <a:noFill/>
            <a:miter lim="800000"/>
            <a:headEnd/>
            <a:tailEnd/>
          </a:ln>
        </p:spPr>
      </p:pic>
      <p:pic>
        <p:nvPicPr>
          <p:cNvPr id="22532" name="Afbeelding 5"/>
          <p:cNvPicPr>
            <a:picLocks noChangeAspect="1"/>
          </p:cNvPicPr>
          <p:nvPr/>
        </p:nvPicPr>
        <p:blipFill>
          <a:blip r:embed="rId3" cstate="print"/>
          <a:srcRect/>
          <a:stretch>
            <a:fillRect/>
          </a:stretch>
        </p:blipFill>
        <p:spPr bwMode="auto">
          <a:xfrm>
            <a:off x="179389" y="4974918"/>
            <a:ext cx="1152252" cy="1762432"/>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83568" y="1772816"/>
            <a:ext cx="7776864" cy="707886"/>
          </a:xfrm>
          <a:prstGeom prst="rect">
            <a:avLst/>
          </a:prstGeom>
          <a:noFill/>
          <a:ln w="9525">
            <a:noFill/>
            <a:miter lim="800000"/>
            <a:headEnd/>
            <a:tailEnd/>
          </a:ln>
        </p:spPr>
        <p:txBody>
          <a:bodyPr wrap="square">
            <a:spAutoFit/>
          </a:bodyPr>
          <a:lstStyle/>
          <a:p>
            <a:pPr algn="ctr"/>
            <a:r>
              <a:rPr lang="nl-NL" sz="4000" b="1" dirty="0" smtClean="0"/>
              <a:t>Hoe?</a:t>
            </a:r>
            <a:endParaRPr lang="nl-NL" sz="4000" b="1" dirty="0"/>
          </a:p>
        </p:txBody>
      </p:sp>
      <p:sp>
        <p:nvSpPr>
          <p:cNvPr id="8" name="Tekstvak 7"/>
          <p:cNvSpPr txBox="1"/>
          <p:nvPr/>
        </p:nvSpPr>
        <p:spPr>
          <a:xfrm>
            <a:off x="2051720" y="6165304"/>
            <a:ext cx="4116387" cy="522288"/>
          </a:xfrm>
          <a:prstGeom prst="rect">
            <a:avLst/>
          </a:prstGeom>
          <a:noFill/>
        </p:spPr>
        <p:txBody>
          <a:bodyPr>
            <a:spAutoFit/>
          </a:bodyPr>
          <a:lstStyle/>
          <a:p>
            <a:pPr algn="r" fontAlgn="auto">
              <a:spcBef>
                <a:spcPts val="0"/>
              </a:spcBef>
              <a:spcAft>
                <a:spcPts val="0"/>
              </a:spcAft>
              <a:defRPr/>
            </a:pPr>
            <a:r>
              <a:rPr lang="nl-NL" sz="2800" b="1" dirty="0">
                <a:solidFill>
                  <a:schemeClr val="tx1">
                    <a:lumMod val="85000"/>
                    <a:lumOff val="15000"/>
                  </a:schemeClr>
                </a:solidFill>
                <a:latin typeface="+mn-lt"/>
                <a:ea typeface="Gungsuh" pitchFamily="18" charset="-127"/>
              </a:rPr>
              <a:t>Les 20 De Geest vernieuwt</a:t>
            </a:r>
          </a:p>
        </p:txBody>
      </p:sp>
      <p:pic>
        <p:nvPicPr>
          <p:cNvPr id="14339" name="Picture 2"/>
          <p:cNvPicPr>
            <a:picLocks noChangeAspect="1" noChangeArrowheads="1"/>
          </p:cNvPicPr>
          <p:nvPr/>
        </p:nvPicPr>
        <p:blipFill>
          <a:blip r:embed="rId2" cstate="print"/>
          <a:srcRect/>
          <a:stretch>
            <a:fillRect/>
          </a:stretch>
        </p:blipFill>
        <p:spPr bwMode="auto">
          <a:xfrm>
            <a:off x="6156176" y="3159726"/>
            <a:ext cx="2663428" cy="3452385"/>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kstvak 6"/>
          <p:cNvSpPr txBox="1">
            <a:spLocks noChangeArrowheads="1"/>
          </p:cNvSpPr>
          <p:nvPr/>
        </p:nvSpPr>
        <p:spPr bwMode="auto">
          <a:xfrm>
            <a:off x="395536" y="332657"/>
            <a:ext cx="8352928" cy="4093428"/>
          </a:xfrm>
          <a:prstGeom prst="rect">
            <a:avLst/>
          </a:prstGeom>
          <a:noFill/>
          <a:ln w="9525">
            <a:noFill/>
            <a:miter lim="800000"/>
            <a:headEnd/>
            <a:tailEnd/>
          </a:ln>
        </p:spPr>
        <p:txBody>
          <a:bodyPr wrap="square">
            <a:spAutoFit/>
          </a:bodyPr>
          <a:lstStyle/>
          <a:p>
            <a:r>
              <a:rPr lang="nl-NL" sz="2000" b="1" dirty="0" smtClean="0"/>
              <a:t>Romeinen 2: 15 (Het Boek)</a:t>
            </a:r>
          </a:p>
          <a:p>
            <a:r>
              <a:rPr lang="nl-NL" sz="2000" dirty="0" smtClean="0"/>
              <a:t>De wet van God is in hun hart geschreven. Hun geweten vertelt hun wat zij moeten doen. </a:t>
            </a:r>
          </a:p>
          <a:p>
            <a:endParaRPr lang="nl-NL" sz="2000" dirty="0"/>
          </a:p>
          <a:p>
            <a:r>
              <a:rPr lang="nl-NL" sz="2000" b="1" dirty="0" smtClean="0"/>
              <a:t>Jakobus 5: 16</a:t>
            </a:r>
          </a:p>
          <a:p>
            <a:r>
              <a:rPr lang="nl-NL" sz="2000" dirty="0" smtClean="0"/>
              <a:t>Want het gebed van een rechtvaardige is krachtig en mist zijn uitwerking niet.</a:t>
            </a:r>
          </a:p>
          <a:p>
            <a:endParaRPr lang="nl-NL" sz="2000" dirty="0" smtClean="0"/>
          </a:p>
          <a:p>
            <a:r>
              <a:rPr lang="nl-NL" sz="2000" b="1" dirty="0" smtClean="0"/>
              <a:t>Galaten 6: 1</a:t>
            </a:r>
          </a:p>
          <a:p>
            <a:r>
              <a:rPr lang="nl-NL" sz="2000" dirty="0"/>
              <a:t>W</a:t>
            </a:r>
            <a:r>
              <a:rPr lang="nl-NL" sz="2000" dirty="0" smtClean="0"/>
              <a:t>anneer u merkt dat een van u een misstap heeft begaan moet u, die door de Geest geleid wordt, hem zachtmoedig weer op het rechte pad brengen.</a:t>
            </a:r>
          </a:p>
          <a:p>
            <a:endParaRPr lang="nl-NL" sz="2000" dirty="0" smtClean="0"/>
          </a:p>
          <a:p>
            <a:r>
              <a:rPr lang="nl-NL" sz="2000" b="1" dirty="0" smtClean="0"/>
              <a:t>Efeziërs 5: 18</a:t>
            </a:r>
          </a:p>
          <a:p>
            <a:r>
              <a:rPr lang="nl-NL" sz="2000" dirty="0" smtClean="0"/>
              <a:t>Bedrink u niet, want dat leidt tot uitspattingen, maar laat de Geest u vervullen.</a:t>
            </a:r>
            <a:endParaRPr lang="nl-NL" sz="2000" dirty="0"/>
          </a:p>
        </p:txBody>
      </p:sp>
      <p:sp>
        <p:nvSpPr>
          <p:cNvPr id="9" name="Tekstvak 8"/>
          <p:cNvSpPr txBox="1"/>
          <p:nvPr/>
        </p:nvSpPr>
        <p:spPr>
          <a:xfrm>
            <a:off x="3275856" y="6165304"/>
            <a:ext cx="4116387" cy="522288"/>
          </a:xfrm>
          <a:prstGeom prst="rect">
            <a:avLst/>
          </a:prstGeom>
          <a:noFill/>
        </p:spPr>
        <p:txBody>
          <a:bodyPr>
            <a:spAutoFit/>
          </a:bodyPr>
          <a:lstStyle/>
          <a:p>
            <a:pPr algn="r" fontAlgn="auto">
              <a:spcBef>
                <a:spcPts val="0"/>
              </a:spcBef>
              <a:spcAft>
                <a:spcPts val="0"/>
              </a:spcAft>
              <a:defRPr/>
            </a:pPr>
            <a:r>
              <a:rPr lang="nl-NL" sz="2800" b="1" dirty="0">
                <a:solidFill>
                  <a:schemeClr val="tx1">
                    <a:lumMod val="85000"/>
                    <a:lumOff val="15000"/>
                  </a:schemeClr>
                </a:solidFill>
                <a:latin typeface="+mn-lt"/>
                <a:ea typeface="Gungsuh" pitchFamily="18" charset="-127"/>
              </a:rPr>
              <a:t>Les 20 De Geest vernieuwt</a:t>
            </a:r>
          </a:p>
        </p:txBody>
      </p:sp>
      <p:pic>
        <p:nvPicPr>
          <p:cNvPr id="22531" name="Picture 2"/>
          <p:cNvPicPr>
            <a:picLocks noChangeAspect="1" noChangeArrowheads="1"/>
          </p:cNvPicPr>
          <p:nvPr/>
        </p:nvPicPr>
        <p:blipFill>
          <a:blip r:embed="rId2" cstate="print"/>
          <a:srcRect/>
          <a:stretch>
            <a:fillRect/>
          </a:stretch>
        </p:blipFill>
        <p:spPr bwMode="auto">
          <a:xfrm>
            <a:off x="7380312" y="4725144"/>
            <a:ext cx="1511300" cy="1958975"/>
          </a:xfrm>
          <a:prstGeom prst="rect">
            <a:avLst/>
          </a:prstGeom>
          <a:noFill/>
          <a:ln w="9525">
            <a:noFill/>
            <a:miter lim="800000"/>
            <a:headEnd/>
            <a:tailEnd/>
          </a:ln>
        </p:spPr>
      </p:pic>
      <p:pic>
        <p:nvPicPr>
          <p:cNvPr id="22532" name="Afbeelding 5"/>
          <p:cNvPicPr>
            <a:picLocks noChangeAspect="1"/>
          </p:cNvPicPr>
          <p:nvPr/>
        </p:nvPicPr>
        <p:blipFill>
          <a:blip r:embed="rId3" cstate="print"/>
          <a:srcRect/>
          <a:stretch>
            <a:fillRect/>
          </a:stretch>
        </p:blipFill>
        <p:spPr bwMode="auto">
          <a:xfrm>
            <a:off x="179389" y="4974918"/>
            <a:ext cx="1152252" cy="176243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83568" y="1772816"/>
            <a:ext cx="7776864" cy="707886"/>
          </a:xfrm>
          <a:prstGeom prst="rect">
            <a:avLst/>
          </a:prstGeom>
          <a:noFill/>
          <a:ln w="9525">
            <a:noFill/>
            <a:miter lim="800000"/>
            <a:headEnd/>
            <a:tailEnd/>
          </a:ln>
        </p:spPr>
        <p:txBody>
          <a:bodyPr wrap="square">
            <a:spAutoFit/>
          </a:bodyPr>
          <a:lstStyle/>
          <a:p>
            <a:pPr algn="ctr"/>
            <a:r>
              <a:rPr lang="nl-NL" sz="4000" b="1" dirty="0" smtClean="0"/>
              <a:t>Anders</a:t>
            </a:r>
            <a:endParaRPr lang="nl-NL" sz="4000" b="1" dirty="0"/>
          </a:p>
        </p:txBody>
      </p:sp>
      <p:sp>
        <p:nvSpPr>
          <p:cNvPr id="8" name="Tekstvak 7"/>
          <p:cNvSpPr txBox="1"/>
          <p:nvPr/>
        </p:nvSpPr>
        <p:spPr>
          <a:xfrm>
            <a:off x="2051720" y="6165304"/>
            <a:ext cx="4116387" cy="522288"/>
          </a:xfrm>
          <a:prstGeom prst="rect">
            <a:avLst/>
          </a:prstGeom>
          <a:noFill/>
        </p:spPr>
        <p:txBody>
          <a:bodyPr>
            <a:spAutoFit/>
          </a:bodyPr>
          <a:lstStyle/>
          <a:p>
            <a:pPr algn="r" fontAlgn="auto">
              <a:spcBef>
                <a:spcPts val="0"/>
              </a:spcBef>
              <a:spcAft>
                <a:spcPts val="0"/>
              </a:spcAft>
              <a:defRPr/>
            </a:pPr>
            <a:r>
              <a:rPr lang="nl-NL" sz="2800" b="1" dirty="0">
                <a:solidFill>
                  <a:schemeClr val="tx1">
                    <a:lumMod val="85000"/>
                    <a:lumOff val="15000"/>
                  </a:schemeClr>
                </a:solidFill>
                <a:latin typeface="+mn-lt"/>
                <a:ea typeface="Gungsuh" pitchFamily="18" charset="-127"/>
              </a:rPr>
              <a:t>Les 20 De Geest vernieuwt</a:t>
            </a:r>
          </a:p>
        </p:txBody>
      </p:sp>
      <p:pic>
        <p:nvPicPr>
          <p:cNvPr id="14339" name="Picture 2"/>
          <p:cNvPicPr>
            <a:picLocks noChangeAspect="1" noChangeArrowheads="1"/>
          </p:cNvPicPr>
          <p:nvPr/>
        </p:nvPicPr>
        <p:blipFill>
          <a:blip r:embed="rId2" cstate="print"/>
          <a:srcRect/>
          <a:stretch>
            <a:fillRect/>
          </a:stretch>
        </p:blipFill>
        <p:spPr bwMode="auto">
          <a:xfrm>
            <a:off x="6156176" y="3159726"/>
            <a:ext cx="2663428" cy="3452385"/>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83568" y="1772816"/>
            <a:ext cx="7776864" cy="707886"/>
          </a:xfrm>
          <a:prstGeom prst="rect">
            <a:avLst/>
          </a:prstGeom>
          <a:noFill/>
          <a:ln w="9525">
            <a:noFill/>
            <a:miter lim="800000"/>
            <a:headEnd/>
            <a:tailEnd/>
          </a:ln>
        </p:spPr>
        <p:txBody>
          <a:bodyPr wrap="square">
            <a:spAutoFit/>
          </a:bodyPr>
          <a:lstStyle/>
          <a:p>
            <a:pPr algn="ctr"/>
            <a:r>
              <a:rPr lang="nl-NL" sz="4000" b="1" dirty="0" smtClean="0"/>
              <a:t>Bevrijd en dan?</a:t>
            </a:r>
            <a:endParaRPr lang="nl-NL" sz="4000" b="1" dirty="0"/>
          </a:p>
        </p:txBody>
      </p:sp>
      <p:sp>
        <p:nvSpPr>
          <p:cNvPr id="8" name="Tekstvak 7"/>
          <p:cNvSpPr txBox="1"/>
          <p:nvPr/>
        </p:nvSpPr>
        <p:spPr>
          <a:xfrm>
            <a:off x="2051720" y="6165304"/>
            <a:ext cx="4116387" cy="522288"/>
          </a:xfrm>
          <a:prstGeom prst="rect">
            <a:avLst/>
          </a:prstGeom>
          <a:noFill/>
        </p:spPr>
        <p:txBody>
          <a:bodyPr>
            <a:spAutoFit/>
          </a:bodyPr>
          <a:lstStyle/>
          <a:p>
            <a:pPr algn="r" fontAlgn="auto">
              <a:spcBef>
                <a:spcPts val="0"/>
              </a:spcBef>
              <a:spcAft>
                <a:spcPts val="0"/>
              </a:spcAft>
              <a:defRPr/>
            </a:pPr>
            <a:r>
              <a:rPr lang="nl-NL" sz="2800" b="1" dirty="0">
                <a:solidFill>
                  <a:schemeClr val="tx1">
                    <a:lumMod val="85000"/>
                    <a:lumOff val="15000"/>
                  </a:schemeClr>
                </a:solidFill>
                <a:latin typeface="+mn-lt"/>
                <a:ea typeface="Gungsuh" pitchFamily="18" charset="-127"/>
              </a:rPr>
              <a:t>Les 20 De Geest vernieuwt</a:t>
            </a:r>
          </a:p>
        </p:txBody>
      </p:sp>
      <p:pic>
        <p:nvPicPr>
          <p:cNvPr id="14339" name="Picture 2"/>
          <p:cNvPicPr>
            <a:picLocks noChangeAspect="1" noChangeArrowheads="1"/>
          </p:cNvPicPr>
          <p:nvPr/>
        </p:nvPicPr>
        <p:blipFill>
          <a:blip r:embed="rId2" cstate="print"/>
          <a:srcRect/>
          <a:stretch>
            <a:fillRect/>
          </a:stretch>
        </p:blipFill>
        <p:spPr bwMode="auto">
          <a:xfrm>
            <a:off x="6156176" y="3159726"/>
            <a:ext cx="2663428" cy="3452385"/>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kstvak 6"/>
          <p:cNvSpPr txBox="1">
            <a:spLocks noChangeArrowheads="1"/>
          </p:cNvSpPr>
          <p:nvPr/>
        </p:nvSpPr>
        <p:spPr bwMode="auto">
          <a:xfrm>
            <a:off x="755577" y="1196752"/>
            <a:ext cx="7704856" cy="1877437"/>
          </a:xfrm>
          <a:prstGeom prst="rect">
            <a:avLst/>
          </a:prstGeom>
          <a:noFill/>
          <a:ln w="9525">
            <a:noFill/>
            <a:miter lim="800000"/>
            <a:headEnd/>
            <a:tailEnd/>
          </a:ln>
        </p:spPr>
        <p:txBody>
          <a:bodyPr wrap="square">
            <a:spAutoFit/>
          </a:bodyPr>
          <a:lstStyle/>
          <a:p>
            <a:r>
              <a:rPr lang="nl-NL" sz="2400" b="1" dirty="0"/>
              <a:t>Romeinen </a:t>
            </a:r>
            <a:r>
              <a:rPr lang="nl-NL" sz="2400" b="1" dirty="0" smtClean="0"/>
              <a:t>8: 10</a:t>
            </a:r>
            <a:endParaRPr lang="nl-NL" sz="2400" b="1" dirty="0"/>
          </a:p>
          <a:p>
            <a:r>
              <a:rPr lang="nl-NL" sz="2400" dirty="0"/>
              <a:t>Als Christus echter in u leeft, bent u door de zonde weliswaar sterfelijk, maar de Geest schenkt u leven, </a:t>
            </a:r>
            <a:endParaRPr lang="nl-NL" sz="2400" dirty="0" smtClean="0"/>
          </a:p>
          <a:p>
            <a:r>
              <a:rPr lang="nl-NL" sz="2400" dirty="0" smtClean="0"/>
              <a:t>omdat </a:t>
            </a:r>
            <a:r>
              <a:rPr lang="nl-NL" sz="2400" dirty="0"/>
              <a:t>u door God als rechtvaardigen bent aangenomen. </a:t>
            </a:r>
            <a:r>
              <a:rPr lang="nl-NL" sz="2000" dirty="0"/>
              <a:t/>
            </a:r>
            <a:br>
              <a:rPr lang="nl-NL" sz="2000" dirty="0"/>
            </a:br>
            <a:endParaRPr lang="nl-NL" sz="2000" b="1" dirty="0"/>
          </a:p>
        </p:txBody>
      </p:sp>
      <p:sp>
        <p:nvSpPr>
          <p:cNvPr id="9" name="Tekstvak 8"/>
          <p:cNvSpPr txBox="1"/>
          <p:nvPr/>
        </p:nvSpPr>
        <p:spPr>
          <a:xfrm>
            <a:off x="3131840" y="6165304"/>
            <a:ext cx="4116387" cy="522288"/>
          </a:xfrm>
          <a:prstGeom prst="rect">
            <a:avLst/>
          </a:prstGeom>
          <a:noFill/>
        </p:spPr>
        <p:txBody>
          <a:bodyPr>
            <a:spAutoFit/>
          </a:bodyPr>
          <a:lstStyle/>
          <a:p>
            <a:pPr algn="r" fontAlgn="auto">
              <a:spcBef>
                <a:spcPts val="0"/>
              </a:spcBef>
              <a:spcAft>
                <a:spcPts val="0"/>
              </a:spcAft>
              <a:defRPr/>
            </a:pPr>
            <a:r>
              <a:rPr lang="nl-NL" sz="2800" b="1" dirty="0">
                <a:solidFill>
                  <a:schemeClr val="tx1">
                    <a:lumMod val="85000"/>
                    <a:lumOff val="15000"/>
                  </a:schemeClr>
                </a:solidFill>
                <a:latin typeface="+mn-lt"/>
                <a:ea typeface="Gungsuh" pitchFamily="18" charset="-127"/>
              </a:rPr>
              <a:t>Les 20 De Geest vernieuwt</a:t>
            </a:r>
          </a:p>
        </p:txBody>
      </p:sp>
      <p:pic>
        <p:nvPicPr>
          <p:cNvPr id="15363" name="Picture 2"/>
          <p:cNvPicPr>
            <a:picLocks noChangeAspect="1" noChangeArrowheads="1"/>
          </p:cNvPicPr>
          <p:nvPr/>
        </p:nvPicPr>
        <p:blipFill>
          <a:blip r:embed="rId2" cstate="print"/>
          <a:srcRect/>
          <a:stretch>
            <a:fillRect/>
          </a:stretch>
        </p:blipFill>
        <p:spPr bwMode="auto">
          <a:xfrm>
            <a:off x="7308304" y="4725144"/>
            <a:ext cx="1511300" cy="1958975"/>
          </a:xfrm>
          <a:prstGeom prst="rect">
            <a:avLst/>
          </a:prstGeom>
          <a:noFill/>
          <a:ln w="9525">
            <a:noFill/>
            <a:miter lim="800000"/>
            <a:headEnd/>
            <a:tailEnd/>
          </a:ln>
        </p:spPr>
      </p:pic>
      <p:pic>
        <p:nvPicPr>
          <p:cNvPr id="15364"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kstvak 6"/>
          <p:cNvSpPr txBox="1">
            <a:spLocks noChangeArrowheads="1"/>
          </p:cNvSpPr>
          <p:nvPr/>
        </p:nvSpPr>
        <p:spPr bwMode="auto">
          <a:xfrm>
            <a:off x="755577" y="1196752"/>
            <a:ext cx="7704856" cy="1938992"/>
          </a:xfrm>
          <a:prstGeom prst="rect">
            <a:avLst/>
          </a:prstGeom>
          <a:noFill/>
          <a:ln w="9525">
            <a:noFill/>
            <a:miter lim="800000"/>
            <a:headEnd/>
            <a:tailEnd/>
          </a:ln>
        </p:spPr>
        <p:txBody>
          <a:bodyPr wrap="square">
            <a:spAutoFit/>
          </a:bodyPr>
          <a:lstStyle/>
          <a:p>
            <a:r>
              <a:rPr lang="nl-NL" sz="2400" b="1" dirty="0" smtClean="0"/>
              <a:t>Galaten 5: 1</a:t>
            </a:r>
            <a:endParaRPr lang="nl-NL" sz="2400" b="1" dirty="0"/>
          </a:p>
          <a:p>
            <a:r>
              <a:rPr lang="nl-NL" sz="2400" dirty="0" smtClean="0"/>
              <a:t>Christus heeft ons bevrijd </a:t>
            </a:r>
          </a:p>
          <a:p>
            <a:r>
              <a:rPr lang="nl-NL" sz="2400" dirty="0" smtClean="0"/>
              <a:t>opdat wij in vrijheid zouden leven; </a:t>
            </a:r>
          </a:p>
          <a:p>
            <a:r>
              <a:rPr lang="nl-NL" sz="2400" dirty="0" smtClean="0"/>
              <a:t>houd dus stand </a:t>
            </a:r>
          </a:p>
          <a:p>
            <a:r>
              <a:rPr lang="nl-NL" sz="2400" dirty="0" smtClean="0"/>
              <a:t>en laat u niet opnieuw een slavenjuk opleggen. </a:t>
            </a:r>
            <a:endParaRPr lang="nl-NL" sz="2400" b="1" dirty="0"/>
          </a:p>
        </p:txBody>
      </p:sp>
      <p:sp>
        <p:nvSpPr>
          <p:cNvPr id="9" name="Tekstvak 8"/>
          <p:cNvSpPr txBox="1"/>
          <p:nvPr/>
        </p:nvSpPr>
        <p:spPr>
          <a:xfrm>
            <a:off x="3131840" y="6165304"/>
            <a:ext cx="4116387" cy="522288"/>
          </a:xfrm>
          <a:prstGeom prst="rect">
            <a:avLst/>
          </a:prstGeom>
          <a:noFill/>
        </p:spPr>
        <p:txBody>
          <a:bodyPr>
            <a:spAutoFit/>
          </a:bodyPr>
          <a:lstStyle/>
          <a:p>
            <a:pPr algn="r" fontAlgn="auto">
              <a:spcBef>
                <a:spcPts val="0"/>
              </a:spcBef>
              <a:spcAft>
                <a:spcPts val="0"/>
              </a:spcAft>
              <a:defRPr/>
            </a:pPr>
            <a:r>
              <a:rPr lang="nl-NL" sz="2800" b="1" dirty="0">
                <a:solidFill>
                  <a:schemeClr val="tx1">
                    <a:lumMod val="85000"/>
                    <a:lumOff val="15000"/>
                  </a:schemeClr>
                </a:solidFill>
                <a:latin typeface="+mn-lt"/>
                <a:ea typeface="Gungsuh" pitchFamily="18" charset="-127"/>
              </a:rPr>
              <a:t>Les 20 De Geest vernieuwt</a:t>
            </a:r>
          </a:p>
        </p:txBody>
      </p:sp>
      <p:pic>
        <p:nvPicPr>
          <p:cNvPr id="15363" name="Picture 2"/>
          <p:cNvPicPr>
            <a:picLocks noChangeAspect="1" noChangeArrowheads="1"/>
          </p:cNvPicPr>
          <p:nvPr/>
        </p:nvPicPr>
        <p:blipFill>
          <a:blip r:embed="rId2" cstate="print"/>
          <a:srcRect/>
          <a:stretch>
            <a:fillRect/>
          </a:stretch>
        </p:blipFill>
        <p:spPr bwMode="auto">
          <a:xfrm>
            <a:off x="7308304" y="4725144"/>
            <a:ext cx="1511300" cy="1958975"/>
          </a:xfrm>
          <a:prstGeom prst="rect">
            <a:avLst/>
          </a:prstGeom>
          <a:noFill/>
          <a:ln w="9525">
            <a:noFill/>
            <a:miter lim="800000"/>
            <a:headEnd/>
            <a:tailEnd/>
          </a:ln>
        </p:spPr>
      </p:pic>
      <p:pic>
        <p:nvPicPr>
          <p:cNvPr id="15364"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kstvak 6"/>
          <p:cNvSpPr txBox="1">
            <a:spLocks noChangeArrowheads="1"/>
          </p:cNvSpPr>
          <p:nvPr/>
        </p:nvSpPr>
        <p:spPr bwMode="auto">
          <a:xfrm>
            <a:off x="683568" y="1772816"/>
            <a:ext cx="7776864" cy="707886"/>
          </a:xfrm>
          <a:prstGeom prst="rect">
            <a:avLst/>
          </a:prstGeom>
          <a:noFill/>
          <a:ln w="9525">
            <a:noFill/>
            <a:miter lim="800000"/>
            <a:headEnd/>
            <a:tailEnd/>
          </a:ln>
        </p:spPr>
        <p:txBody>
          <a:bodyPr wrap="square">
            <a:spAutoFit/>
          </a:bodyPr>
          <a:lstStyle/>
          <a:p>
            <a:pPr algn="ctr"/>
            <a:r>
              <a:rPr lang="nl-NL" sz="4000" b="1" dirty="0" smtClean="0"/>
              <a:t>Nieuw</a:t>
            </a:r>
            <a:endParaRPr lang="nl-NL" sz="4000" b="1" dirty="0"/>
          </a:p>
        </p:txBody>
      </p:sp>
      <p:sp>
        <p:nvSpPr>
          <p:cNvPr id="8" name="Tekstvak 7"/>
          <p:cNvSpPr txBox="1"/>
          <p:nvPr/>
        </p:nvSpPr>
        <p:spPr>
          <a:xfrm>
            <a:off x="2051720" y="6165304"/>
            <a:ext cx="4116387" cy="522288"/>
          </a:xfrm>
          <a:prstGeom prst="rect">
            <a:avLst/>
          </a:prstGeom>
          <a:noFill/>
        </p:spPr>
        <p:txBody>
          <a:bodyPr>
            <a:spAutoFit/>
          </a:bodyPr>
          <a:lstStyle/>
          <a:p>
            <a:pPr algn="r" fontAlgn="auto">
              <a:spcBef>
                <a:spcPts val="0"/>
              </a:spcBef>
              <a:spcAft>
                <a:spcPts val="0"/>
              </a:spcAft>
              <a:defRPr/>
            </a:pPr>
            <a:r>
              <a:rPr lang="nl-NL" sz="2800" b="1" dirty="0">
                <a:solidFill>
                  <a:schemeClr val="tx1">
                    <a:lumMod val="85000"/>
                    <a:lumOff val="15000"/>
                  </a:schemeClr>
                </a:solidFill>
                <a:latin typeface="+mn-lt"/>
                <a:ea typeface="Gungsuh" pitchFamily="18" charset="-127"/>
              </a:rPr>
              <a:t>Les 20 De Geest vernieuwt</a:t>
            </a:r>
          </a:p>
        </p:txBody>
      </p:sp>
      <p:pic>
        <p:nvPicPr>
          <p:cNvPr id="14339" name="Picture 2"/>
          <p:cNvPicPr>
            <a:picLocks noChangeAspect="1" noChangeArrowheads="1"/>
          </p:cNvPicPr>
          <p:nvPr/>
        </p:nvPicPr>
        <p:blipFill>
          <a:blip r:embed="rId2" cstate="print"/>
          <a:srcRect/>
          <a:stretch>
            <a:fillRect/>
          </a:stretch>
        </p:blipFill>
        <p:spPr bwMode="auto">
          <a:xfrm>
            <a:off x="6156176" y="3159726"/>
            <a:ext cx="2663428" cy="3452385"/>
          </a:xfrm>
          <a:prstGeom prst="rect">
            <a:avLst/>
          </a:prstGeom>
          <a:noFill/>
          <a:ln w="9525">
            <a:noFill/>
            <a:miter lim="800000"/>
            <a:headEnd/>
            <a:tailEnd/>
          </a:ln>
        </p:spPr>
      </p:pic>
      <p:pic>
        <p:nvPicPr>
          <p:cNvPr id="14340"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kstvak 6"/>
          <p:cNvSpPr txBox="1">
            <a:spLocks noChangeArrowheads="1"/>
          </p:cNvSpPr>
          <p:nvPr/>
        </p:nvSpPr>
        <p:spPr bwMode="auto">
          <a:xfrm>
            <a:off x="395536" y="332656"/>
            <a:ext cx="8437314" cy="4093428"/>
          </a:xfrm>
          <a:prstGeom prst="rect">
            <a:avLst/>
          </a:prstGeom>
          <a:noFill/>
          <a:ln w="9525">
            <a:noFill/>
            <a:miter lim="800000"/>
            <a:headEnd/>
            <a:tailEnd/>
          </a:ln>
        </p:spPr>
        <p:txBody>
          <a:bodyPr wrap="square">
            <a:spAutoFit/>
          </a:bodyPr>
          <a:lstStyle/>
          <a:p>
            <a:r>
              <a:rPr lang="nl-NL" sz="2000" b="1" dirty="0"/>
              <a:t>Exodus </a:t>
            </a:r>
            <a:r>
              <a:rPr lang="nl-NL" sz="2000" b="1" dirty="0" smtClean="0"/>
              <a:t>2: 11 en 12</a:t>
            </a:r>
            <a:endParaRPr lang="nl-NL" sz="2000" b="1" dirty="0"/>
          </a:p>
          <a:p>
            <a:r>
              <a:rPr lang="nl-NL" sz="2000" dirty="0"/>
              <a:t>11 Toen Mozes volwassen geworden was, zocht hij op een dag de mensen van zijn volk op. Hij zag welke zware dwangarbeid ze verrichtten en was er getuige van dat een Hebreeër, een volksgenoot van hem, door een Egyptenaar werd geslagen. 12 Hij keek om zich heen, en toen hij zag dat er niemand in de buurt was sloeg hij de Egyptenaar dood; hij verborg hem onder het zand. </a:t>
            </a:r>
            <a:endParaRPr lang="nl-NL" sz="2000" dirty="0" smtClean="0"/>
          </a:p>
          <a:p>
            <a:endParaRPr lang="nl-NL" sz="2000" b="1" dirty="0"/>
          </a:p>
          <a:p>
            <a:r>
              <a:rPr lang="nl-NL" sz="2000" b="1" dirty="0" err="1" smtClean="0"/>
              <a:t>Numeri</a:t>
            </a:r>
            <a:r>
              <a:rPr lang="nl-NL" sz="2000" b="1" dirty="0" smtClean="0"/>
              <a:t> 12: 1-3</a:t>
            </a:r>
          </a:p>
          <a:p>
            <a:r>
              <a:rPr lang="nl-NL" sz="2000" dirty="0" smtClean="0"/>
              <a:t>1 Mirjam en </a:t>
            </a:r>
            <a:r>
              <a:rPr lang="nl-NL" sz="2000" dirty="0" err="1" smtClean="0"/>
              <a:t>Aäron</a:t>
            </a:r>
            <a:r>
              <a:rPr lang="nl-NL" sz="2000" dirty="0" smtClean="0"/>
              <a:t> maakten aanmerkingen op Mozes vanwege zijn huwelijk met een </a:t>
            </a:r>
            <a:r>
              <a:rPr lang="nl-NL" sz="2000" dirty="0" err="1" smtClean="0"/>
              <a:t>Nubische</a:t>
            </a:r>
            <a:r>
              <a:rPr lang="nl-NL" sz="2000" dirty="0" smtClean="0"/>
              <a:t> vrouw: </a:t>
            </a:r>
            <a:r>
              <a:rPr lang="ja-JP" altLang="nl-NL" sz="2000" dirty="0" smtClean="0"/>
              <a:t>‘</a:t>
            </a:r>
            <a:r>
              <a:rPr lang="nl-NL" altLang="ja-JP" sz="2000" dirty="0" smtClean="0"/>
              <a:t>Hij is met een </a:t>
            </a:r>
            <a:r>
              <a:rPr lang="nl-NL" altLang="ja-JP" sz="2000" dirty="0" err="1" smtClean="0"/>
              <a:t>Nubische</a:t>
            </a:r>
            <a:r>
              <a:rPr lang="nl-NL" altLang="ja-JP" sz="2000" dirty="0" smtClean="0"/>
              <a:t> getrouwd!</a:t>
            </a:r>
            <a:r>
              <a:rPr lang="ja-JP" altLang="nl-NL" sz="2000" dirty="0" smtClean="0"/>
              <a:t>’</a:t>
            </a:r>
            <a:r>
              <a:rPr lang="nl-NL" altLang="ja-JP" sz="2000" dirty="0" smtClean="0"/>
              <a:t> 2 Ook zeiden ze: </a:t>
            </a:r>
            <a:r>
              <a:rPr lang="ja-JP" altLang="nl-NL" sz="2000" dirty="0" smtClean="0"/>
              <a:t>‘</a:t>
            </a:r>
            <a:r>
              <a:rPr lang="nl-NL" altLang="ja-JP" sz="2000" dirty="0" smtClean="0"/>
              <a:t>Heeft de HEER soms uitsluitend bij monde van Mozes gesproken en niet ook bij monde van ons?</a:t>
            </a:r>
            <a:r>
              <a:rPr lang="ja-JP" altLang="nl-NL" sz="2000" dirty="0" smtClean="0"/>
              <a:t>’</a:t>
            </a:r>
            <a:r>
              <a:rPr lang="nl-NL" altLang="ja-JP" sz="2000" dirty="0" smtClean="0"/>
              <a:t> De HEER hoorde dit. 3 Nu was Mozes een zeer bescheiden man – niemand op de hele wereld was zo bescheiden als hij.</a:t>
            </a:r>
            <a:endParaRPr lang="nl-NL" sz="2000" b="1" dirty="0"/>
          </a:p>
        </p:txBody>
      </p:sp>
      <p:sp>
        <p:nvSpPr>
          <p:cNvPr id="9" name="Tekstvak 8"/>
          <p:cNvSpPr txBox="1"/>
          <p:nvPr/>
        </p:nvSpPr>
        <p:spPr>
          <a:xfrm>
            <a:off x="3203848" y="6093296"/>
            <a:ext cx="4116387" cy="522288"/>
          </a:xfrm>
          <a:prstGeom prst="rect">
            <a:avLst/>
          </a:prstGeom>
          <a:noFill/>
        </p:spPr>
        <p:txBody>
          <a:bodyPr>
            <a:spAutoFit/>
          </a:bodyPr>
          <a:lstStyle/>
          <a:p>
            <a:pPr algn="r" fontAlgn="auto">
              <a:spcBef>
                <a:spcPts val="0"/>
              </a:spcBef>
              <a:spcAft>
                <a:spcPts val="0"/>
              </a:spcAft>
              <a:defRPr/>
            </a:pPr>
            <a:r>
              <a:rPr lang="nl-NL" sz="2800" b="1" dirty="0">
                <a:solidFill>
                  <a:schemeClr val="tx1">
                    <a:lumMod val="85000"/>
                    <a:lumOff val="15000"/>
                  </a:schemeClr>
                </a:solidFill>
                <a:latin typeface="+mn-lt"/>
                <a:ea typeface="Gungsuh" pitchFamily="18" charset="-127"/>
              </a:rPr>
              <a:t>Les 20 De Geest vernieuwt</a:t>
            </a:r>
          </a:p>
        </p:txBody>
      </p:sp>
      <p:pic>
        <p:nvPicPr>
          <p:cNvPr id="16387" name="Picture 2"/>
          <p:cNvPicPr>
            <a:picLocks noChangeAspect="1" noChangeArrowheads="1"/>
          </p:cNvPicPr>
          <p:nvPr/>
        </p:nvPicPr>
        <p:blipFill>
          <a:blip r:embed="rId2" cstate="print"/>
          <a:srcRect/>
          <a:stretch>
            <a:fillRect/>
          </a:stretch>
        </p:blipFill>
        <p:spPr bwMode="auto">
          <a:xfrm>
            <a:off x="7236296" y="4581128"/>
            <a:ext cx="1511300" cy="1958975"/>
          </a:xfrm>
          <a:prstGeom prst="rect">
            <a:avLst/>
          </a:prstGeom>
          <a:noFill/>
          <a:ln w="9525">
            <a:noFill/>
            <a:miter lim="800000"/>
            <a:headEnd/>
            <a:tailEnd/>
          </a:ln>
        </p:spPr>
      </p:pic>
      <p:pic>
        <p:nvPicPr>
          <p:cNvPr id="16388"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kstvak 6"/>
          <p:cNvSpPr txBox="1">
            <a:spLocks noChangeArrowheads="1"/>
          </p:cNvSpPr>
          <p:nvPr/>
        </p:nvSpPr>
        <p:spPr bwMode="auto">
          <a:xfrm>
            <a:off x="179512" y="188640"/>
            <a:ext cx="8784976" cy="6555641"/>
          </a:xfrm>
          <a:prstGeom prst="rect">
            <a:avLst/>
          </a:prstGeom>
          <a:noFill/>
          <a:ln w="9525">
            <a:noFill/>
            <a:miter lim="800000"/>
            <a:headEnd/>
            <a:tailEnd/>
          </a:ln>
        </p:spPr>
        <p:txBody>
          <a:bodyPr wrap="square">
            <a:spAutoFit/>
          </a:bodyPr>
          <a:lstStyle/>
          <a:p>
            <a:r>
              <a:rPr lang="nl-NL" sz="2000" b="1" dirty="0"/>
              <a:t>2 Samuël </a:t>
            </a:r>
            <a:r>
              <a:rPr lang="nl-NL" sz="2000" b="1" dirty="0" smtClean="0"/>
              <a:t>11: 1-4</a:t>
            </a:r>
            <a:endParaRPr lang="nl-NL" sz="2000" b="1" dirty="0"/>
          </a:p>
          <a:p>
            <a:r>
              <a:rPr lang="nl-NL" sz="2000" dirty="0"/>
              <a:t>Bij het aanbreken van het voorjaar, de tijd waarin koningen gewoonlijk ten strijde trekken, stuurde David opnieuw een leger eropuit, onder leiding van </a:t>
            </a:r>
            <a:r>
              <a:rPr lang="nl-NL" sz="2000" dirty="0" err="1"/>
              <a:t>Joab</a:t>
            </a:r>
            <a:r>
              <a:rPr lang="nl-NL" sz="2000" dirty="0"/>
              <a:t> en zijn aanvoerders, om de Ammonieten te verslaan en </a:t>
            </a:r>
            <a:r>
              <a:rPr lang="nl-NL" sz="2000" dirty="0" err="1"/>
              <a:t>Rabba</a:t>
            </a:r>
            <a:r>
              <a:rPr lang="nl-NL" sz="2000" dirty="0"/>
              <a:t> te belegeren. Zelf bleef hij in Jeruzalem achter. 2 Op een keer stond hij aan het eind van de middag op van zijn rustbed en liep wat heen en weer over het dak van het paleis. Beneden zag hij een vrouw die aan het baden was. Ze was heel mooi om te zien. 3 Hij liet uitzoeken wie ze was, en men zei hem: </a:t>
            </a:r>
            <a:r>
              <a:rPr lang="nl-NL" sz="2000" dirty="0" smtClean="0"/>
              <a:t>‘</a:t>
            </a:r>
            <a:r>
              <a:rPr lang="nl-NL" altLang="ja-JP" sz="2000" dirty="0" smtClean="0"/>
              <a:t>Dat </a:t>
            </a:r>
            <a:r>
              <a:rPr lang="nl-NL" altLang="ja-JP" sz="2000" dirty="0"/>
              <a:t>is </a:t>
            </a:r>
            <a:r>
              <a:rPr lang="nl-NL" altLang="ja-JP" sz="2000" dirty="0" err="1"/>
              <a:t>Batseba</a:t>
            </a:r>
            <a:r>
              <a:rPr lang="nl-NL" altLang="ja-JP" sz="2000" dirty="0"/>
              <a:t>, de dochter van </a:t>
            </a:r>
            <a:r>
              <a:rPr lang="nl-NL" altLang="ja-JP" sz="2000" dirty="0" err="1"/>
              <a:t>Eliam</a:t>
            </a:r>
            <a:r>
              <a:rPr lang="nl-NL" altLang="ja-JP" sz="2000" dirty="0"/>
              <a:t>, de vrouw van de </a:t>
            </a:r>
            <a:r>
              <a:rPr lang="nl-NL" altLang="ja-JP" sz="2000" dirty="0" err="1"/>
              <a:t>Hethiet</a:t>
            </a:r>
            <a:r>
              <a:rPr lang="nl-NL" altLang="ja-JP" sz="2000" dirty="0"/>
              <a:t> </a:t>
            </a:r>
            <a:r>
              <a:rPr lang="nl-NL" altLang="ja-JP" sz="2000" dirty="0" err="1"/>
              <a:t>Uria</a:t>
            </a:r>
            <a:r>
              <a:rPr lang="nl-NL" altLang="ja-JP" sz="2000" dirty="0" smtClean="0"/>
              <a:t>.’ </a:t>
            </a:r>
            <a:r>
              <a:rPr lang="nl-NL" altLang="ja-JP" sz="2000" dirty="0"/>
              <a:t>4 David liet haar bij zich komen en sliep met haar. (De voorgeschreven periode van onthouding na haar onreinheid was juist verstreken.) Daarna ging ze terug naar huis</a:t>
            </a:r>
            <a:r>
              <a:rPr lang="nl-NL" altLang="ja-JP" sz="2000" dirty="0" smtClean="0"/>
              <a:t>.</a:t>
            </a:r>
          </a:p>
          <a:p>
            <a:endParaRPr lang="nl-NL" altLang="ja-JP" sz="2000" b="1" dirty="0"/>
          </a:p>
          <a:p>
            <a:r>
              <a:rPr lang="nl-NL" sz="2000" b="1" dirty="0" smtClean="0"/>
              <a:t>Psalm 51: 1-6</a:t>
            </a:r>
          </a:p>
          <a:p>
            <a:r>
              <a:rPr lang="nl-NL" sz="2000" dirty="0" smtClean="0"/>
              <a:t>1 Voor de koorleider. Een psalm van David, 2 toen de profeet </a:t>
            </a:r>
            <a:r>
              <a:rPr lang="nl-NL" sz="2000" dirty="0" err="1" smtClean="0"/>
              <a:t>Natan</a:t>
            </a:r>
            <a:r>
              <a:rPr lang="nl-NL" sz="2000" dirty="0" smtClean="0"/>
              <a:t> hem had bezocht, nadat hij met </a:t>
            </a:r>
            <a:r>
              <a:rPr lang="nl-NL" sz="2000" dirty="0" err="1" smtClean="0"/>
              <a:t>Batseba</a:t>
            </a:r>
            <a:r>
              <a:rPr lang="nl-NL" sz="2000" dirty="0" smtClean="0"/>
              <a:t> geslapen had. </a:t>
            </a:r>
          </a:p>
          <a:p>
            <a:r>
              <a:rPr lang="nl-NL" sz="2000" dirty="0" smtClean="0"/>
              <a:t>3 Wees mij genadig, God, in uw trouw, u bent vol erbarmen, doe mijn daden teniet, 4 was mij schoon van alle schuld, reinig mij van mijn zonden. 5 Ik ken mijn wandaden, ik ben mij steeds van mijn zonden bewust, 6 tegen u, tegen u alleen heb ik gezondigd, ik heb gedaan wat slecht is in uw ogen. Laat uw uitspraak rechtvaardig zijn en uw oordeel zuiver.</a:t>
            </a:r>
            <a:endParaRPr lang="nl-NL" altLang="ja-JP" sz="2000" b="1" dirty="0"/>
          </a:p>
          <a:p>
            <a:endParaRPr lang="nl-NL" sz="2000" b="1" dirty="0"/>
          </a:p>
        </p:txBody>
      </p:sp>
      <p:sp>
        <p:nvSpPr>
          <p:cNvPr id="9" name="Tekstvak 8"/>
          <p:cNvSpPr txBox="1"/>
          <p:nvPr/>
        </p:nvSpPr>
        <p:spPr>
          <a:xfrm>
            <a:off x="4211960" y="6381328"/>
            <a:ext cx="4116387" cy="307777"/>
          </a:xfrm>
          <a:prstGeom prst="rect">
            <a:avLst/>
          </a:prstGeom>
          <a:noFill/>
        </p:spPr>
        <p:txBody>
          <a:bodyPr>
            <a:spAutoFit/>
          </a:bodyPr>
          <a:lstStyle/>
          <a:p>
            <a:pPr algn="r" fontAlgn="auto">
              <a:spcBef>
                <a:spcPts val="0"/>
              </a:spcBef>
              <a:spcAft>
                <a:spcPts val="0"/>
              </a:spcAft>
              <a:defRPr/>
            </a:pPr>
            <a:r>
              <a:rPr lang="nl-NL" sz="1400" b="1" dirty="0">
                <a:solidFill>
                  <a:schemeClr val="tx1">
                    <a:lumMod val="85000"/>
                    <a:lumOff val="15000"/>
                  </a:schemeClr>
                </a:solidFill>
                <a:latin typeface="+mn-lt"/>
                <a:ea typeface="Gungsuh" pitchFamily="18" charset="-127"/>
              </a:rPr>
              <a:t>Les 20 De Geest vernieuwt</a:t>
            </a:r>
          </a:p>
        </p:txBody>
      </p:sp>
      <p:pic>
        <p:nvPicPr>
          <p:cNvPr id="18435" name="Picture 2"/>
          <p:cNvPicPr>
            <a:picLocks noChangeAspect="1" noChangeArrowheads="1"/>
          </p:cNvPicPr>
          <p:nvPr/>
        </p:nvPicPr>
        <p:blipFill>
          <a:blip r:embed="rId2" cstate="print"/>
          <a:srcRect/>
          <a:stretch>
            <a:fillRect/>
          </a:stretch>
        </p:blipFill>
        <p:spPr bwMode="auto">
          <a:xfrm>
            <a:off x="8316416" y="5949280"/>
            <a:ext cx="566910" cy="734839"/>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kstvak 6"/>
          <p:cNvSpPr txBox="1">
            <a:spLocks noChangeArrowheads="1"/>
          </p:cNvSpPr>
          <p:nvPr/>
        </p:nvSpPr>
        <p:spPr bwMode="auto">
          <a:xfrm>
            <a:off x="251520" y="260648"/>
            <a:ext cx="8568951" cy="4401205"/>
          </a:xfrm>
          <a:prstGeom prst="rect">
            <a:avLst/>
          </a:prstGeom>
          <a:noFill/>
          <a:ln w="9525">
            <a:noFill/>
            <a:miter lim="800000"/>
            <a:headEnd/>
            <a:tailEnd/>
          </a:ln>
        </p:spPr>
        <p:txBody>
          <a:bodyPr wrap="square">
            <a:spAutoFit/>
          </a:bodyPr>
          <a:lstStyle/>
          <a:p>
            <a:r>
              <a:rPr lang="nl-NL" sz="2000" b="1" dirty="0"/>
              <a:t>Handelingen </a:t>
            </a:r>
            <a:r>
              <a:rPr lang="nl-NL" sz="2000" b="1" dirty="0" smtClean="0"/>
              <a:t>8: 1-3</a:t>
            </a:r>
            <a:endParaRPr lang="nl-NL" sz="2000" b="1" dirty="0"/>
          </a:p>
          <a:p>
            <a:r>
              <a:rPr lang="nl-NL" sz="2000" dirty="0"/>
              <a:t>1 </a:t>
            </a:r>
            <a:r>
              <a:rPr lang="nl-NL" sz="2000" dirty="0" err="1"/>
              <a:t>Saulus</a:t>
            </a:r>
            <a:r>
              <a:rPr lang="nl-NL" sz="2000" dirty="0"/>
              <a:t> keurde de moord op hem goed. Nog diezelfde dag brak er een hevige vervolging los tegen de gemeente in Jeruzalem, zodat allen verspreid werden over </a:t>
            </a:r>
            <a:r>
              <a:rPr lang="nl-NL" sz="2000" dirty="0" err="1"/>
              <a:t>Judea</a:t>
            </a:r>
            <a:r>
              <a:rPr lang="nl-NL" sz="2000" dirty="0"/>
              <a:t> en Samaria, met uitzondering van de apostelen. 2 Vrome mannen begroeven </a:t>
            </a:r>
            <a:r>
              <a:rPr lang="nl-NL" sz="2000" dirty="0" err="1"/>
              <a:t>Stefanus</a:t>
            </a:r>
            <a:r>
              <a:rPr lang="nl-NL" sz="2000" dirty="0"/>
              <a:t> en hielden een luide dodenklacht voor hem. 3 </a:t>
            </a:r>
            <a:r>
              <a:rPr lang="nl-NL" sz="2000" dirty="0" err="1"/>
              <a:t>Saulus</a:t>
            </a:r>
            <a:r>
              <a:rPr lang="nl-NL" sz="2000" dirty="0"/>
              <a:t> probeerde de gemeente te vernietigen door mannen en vrouwen met geweld uit hun huizen te sleuren en hen te laten opsluiten in de gevangenis. </a:t>
            </a:r>
            <a:endParaRPr lang="nl-NL" sz="2000" dirty="0" smtClean="0"/>
          </a:p>
          <a:p>
            <a:endParaRPr lang="nl-NL" sz="2000" b="1" dirty="0"/>
          </a:p>
          <a:p>
            <a:r>
              <a:rPr lang="nl-NL" sz="2000" b="1" dirty="0" smtClean="0"/>
              <a:t>Handelingen 13: 4-5</a:t>
            </a:r>
          </a:p>
          <a:p>
            <a:r>
              <a:rPr lang="nl-NL" sz="2000" dirty="0" smtClean="0"/>
              <a:t>4 Zo werden Barnabas en </a:t>
            </a:r>
            <a:r>
              <a:rPr lang="nl-NL" sz="2000" dirty="0" err="1" smtClean="0"/>
              <a:t>Saulus</a:t>
            </a:r>
            <a:r>
              <a:rPr lang="nl-NL" sz="2000" dirty="0" smtClean="0"/>
              <a:t> uitgezonden door de heilige Geest. Ze gingen eerst naar </a:t>
            </a:r>
            <a:r>
              <a:rPr lang="nl-NL" sz="2000" dirty="0" err="1" smtClean="0"/>
              <a:t>Seleucië</a:t>
            </a:r>
            <a:r>
              <a:rPr lang="nl-NL" sz="2000" dirty="0" smtClean="0"/>
              <a:t> en van daar per schip naar Cyprus, 5 waar ze aankwamen in </a:t>
            </a:r>
            <a:r>
              <a:rPr lang="nl-NL" sz="2000" dirty="0" err="1" smtClean="0"/>
              <a:t>Salamis</a:t>
            </a:r>
            <a:r>
              <a:rPr lang="nl-NL" sz="2000" dirty="0" smtClean="0"/>
              <a:t>. Daar verkondigden ze Gods boodschap in de synagogen van de Joden. Johannes was met hen meegegaan om hen te helpen. </a:t>
            </a:r>
            <a:endParaRPr lang="nl-NL" sz="2000" b="1" dirty="0" smtClean="0"/>
          </a:p>
          <a:p>
            <a:endParaRPr lang="nl-NL" sz="2000" b="1" dirty="0"/>
          </a:p>
        </p:txBody>
      </p:sp>
      <p:sp>
        <p:nvSpPr>
          <p:cNvPr id="9" name="Tekstvak 8"/>
          <p:cNvSpPr txBox="1"/>
          <p:nvPr/>
        </p:nvSpPr>
        <p:spPr>
          <a:xfrm>
            <a:off x="3275856" y="6165304"/>
            <a:ext cx="4116387" cy="522288"/>
          </a:xfrm>
          <a:prstGeom prst="rect">
            <a:avLst/>
          </a:prstGeom>
          <a:noFill/>
        </p:spPr>
        <p:txBody>
          <a:bodyPr>
            <a:spAutoFit/>
          </a:bodyPr>
          <a:lstStyle/>
          <a:p>
            <a:pPr algn="r" fontAlgn="auto">
              <a:spcBef>
                <a:spcPts val="0"/>
              </a:spcBef>
              <a:spcAft>
                <a:spcPts val="0"/>
              </a:spcAft>
              <a:defRPr/>
            </a:pPr>
            <a:r>
              <a:rPr lang="nl-NL" sz="2800" b="1" dirty="0">
                <a:solidFill>
                  <a:schemeClr val="tx1">
                    <a:lumMod val="85000"/>
                    <a:lumOff val="15000"/>
                  </a:schemeClr>
                </a:solidFill>
                <a:latin typeface="+mn-lt"/>
                <a:ea typeface="Gungsuh" pitchFamily="18" charset="-127"/>
              </a:rPr>
              <a:t>Les 20 De Geest vernieuwt</a:t>
            </a:r>
          </a:p>
        </p:txBody>
      </p:sp>
      <p:pic>
        <p:nvPicPr>
          <p:cNvPr id="20483" name="Picture 2"/>
          <p:cNvPicPr>
            <a:picLocks noChangeAspect="1" noChangeArrowheads="1"/>
          </p:cNvPicPr>
          <p:nvPr/>
        </p:nvPicPr>
        <p:blipFill>
          <a:blip r:embed="rId2" cstate="print"/>
          <a:srcRect/>
          <a:stretch>
            <a:fillRect/>
          </a:stretch>
        </p:blipFill>
        <p:spPr bwMode="auto">
          <a:xfrm>
            <a:off x="7380312" y="4725144"/>
            <a:ext cx="1511300" cy="1958975"/>
          </a:xfrm>
          <a:prstGeom prst="rect">
            <a:avLst/>
          </a:prstGeom>
          <a:noFill/>
          <a:ln w="9525">
            <a:noFill/>
            <a:miter lim="800000"/>
            <a:headEnd/>
            <a:tailEnd/>
          </a:ln>
        </p:spPr>
      </p:pic>
      <p:pic>
        <p:nvPicPr>
          <p:cNvPr id="20484" name="Afbeelding 5"/>
          <p:cNvPicPr>
            <a:picLocks noChangeAspect="1"/>
          </p:cNvPicPr>
          <p:nvPr/>
        </p:nvPicPr>
        <p:blipFill>
          <a:blip r:embed="rId3" cstate="print"/>
          <a:srcRect/>
          <a:stretch>
            <a:fillRect/>
          </a:stretch>
        </p:blipFill>
        <p:spPr bwMode="auto">
          <a:xfrm>
            <a:off x="179388" y="4724400"/>
            <a:ext cx="1316037" cy="20129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389</TotalTime>
  <Words>1006</Words>
  <Application>Microsoft Office PowerPoint</Application>
  <PresentationFormat>Diavoorstelling (4:3)</PresentationFormat>
  <Paragraphs>62</Paragraphs>
  <Slides>12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Calibri</vt:lpstr>
      <vt:lpstr>MS PGothic</vt:lpstr>
      <vt:lpstr>Arial</vt:lpstr>
      <vt:lpstr>Gungsuh</vt:lpstr>
      <vt:lpstr>Kantoorthema</vt:lpstr>
      <vt:lpstr>Dia 1</vt:lpstr>
      <vt:lpstr>Dia 2</vt:lpstr>
      <vt:lpstr>Dia 3</vt:lpstr>
      <vt:lpstr>Dia 4</vt:lpstr>
      <vt:lpstr>Dia 5</vt:lpstr>
      <vt:lpstr>Dia 6</vt:lpstr>
      <vt:lpstr>Dia 7</vt:lpstr>
      <vt:lpstr>Dia 8</vt:lpstr>
      <vt:lpstr>Dia 9</vt:lpstr>
      <vt:lpstr>Dia 10</vt:lpstr>
      <vt:lpstr>Dia 11</vt:lpstr>
      <vt:lpstr>Dia 12</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De vader schept</dc:title>
  <dc:creator>José Korsaan</dc:creator>
  <cp:lastModifiedBy>Ingrid Plantinga</cp:lastModifiedBy>
  <cp:revision>57</cp:revision>
  <dcterms:created xsi:type="dcterms:W3CDTF">2013-01-24T09:53:58Z</dcterms:created>
  <dcterms:modified xsi:type="dcterms:W3CDTF">2014-04-14T13:21:32Z</dcterms:modified>
</cp:coreProperties>
</file>