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5" r:id="rId4"/>
    <p:sldId id="266" r:id="rId5"/>
    <p:sldId id="259" r:id="rId6"/>
    <p:sldId id="267" r:id="rId7"/>
    <p:sldId id="260" r:id="rId8"/>
    <p:sldId id="262" r:id="rId9"/>
    <p:sldId id="261" r:id="rId10"/>
    <p:sldId id="263" r:id="rId11"/>
    <p:sldId id="268" r:id="rId12"/>
  </p:sldIdLst>
  <p:sldSz cx="9144000" cy="6858000" type="screen4x3"/>
  <p:notesSz cx="6858000" cy="9144000"/>
  <p:defaultTextStyle>
    <a:defPPr>
      <a:defRPr lang="nl-NL"/>
    </a:defPPr>
    <a:lvl1pPr algn="l" rtl="0" fontAlgn="base">
      <a:spcBef>
        <a:spcPct val="0"/>
      </a:spcBef>
      <a:spcAft>
        <a:spcPct val="0"/>
      </a:spcAft>
      <a:defRPr kern="1200">
        <a:solidFill>
          <a:schemeClr val="tx1"/>
        </a:solidFill>
        <a:latin typeface="Calibri" pitchFamily="34" charset="0"/>
        <a:ea typeface="MS PGothic" pitchFamily="34" charset="-128"/>
        <a:cs typeface="+mn-cs"/>
      </a:defRPr>
    </a:lvl1pPr>
    <a:lvl2pPr marL="457200" algn="l" rtl="0" fontAlgn="base">
      <a:spcBef>
        <a:spcPct val="0"/>
      </a:spcBef>
      <a:spcAft>
        <a:spcPct val="0"/>
      </a:spcAft>
      <a:defRPr kern="1200">
        <a:solidFill>
          <a:schemeClr val="tx1"/>
        </a:solidFill>
        <a:latin typeface="Calibri" pitchFamily="34" charset="0"/>
        <a:ea typeface="MS PGothic" pitchFamily="34" charset="-128"/>
        <a:cs typeface="+mn-cs"/>
      </a:defRPr>
    </a:lvl2pPr>
    <a:lvl3pPr marL="914400" algn="l" rtl="0" fontAlgn="base">
      <a:spcBef>
        <a:spcPct val="0"/>
      </a:spcBef>
      <a:spcAft>
        <a:spcPct val="0"/>
      </a:spcAft>
      <a:defRPr kern="1200">
        <a:solidFill>
          <a:schemeClr val="tx1"/>
        </a:solidFill>
        <a:latin typeface="Calibri" pitchFamily="34" charset="0"/>
        <a:ea typeface="MS PGothic" pitchFamily="34" charset="-128"/>
        <a:cs typeface="+mn-cs"/>
      </a:defRPr>
    </a:lvl3pPr>
    <a:lvl4pPr marL="1371600" algn="l" rtl="0" fontAlgn="base">
      <a:spcBef>
        <a:spcPct val="0"/>
      </a:spcBef>
      <a:spcAft>
        <a:spcPct val="0"/>
      </a:spcAft>
      <a:defRPr kern="1200">
        <a:solidFill>
          <a:schemeClr val="tx1"/>
        </a:solidFill>
        <a:latin typeface="Calibri" pitchFamily="34" charset="0"/>
        <a:ea typeface="MS PGothic" pitchFamily="34" charset="-128"/>
        <a:cs typeface="+mn-cs"/>
      </a:defRPr>
    </a:lvl4pPr>
    <a:lvl5pPr marL="1828800" algn="l" rtl="0" fontAlgn="base">
      <a:spcBef>
        <a:spcPct val="0"/>
      </a:spcBef>
      <a:spcAft>
        <a:spcPct val="0"/>
      </a:spcAft>
      <a:defRPr kern="1200">
        <a:solidFill>
          <a:schemeClr val="tx1"/>
        </a:solidFill>
        <a:latin typeface="Calibri" pitchFamily="34" charset="0"/>
        <a:ea typeface="MS PGothic" pitchFamily="34" charset="-128"/>
        <a:cs typeface="+mn-cs"/>
      </a:defRPr>
    </a:lvl5pPr>
    <a:lvl6pPr marL="2286000" algn="l" defTabSz="914400" rtl="0" eaLnBrk="1" latinLnBrk="0" hangingPunct="1">
      <a:defRPr kern="1200">
        <a:solidFill>
          <a:schemeClr val="tx1"/>
        </a:solidFill>
        <a:latin typeface="Calibri" pitchFamily="34" charset="0"/>
        <a:ea typeface="MS PGothic" pitchFamily="34" charset="-128"/>
        <a:cs typeface="+mn-cs"/>
      </a:defRPr>
    </a:lvl6pPr>
    <a:lvl7pPr marL="2743200" algn="l" defTabSz="914400" rtl="0" eaLnBrk="1" latinLnBrk="0" hangingPunct="1">
      <a:defRPr kern="1200">
        <a:solidFill>
          <a:schemeClr val="tx1"/>
        </a:solidFill>
        <a:latin typeface="Calibri" pitchFamily="34" charset="0"/>
        <a:ea typeface="MS PGothic" pitchFamily="34" charset="-128"/>
        <a:cs typeface="+mn-cs"/>
      </a:defRPr>
    </a:lvl7pPr>
    <a:lvl8pPr marL="3200400" algn="l" defTabSz="914400" rtl="0" eaLnBrk="1" latinLnBrk="0" hangingPunct="1">
      <a:defRPr kern="1200">
        <a:solidFill>
          <a:schemeClr val="tx1"/>
        </a:solidFill>
        <a:latin typeface="Calibri" pitchFamily="34" charset="0"/>
        <a:ea typeface="MS PGothic" pitchFamily="34" charset="-128"/>
        <a:cs typeface="+mn-cs"/>
      </a:defRPr>
    </a:lvl8pPr>
    <a:lvl9pPr marL="3657600" algn="l" defTabSz="914400" rtl="0" eaLnBrk="1" latinLnBrk="0" hangingPunct="1">
      <a:defRPr kern="1200">
        <a:solidFill>
          <a:schemeClr val="tx1"/>
        </a:solidFill>
        <a:latin typeface="Calibri" pitchFamily="34" charset="0"/>
        <a:ea typeface="MS PGothic"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6" d="100"/>
          <a:sy n="66" d="100"/>
        </p:scale>
        <p:origin x="-150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smtClean="0"/>
              <a:t>Klik om de stijl te bewerken</a:t>
            </a:r>
            <a:endParaRPr lang="nl-NL"/>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het opmaakprofiel van de modelondertitel te bewerken</a:t>
            </a:r>
            <a:endParaRPr lang="nl-NL"/>
          </a:p>
        </p:txBody>
      </p:sp>
      <p:sp>
        <p:nvSpPr>
          <p:cNvPr id="4" name="Tijdelijke aanduiding voor datum 3"/>
          <p:cNvSpPr>
            <a:spLocks noGrp="1"/>
          </p:cNvSpPr>
          <p:nvPr>
            <p:ph type="dt" sz="half" idx="10"/>
          </p:nvPr>
        </p:nvSpPr>
        <p:spPr/>
        <p:txBody>
          <a:bodyPr/>
          <a:lstStyle>
            <a:lvl1pPr>
              <a:defRPr/>
            </a:lvl1pPr>
          </a:lstStyle>
          <a:p>
            <a:pPr>
              <a:defRPr/>
            </a:pPr>
            <a:fld id="{C7F2CF68-D1BB-49C1-ADB2-C58B1EBD9476}" type="datetimeFigureOut">
              <a:rPr lang="nl-NL"/>
              <a:pPr>
                <a:defRPr/>
              </a:pPr>
              <a:t>15-4-2014</a:t>
            </a:fld>
            <a:endParaRPr lang="nl-NL"/>
          </a:p>
        </p:txBody>
      </p:sp>
      <p:sp>
        <p:nvSpPr>
          <p:cNvPr id="5" name="Tijdelijke aanduiding voor voettekst 4"/>
          <p:cNvSpPr>
            <a:spLocks noGrp="1"/>
          </p:cNvSpPr>
          <p:nvPr>
            <p:ph type="ftr" sz="quarter" idx="11"/>
          </p:nvPr>
        </p:nvSpPr>
        <p:spPr/>
        <p:txBody>
          <a:bodyPr/>
          <a:lstStyle>
            <a:lvl1pPr>
              <a:defRPr/>
            </a:lvl1pPr>
          </a:lstStyle>
          <a:p>
            <a:pPr>
              <a:defRPr/>
            </a:pPr>
            <a:endParaRPr lang="nl-NL"/>
          </a:p>
        </p:txBody>
      </p:sp>
      <p:sp>
        <p:nvSpPr>
          <p:cNvPr id="6" name="Tijdelijke aanduiding voor dianummer 5"/>
          <p:cNvSpPr>
            <a:spLocks noGrp="1"/>
          </p:cNvSpPr>
          <p:nvPr>
            <p:ph type="sldNum" sz="quarter" idx="12"/>
          </p:nvPr>
        </p:nvSpPr>
        <p:spPr/>
        <p:txBody>
          <a:bodyPr/>
          <a:lstStyle>
            <a:lvl1pPr>
              <a:defRPr/>
            </a:lvl1pPr>
          </a:lstStyle>
          <a:p>
            <a:pPr>
              <a:defRPr/>
            </a:pPr>
            <a:fld id="{C94EAD8E-CD59-4C1E-948C-BBEEC74B38AF}" type="slidenum">
              <a:rPr lang="nl-NL"/>
              <a:pPr>
                <a:defRPr/>
              </a:pPr>
              <a:t>‹nr.›</a:t>
            </a:fld>
            <a:endParaRPr lang="nl-N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lvl1pPr>
              <a:defRPr/>
            </a:lvl1pPr>
          </a:lstStyle>
          <a:p>
            <a:pPr>
              <a:defRPr/>
            </a:pPr>
            <a:fld id="{A1BF00BE-5038-48F7-BEA5-FB09176F5F96}" type="datetimeFigureOut">
              <a:rPr lang="nl-NL"/>
              <a:pPr>
                <a:defRPr/>
              </a:pPr>
              <a:t>15-4-2014</a:t>
            </a:fld>
            <a:endParaRPr lang="nl-NL"/>
          </a:p>
        </p:txBody>
      </p:sp>
      <p:sp>
        <p:nvSpPr>
          <p:cNvPr id="5" name="Tijdelijke aanduiding voor voettekst 4"/>
          <p:cNvSpPr>
            <a:spLocks noGrp="1"/>
          </p:cNvSpPr>
          <p:nvPr>
            <p:ph type="ftr" sz="quarter" idx="11"/>
          </p:nvPr>
        </p:nvSpPr>
        <p:spPr/>
        <p:txBody>
          <a:bodyPr/>
          <a:lstStyle>
            <a:lvl1pPr>
              <a:defRPr/>
            </a:lvl1pPr>
          </a:lstStyle>
          <a:p>
            <a:pPr>
              <a:defRPr/>
            </a:pPr>
            <a:endParaRPr lang="nl-NL"/>
          </a:p>
        </p:txBody>
      </p:sp>
      <p:sp>
        <p:nvSpPr>
          <p:cNvPr id="6" name="Tijdelijke aanduiding voor dianummer 5"/>
          <p:cNvSpPr>
            <a:spLocks noGrp="1"/>
          </p:cNvSpPr>
          <p:nvPr>
            <p:ph type="sldNum" sz="quarter" idx="12"/>
          </p:nvPr>
        </p:nvSpPr>
        <p:spPr/>
        <p:txBody>
          <a:bodyPr/>
          <a:lstStyle>
            <a:lvl1pPr>
              <a:defRPr/>
            </a:lvl1pPr>
          </a:lstStyle>
          <a:p>
            <a:pPr>
              <a:defRPr/>
            </a:pPr>
            <a:fld id="{B6202D8D-6D77-421E-A7CD-209AB89F699E}" type="slidenum">
              <a:rPr lang="nl-NL"/>
              <a:pPr>
                <a:defRPr/>
              </a:pPr>
              <a:t>‹nr.›</a:t>
            </a:fld>
            <a:endParaRPr lang="nl-N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lvl1pPr>
              <a:defRPr/>
            </a:lvl1pPr>
          </a:lstStyle>
          <a:p>
            <a:pPr>
              <a:defRPr/>
            </a:pPr>
            <a:fld id="{3012C39B-C711-429F-9206-ECA24F545E54}" type="datetimeFigureOut">
              <a:rPr lang="nl-NL"/>
              <a:pPr>
                <a:defRPr/>
              </a:pPr>
              <a:t>15-4-2014</a:t>
            </a:fld>
            <a:endParaRPr lang="nl-NL"/>
          </a:p>
        </p:txBody>
      </p:sp>
      <p:sp>
        <p:nvSpPr>
          <p:cNvPr id="5" name="Tijdelijke aanduiding voor voettekst 4"/>
          <p:cNvSpPr>
            <a:spLocks noGrp="1"/>
          </p:cNvSpPr>
          <p:nvPr>
            <p:ph type="ftr" sz="quarter" idx="11"/>
          </p:nvPr>
        </p:nvSpPr>
        <p:spPr/>
        <p:txBody>
          <a:bodyPr/>
          <a:lstStyle>
            <a:lvl1pPr>
              <a:defRPr/>
            </a:lvl1pPr>
          </a:lstStyle>
          <a:p>
            <a:pPr>
              <a:defRPr/>
            </a:pPr>
            <a:endParaRPr lang="nl-NL"/>
          </a:p>
        </p:txBody>
      </p:sp>
      <p:sp>
        <p:nvSpPr>
          <p:cNvPr id="6" name="Tijdelijke aanduiding voor dianummer 5"/>
          <p:cNvSpPr>
            <a:spLocks noGrp="1"/>
          </p:cNvSpPr>
          <p:nvPr>
            <p:ph type="sldNum" sz="quarter" idx="12"/>
          </p:nvPr>
        </p:nvSpPr>
        <p:spPr/>
        <p:txBody>
          <a:bodyPr/>
          <a:lstStyle>
            <a:lvl1pPr>
              <a:defRPr/>
            </a:lvl1pPr>
          </a:lstStyle>
          <a:p>
            <a:pPr>
              <a:defRPr/>
            </a:pPr>
            <a:fld id="{97EB8399-1E44-434E-810E-270820160897}" type="slidenum">
              <a:rPr lang="nl-NL"/>
              <a:pPr>
                <a:defRPr/>
              </a:pPr>
              <a:t>‹nr.›</a:t>
            </a:fld>
            <a:endParaRPr lang="nl-N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lvl1pPr>
              <a:defRPr/>
            </a:lvl1pPr>
          </a:lstStyle>
          <a:p>
            <a:pPr>
              <a:defRPr/>
            </a:pPr>
            <a:fld id="{834A6CE0-E834-4EBD-8B31-CAC1E9A3D999}" type="datetimeFigureOut">
              <a:rPr lang="nl-NL"/>
              <a:pPr>
                <a:defRPr/>
              </a:pPr>
              <a:t>15-4-2014</a:t>
            </a:fld>
            <a:endParaRPr lang="nl-NL"/>
          </a:p>
        </p:txBody>
      </p:sp>
      <p:sp>
        <p:nvSpPr>
          <p:cNvPr id="5" name="Tijdelijke aanduiding voor voettekst 4"/>
          <p:cNvSpPr>
            <a:spLocks noGrp="1"/>
          </p:cNvSpPr>
          <p:nvPr>
            <p:ph type="ftr" sz="quarter" idx="11"/>
          </p:nvPr>
        </p:nvSpPr>
        <p:spPr/>
        <p:txBody>
          <a:bodyPr/>
          <a:lstStyle>
            <a:lvl1pPr>
              <a:defRPr/>
            </a:lvl1pPr>
          </a:lstStyle>
          <a:p>
            <a:pPr>
              <a:defRPr/>
            </a:pPr>
            <a:endParaRPr lang="nl-NL"/>
          </a:p>
        </p:txBody>
      </p:sp>
      <p:sp>
        <p:nvSpPr>
          <p:cNvPr id="6" name="Tijdelijke aanduiding voor dianummer 5"/>
          <p:cNvSpPr>
            <a:spLocks noGrp="1"/>
          </p:cNvSpPr>
          <p:nvPr>
            <p:ph type="sldNum" sz="quarter" idx="12"/>
          </p:nvPr>
        </p:nvSpPr>
        <p:spPr/>
        <p:txBody>
          <a:bodyPr/>
          <a:lstStyle>
            <a:lvl1pPr>
              <a:defRPr/>
            </a:lvl1pPr>
          </a:lstStyle>
          <a:p>
            <a:pPr>
              <a:defRPr/>
            </a:pPr>
            <a:fld id="{688A798A-D383-4B9A-8A91-6B5DF7D6E108}" type="slidenum">
              <a:rPr lang="nl-NL"/>
              <a:pPr>
                <a:defRPr/>
              </a:pPr>
              <a:t>‹nr.›</a:t>
            </a:fld>
            <a:endParaRPr lang="nl-N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smtClean="0"/>
              <a:t>Klik om de stijl te bewerken</a:t>
            </a:r>
            <a:endParaRPr lang="nl-NL"/>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Tijdelijke aanduiding voor datum 3"/>
          <p:cNvSpPr>
            <a:spLocks noGrp="1"/>
          </p:cNvSpPr>
          <p:nvPr>
            <p:ph type="dt" sz="half" idx="10"/>
          </p:nvPr>
        </p:nvSpPr>
        <p:spPr/>
        <p:txBody>
          <a:bodyPr/>
          <a:lstStyle>
            <a:lvl1pPr>
              <a:defRPr/>
            </a:lvl1pPr>
          </a:lstStyle>
          <a:p>
            <a:pPr>
              <a:defRPr/>
            </a:pPr>
            <a:fld id="{2156AB35-ED22-45E0-99D6-91046FB410C1}" type="datetimeFigureOut">
              <a:rPr lang="nl-NL"/>
              <a:pPr>
                <a:defRPr/>
              </a:pPr>
              <a:t>15-4-2014</a:t>
            </a:fld>
            <a:endParaRPr lang="nl-NL"/>
          </a:p>
        </p:txBody>
      </p:sp>
      <p:sp>
        <p:nvSpPr>
          <p:cNvPr id="5" name="Tijdelijke aanduiding voor voettekst 4"/>
          <p:cNvSpPr>
            <a:spLocks noGrp="1"/>
          </p:cNvSpPr>
          <p:nvPr>
            <p:ph type="ftr" sz="quarter" idx="11"/>
          </p:nvPr>
        </p:nvSpPr>
        <p:spPr/>
        <p:txBody>
          <a:bodyPr/>
          <a:lstStyle>
            <a:lvl1pPr>
              <a:defRPr/>
            </a:lvl1pPr>
          </a:lstStyle>
          <a:p>
            <a:pPr>
              <a:defRPr/>
            </a:pPr>
            <a:endParaRPr lang="nl-NL"/>
          </a:p>
        </p:txBody>
      </p:sp>
      <p:sp>
        <p:nvSpPr>
          <p:cNvPr id="6" name="Tijdelijke aanduiding voor dianummer 5"/>
          <p:cNvSpPr>
            <a:spLocks noGrp="1"/>
          </p:cNvSpPr>
          <p:nvPr>
            <p:ph type="sldNum" sz="quarter" idx="12"/>
          </p:nvPr>
        </p:nvSpPr>
        <p:spPr/>
        <p:txBody>
          <a:bodyPr/>
          <a:lstStyle>
            <a:lvl1pPr>
              <a:defRPr/>
            </a:lvl1pPr>
          </a:lstStyle>
          <a:p>
            <a:pPr>
              <a:defRPr/>
            </a:pPr>
            <a:fld id="{EEAD5995-C6BC-4ED0-B8B3-2E03DC5B6485}" type="slidenum">
              <a:rPr lang="nl-NL"/>
              <a:pPr>
                <a:defRPr/>
              </a:pPr>
              <a:t>‹nr.›</a:t>
            </a:fld>
            <a:endParaRPr lang="nl-N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datum 3"/>
          <p:cNvSpPr>
            <a:spLocks noGrp="1"/>
          </p:cNvSpPr>
          <p:nvPr>
            <p:ph type="dt" sz="half" idx="10"/>
          </p:nvPr>
        </p:nvSpPr>
        <p:spPr/>
        <p:txBody>
          <a:bodyPr/>
          <a:lstStyle>
            <a:lvl1pPr>
              <a:defRPr/>
            </a:lvl1pPr>
          </a:lstStyle>
          <a:p>
            <a:pPr>
              <a:defRPr/>
            </a:pPr>
            <a:fld id="{E0A511A3-1571-489B-8475-71CFEAC7921E}" type="datetimeFigureOut">
              <a:rPr lang="nl-NL"/>
              <a:pPr>
                <a:defRPr/>
              </a:pPr>
              <a:t>15-4-2014</a:t>
            </a:fld>
            <a:endParaRPr lang="nl-NL"/>
          </a:p>
        </p:txBody>
      </p:sp>
      <p:sp>
        <p:nvSpPr>
          <p:cNvPr id="6" name="Tijdelijke aanduiding voor voettekst 4"/>
          <p:cNvSpPr>
            <a:spLocks noGrp="1"/>
          </p:cNvSpPr>
          <p:nvPr>
            <p:ph type="ftr" sz="quarter" idx="11"/>
          </p:nvPr>
        </p:nvSpPr>
        <p:spPr/>
        <p:txBody>
          <a:bodyPr/>
          <a:lstStyle>
            <a:lvl1pPr>
              <a:defRPr/>
            </a:lvl1pPr>
          </a:lstStyle>
          <a:p>
            <a:pPr>
              <a:defRPr/>
            </a:pPr>
            <a:endParaRPr lang="nl-NL"/>
          </a:p>
        </p:txBody>
      </p:sp>
      <p:sp>
        <p:nvSpPr>
          <p:cNvPr id="7" name="Tijdelijke aanduiding voor dianummer 5"/>
          <p:cNvSpPr>
            <a:spLocks noGrp="1"/>
          </p:cNvSpPr>
          <p:nvPr>
            <p:ph type="sldNum" sz="quarter" idx="12"/>
          </p:nvPr>
        </p:nvSpPr>
        <p:spPr/>
        <p:txBody>
          <a:bodyPr/>
          <a:lstStyle>
            <a:lvl1pPr>
              <a:defRPr/>
            </a:lvl1pPr>
          </a:lstStyle>
          <a:p>
            <a:pPr>
              <a:defRPr/>
            </a:pPr>
            <a:fld id="{155F8DF8-0E60-419E-9A65-40BE886A1D06}" type="slidenum">
              <a:rPr lang="nl-NL"/>
              <a:pPr>
                <a:defRPr/>
              </a:pPr>
              <a:t>‹nr.›</a:t>
            </a:fld>
            <a:endParaRPr lang="nl-N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smtClean="0"/>
              <a:t>Klik om de stijl te bewerken</a:t>
            </a:r>
            <a:endParaRPr lang="nl-NL"/>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Tijdelijke aanduiding voor datum 3"/>
          <p:cNvSpPr>
            <a:spLocks noGrp="1"/>
          </p:cNvSpPr>
          <p:nvPr>
            <p:ph type="dt" sz="half" idx="10"/>
          </p:nvPr>
        </p:nvSpPr>
        <p:spPr/>
        <p:txBody>
          <a:bodyPr/>
          <a:lstStyle>
            <a:lvl1pPr>
              <a:defRPr/>
            </a:lvl1pPr>
          </a:lstStyle>
          <a:p>
            <a:pPr>
              <a:defRPr/>
            </a:pPr>
            <a:fld id="{C5AF14F0-BBD4-4857-8BB7-4C3E71AE163A}" type="datetimeFigureOut">
              <a:rPr lang="nl-NL"/>
              <a:pPr>
                <a:defRPr/>
              </a:pPr>
              <a:t>15-4-2014</a:t>
            </a:fld>
            <a:endParaRPr lang="nl-NL"/>
          </a:p>
        </p:txBody>
      </p:sp>
      <p:sp>
        <p:nvSpPr>
          <p:cNvPr id="8" name="Tijdelijke aanduiding voor voettekst 4"/>
          <p:cNvSpPr>
            <a:spLocks noGrp="1"/>
          </p:cNvSpPr>
          <p:nvPr>
            <p:ph type="ftr" sz="quarter" idx="11"/>
          </p:nvPr>
        </p:nvSpPr>
        <p:spPr/>
        <p:txBody>
          <a:bodyPr/>
          <a:lstStyle>
            <a:lvl1pPr>
              <a:defRPr/>
            </a:lvl1pPr>
          </a:lstStyle>
          <a:p>
            <a:pPr>
              <a:defRPr/>
            </a:pPr>
            <a:endParaRPr lang="nl-NL"/>
          </a:p>
        </p:txBody>
      </p:sp>
      <p:sp>
        <p:nvSpPr>
          <p:cNvPr id="9" name="Tijdelijke aanduiding voor dianummer 5"/>
          <p:cNvSpPr>
            <a:spLocks noGrp="1"/>
          </p:cNvSpPr>
          <p:nvPr>
            <p:ph type="sldNum" sz="quarter" idx="12"/>
          </p:nvPr>
        </p:nvSpPr>
        <p:spPr/>
        <p:txBody>
          <a:bodyPr/>
          <a:lstStyle>
            <a:lvl1pPr>
              <a:defRPr/>
            </a:lvl1pPr>
          </a:lstStyle>
          <a:p>
            <a:pPr>
              <a:defRPr/>
            </a:pPr>
            <a:fld id="{8250F729-B842-49F8-B79B-F7D148C4AC14}" type="slidenum">
              <a:rPr lang="nl-NL"/>
              <a:pPr>
                <a:defRPr/>
              </a:pPr>
              <a:t>‹nr.›</a:t>
            </a:fld>
            <a:endParaRPr lang="nl-N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datum 3"/>
          <p:cNvSpPr>
            <a:spLocks noGrp="1"/>
          </p:cNvSpPr>
          <p:nvPr>
            <p:ph type="dt" sz="half" idx="10"/>
          </p:nvPr>
        </p:nvSpPr>
        <p:spPr/>
        <p:txBody>
          <a:bodyPr/>
          <a:lstStyle>
            <a:lvl1pPr>
              <a:defRPr/>
            </a:lvl1pPr>
          </a:lstStyle>
          <a:p>
            <a:pPr>
              <a:defRPr/>
            </a:pPr>
            <a:fld id="{12276888-C9F4-492C-9D1E-A02BE5C74821}" type="datetimeFigureOut">
              <a:rPr lang="nl-NL"/>
              <a:pPr>
                <a:defRPr/>
              </a:pPr>
              <a:t>15-4-2014</a:t>
            </a:fld>
            <a:endParaRPr lang="nl-NL"/>
          </a:p>
        </p:txBody>
      </p:sp>
      <p:sp>
        <p:nvSpPr>
          <p:cNvPr id="4" name="Tijdelijke aanduiding voor voettekst 4"/>
          <p:cNvSpPr>
            <a:spLocks noGrp="1"/>
          </p:cNvSpPr>
          <p:nvPr>
            <p:ph type="ftr" sz="quarter" idx="11"/>
          </p:nvPr>
        </p:nvSpPr>
        <p:spPr/>
        <p:txBody>
          <a:bodyPr/>
          <a:lstStyle>
            <a:lvl1pPr>
              <a:defRPr/>
            </a:lvl1pPr>
          </a:lstStyle>
          <a:p>
            <a:pPr>
              <a:defRPr/>
            </a:pPr>
            <a:endParaRPr lang="nl-NL"/>
          </a:p>
        </p:txBody>
      </p:sp>
      <p:sp>
        <p:nvSpPr>
          <p:cNvPr id="5" name="Tijdelijke aanduiding voor dianummer 5"/>
          <p:cNvSpPr>
            <a:spLocks noGrp="1"/>
          </p:cNvSpPr>
          <p:nvPr>
            <p:ph type="sldNum" sz="quarter" idx="12"/>
          </p:nvPr>
        </p:nvSpPr>
        <p:spPr/>
        <p:txBody>
          <a:bodyPr/>
          <a:lstStyle>
            <a:lvl1pPr>
              <a:defRPr/>
            </a:lvl1pPr>
          </a:lstStyle>
          <a:p>
            <a:pPr>
              <a:defRPr/>
            </a:pPr>
            <a:fld id="{61F3EA82-8926-4C28-A771-704BB1783496}" type="slidenum">
              <a:rPr lang="nl-NL"/>
              <a:pPr>
                <a:defRPr/>
              </a:pPr>
              <a:t>‹nr.›</a:t>
            </a:fld>
            <a:endParaRPr lang="nl-N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3"/>
          <p:cNvSpPr>
            <a:spLocks noGrp="1"/>
          </p:cNvSpPr>
          <p:nvPr>
            <p:ph type="dt" sz="half" idx="10"/>
          </p:nvPr>
        </p:nvSpPr>
        <p:spPr/>
        <p:txBody>
          <a:bodyPr/>
          <a:lstStyle>
            <a:lvl1pPr>
              <a:defRPr/>
            </a:lvl1pPr>
          </a:lstStyle>
          <a:p>
            <a:pPr>
              <a:defRPr/>
            </a:pPr>
            <a:fld id="{40786505-07F5-4069-A8BC-60E035DCFBD2}" type="datetimeFigureOut">
              <a:rPr lang="nl-NL"/>
              <a:pPr>
                <a:defRPr/>
              </a:pPr>
              <a:t>15-4-2014</a:t>
            </a:fld>
            <a:endParaRPr lang="nl-NL"/>
          </a:p>
        </p:txBody>
      </p:sp>
      <p:sp>
        <p:nvSpPr>
          <p:cNvPr id="3" name="Tijdelijke aanduiding voor voettekst 4"/>
          <p:cNvSpPr>
            <a:spLocks noGrp="1"/>
          </p:cNvSpPr>
          <p:nvPr>
            <p:ph type="ftr" sz="quarter" idx="11"/>
          </p:nvPr>
        </p:nvSpPr>
        <p:spPr/>
        <p:txBody>
          <a:bodyPr/>
          <a:lstStyle>
            <a:lvl1pPr>
              <a:defRPr/>
            </a:lvl1pPr>
          </a:lstStyle>
          <a:p>
            <a:pPr>
              <a:defRPr/>
            </a:pPr>
            <a:endParaRPr lang="nl-NL"/>
          </a:p>
        </p:txBody>
      </p:sp>
      <p:sp>
        <p:nvSpPr>
          <p:cNvPr id="4" name="Tijdelijke aanduiding voor dianummer 5"/>
          <p:cNvSpPr>
            <a:spLocks noGrp="1"/>
          </p:cNvSpPr>
          <p:nvPr>
            <p:ph type="sldNum" sz="quarter" idx="12"/>
          </p:nvPr>
        </p:nvSpPr>
        <p:spPr/>
        <p:txBody>
          <a:bodyPr/>
          <a:lstStyle>
            <a:lvl1pPr>
              <a:defRPr/>
            </a:lvl1pPr>
          </a:lstStyle>
          <a:p>
            <a:pPr>
              <a:defRPr/>
            </a:pPr>
            <a:fld id="{75428D86-7DBE-4B58-A3C0-2179C1693B62}" type="slidenum">
              <a:rPr lang="nl-NL"/>
              <a:pPr>
                <a:defRPr/>
              </a:pPr>
              <a:t>‹nr.›</a:t>
            </a:fld>
            <a:endParaRPr lang="nl-N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smtClean="0"/>
              <a:t>Klik om de stijl te bewerken</a:t>
            </a:r>
            <a:endParaRPr lang="nl-NL"/>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3"/>
          <p:cNvSpPr>
            <a:spLocks noGrp="1"/>
          </p:cNvSpPr>
          <p:nvPr>
            <p:ph type="dt" sz="half" idx="10"/>
          </p:nvPr>
        </p:nvSpPr>
        <p:spPr/>
        <p:txBody>
          <a:bodyPr/>
          <a:lstStyle>
            <a:lvl1pPr>
              <a:defRPr/>
            </a:lvl1pPr>
          </a:lstStyle>
          <a:p>
            <a:pPr>
              <a:defRPr/>
            </a:pPr>
            <a:fld id="{83AEC0E0-73FF-4873-8FED-3857B3A02153}" type="datetimeFigureOut">
              <a:rPr lang="nl-NL"/>
              <a:pPr>
                <a:defRPr/>
              </a:pPr>
              <a:t>15-4-2014</a:t>
            </a:fld>
            <a:endParaRPr lang="nl-NL"/>
          </a:p>
        </p:txBody>
      </p:sp>
      <p:sp>
        <p:nvSpPr>
          <p:cNvPr id="6" name="Tijdelijke aanduiding voor voettekst 4"/>
          <p:cNvSpPr>
            <a:spLocks noGrp="1"/>
          </p:cNvSpPr>
          <p:nvPr>
            <p:ph type="ftr" sz="quarter" idx="11"/>
          </p:nvPr>
        </p:nvSpPr>
        <p:spPr/>
        <p:txBody>
          <a:bodyPr/>
          <a:lstStyle>
            <a:lvl1pPr>
              <a:defRPr/>
            </a:lvl1pPr>
          </a:lstStyle>
          <a:p>
            <a:pPr>
              <a:defRPr/>
            </a:pPr>
            <a:endParaRPr lang="nl-NL"/>
          </a:p>
        </p:txBody>
      </p:sp>
      <p:sp>
        <p:nvSpPr>
          <p:cNvPr id="7" name="Tijdelijke aanduiding voor dianummer 5"/>
          <p:cNvSpPr>
            <a:spLocks noGrp="1"/>
          </p:cNvSpPr>
          <p:nvPr>
            <p:ph type="sldNum" sz="quarter" idx="12"/>
          </p:nvPr>
        </p:nvSpPr>
        <p:spPr/>
        <p:txBody>
          <a:bodyPr/>
          <a:lstStyle>
            <a:lvl1pPr>
              <a:defRPr/>
            </a:lvl1pPr>
          </a:lstStyle>
          <a:p>
            <a:pPr>
              <a:defRPr/>
            </a:pPr>
            <a:fld id="{1633EB9F-3F0C-4235-8A2C-92E2BB4D01AD}" type="slidenum">
              <a:rPr lang="nl-NL"/>
              <a:pPr>
                <a:defRPr/>
              </a:pPr>
              <a:t>‹nr.›</a:t>
            </a:fld>
            <a:endParaRPr lang="nl-N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smtClean="0"/>
              <a:t>Klik om de stijl te bewerken</a:t>
            </a:r>
            <a:endParaRPr lang="nl-NL"/>
          </a:p>
        </p:txBody>
      </p:sp>
      <p:sp>
        <p:nvSpPr>
          <p:cNvPr id="3" name="Tijdelijke aanduiding voor afbeelding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l-NL" noProof="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3"/>
          <p:cNvSpPr>
            <a:spLocks noGrp="1"/>
          </p:cNvSpPr>
          <p:nvPr>
            <p:ph type="dt" sz="half" idx="10"/>
          </p:nvPr>
        </p:nvSpPr>
        <p:spPr/>
        <p:txBody>
          <a:bodyPr/>
          <a:lstStyle>
            <a:lvl1pPr>
              <a:defRPr/>
            </a:lvl1pPr>
          </a:lstStyle>
          <a:p>
            <a:pPr>
              <a:defRPr/>
            </a:pPr>
            <a:fld id="{B41BCF9A-6FE5-4D19-B514-768159586721}" type="datetimeFigureOut">
              <a:rPr lang="nl-NL"/>
              <a:pPr>
                <a:defRPr/>
              </a:pPr>
              <a:t>15-4-2014</a:t>
            </a:fld>
            <a:endParaRPr lang="nl-NL"/>
          </a:p>
        </p:txBody>
      </p:sp>
      <p:sp>
        <p:nvSpPr>
          <p:cNvPr id="6" name="Tijdelijke aanduiding voor voettekst 4"/>
          <p:cNvSpPr>
            <a:spLocks noGrp="1"/>
          </p:cNvSpPr>
          <p:nvPr>
            <p:ph type="ftr" sz="quarter" idx="11"/>
          </p:nvPr>
        </p:nvSpPr>
        <p:spPr/>
        <p:txBody>
          <a:bodyPr/>
          <a:lstStyle>
            <a:lvl1pPr>
              <a:defRPr/>
            </a:lvl1pPr>
          </a:lstStyle>
          <a:p>
            <a:pPr>
              <a:defRPr/>
            </a:pPr>
            <a:endParaRPr lang="nl-NL"/>
          </a:p>
        </p:txBody>
      </p:sp>
      <p:sp>
        <p:nvSpPr>
          <p:cNvPr id="7" name="Tijdelijke aanduiding voor dianummer 5"/>
          <p:cNvSpPr>
            <a:spLocks noGrp="1"/>
          </p:cNvSpPr>
          <p:nvPr>
            <p:ph type="sldNum" sz="quarter" idx="12"/>
          </p:nvPr>
        </p:nvSpPr>
        <p:spPr/>
        <p:txBody>
          <a:bodyPr/>
          <a:lstStyle>
            <a:lvl1pPr>
              <a:defRPr/>
            </a:lvl1pPr>
          </a:lstStyle>
          <a:p>
            <a:pPr>
              <a:defRPr/>
            </a:pPr>
            <a:fld id="{671987C7-0B71-4E8D-B306-B9A2659244EB}" type="slidenum">
              <a:rPr lang="nl-NL"/>
              <a:pPr>
                <a:defRPr/>
              </a:pPr>
              <a:t>‹nr.›</a:t>
            </a:fld>
            <a:endParaRPr lang="nl-N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jdelijke aanduiding voor titel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nl-NL" smtClean="0"/>
              <a:t>Klik om de stijl te bewerken</a:t>
            </a:r>
          </a:p>
        </p:txBody>
      </p:sp>
      <p:sp>
        <p:nvSpPr>
          <p:cNvPr id="1027" name="Tijdelijke aanduiding voor tekst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smtClean="0">
                <a:solidFill>
                  <a:srgbClr val="898989"/>
                </a:solidFill>
              </a:defRPr>
            </a:lvl1pPr>
          </a:lstStyle>
          <a:p>
            <a:pPr>
              <a:defRPr/>
            </a:pPr>
            <a:fld id="{C9D8C39A-5239-41EF-8DB2-EF621A9B65E6}" type="datetimeFigureOut">
              <a:rPr lang="nl-NL"/>
              <a:pPr>
                <a:defRPr/>
              </a:pPr>
              <a:t>15-4-2014</a:t>
            </a:fld>
            <a:endParaRPr lang="nl-NL"/>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defRPr>
            </a:lvl1pPr>
          </a:lstStyle>
          <a:p>
            <a:pPr>
              <a:defRPr/>
            </a:pPr>
            <a:endParaRPr lang="nl-NL"/>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smtClean="0">
                <a:solidFill>
                  <a:srgbClr val="898989"/>
                </a:solidFill>
              </a:defRPr>
            </a:lvl1pPr>
          </a:lstStyle>
          <a:p>
            <a:pPr>
              <a:defRPr/>
            </a:pPr>
            <a:fld id="{A974D575-DD26-422C-9292-03D21C8599ED}" type="slidenum">
              <a:rPr lang="nl-NL"/>
              <a:pPr>
                <a:defRPr/>
              </a:pPr>
              <a:t>‹nr.›</a:t>
            </a:fld>
            <a:endParaRPr lang="nl-NL"/>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S PGothic" pitchFamily="34" charset="-128"/>
          <a:cs typeface="+mj-cs"/>
        </a:defRPr>
      </a:lvl1pPr>
      <a:lvl2pPr algn="ctr" rtl="0" eaLnBrk="0" fontAlgn="base" hangingPunct="0">
        <a:spcBef>
          <a:spcPct val="0"/>
        </a:spcBef>
        <a:spcAft>
          <a:spcPct val="0"/>
        </a:spcAft>
        <a:defRPr sz="4400">
          <a:solidFill>
            <a:schemeClr val="tx1"/>
          </a:solidFill>
          <a:latin typeface="Calibri" pitchFamily="34" charset="0"/>
          <a:ea typeface="MS PGothic" pitchFamily="34" charset="-128"/>
        </a:defRPr>
      </a:lvl2pPr>
      <a:lvl3pPr algn="ctr" rtl="0" eaLnBrk="0" fontAlgn="base" hangingPunct="0">
        <a:spcBef>
          <a:spcPct val="0"/>
        </a:spcBef>
        <a:spcAft>
          <a:spcPct val="0"/>
        </a:spcAft>
        <a:defRPr sz="4400">
          <a:solidFill>
            <a:schemeClr val="tx1"/>
          </a:solidFill>
          <a:latin typeface="Calibri" pitchFamily="34" charset="0"/>
          <a:ea typeface="MS PGothic" pitchFamily="34" charset="-128"/>
        </a:defRPr>
      </a:lvl3pPr>
      <a:lvl4pPr algn="ctr" rtl="0" eaLnBrk="0" fontAlgn="base" hangingPunct="0">
        <a:spcBef>
          <a:spcPct val="0"/>
        </a:spcBef>
        <a:spcAft>
          <a:spcPct val="0"/>
        </a:spcAft>
        <a:defRPr sz="4400">
          <a:solidFill>
            <a:schemeClr val="tx1"/>
          </a:solidFill>
          <a:latin typeface="Calibri" pitchFamily="34" charset="0"/>
          <a:ea typeface="MS PGothic" pitchFamily="34" charset="-128"/>
        </a:defRPr>
      </a:lvl4pPr>
      <a:lvl5pPr algn="ctr" rtl="0" eaLnBrk="0" fontAlgn="base" hangingPunct="0">
        <a:spcBef>
          <a:spcPct val="0"/>
        </a:spcBef>
        <a:spcAft>
          <a:spcPct val="0"/>
        </a:spcAft>
        <a:defRPr sz="4400">
          <a:solidFill>
            <a:schemeClr val="tx1"/>
          </a:solidFill>
          <a:latin typeface="Calibri" pitchFamily="34" charset="0"/>
          <a:ea typeface="MS PGothic" pitchFamily="34" charset="-128"/>
        </a:defRPr>
      </a:lvl5pPr>
      <a:lvl6pPr marL="457200" algn="ctr" rtl="0" fontAlgn="base">
        <a:spcBef>
          <a:spcPct val="0"/>
        </a:spcBef>
        <a:spcAft>
          <a:spcPct val="0"/>
        </a:spcAft>
        <a:defRPr sz="4400">
          <a:solidFill>
            <a:schemeClr val="tx1"/>
          </a:solidFill>
          <a:latin typeface="Calibri" pitchFamily="34" charset="0"/>
          <a:ea typeface="MS PGothic" pitchFamily="34" charset="-128"/>
        </a:defRPr>
      </a:lvl6pPr>
      <a:lvl7pPr marL="914400" algn="ctr" rtl="0" fontAlgn="base">
        <a:spcBef>
          <a:spcPct val="0"/>
        </a:spcBef>
        <a:spcAft>
          <a:spcPct val="0"/>
        </a:spcAft>
        <a:defRPr sz="4400">
          <a:solidFill>
            <a:schemeClr val="tx1"/>
          </a:solidFill>
          <a:latin typeface="Calibri" pitchFamily="34" charset="0"/>
          <a:ea typeface="MS PGothic" pitchFamily="34" charset="-128"/>
        </a:defRPr>
      </a:lvl7pPr>
      <a:lvl8pPr marL="1371600" algn="ctr" rtl="0" fontAlgn="base">
        <a:spcBef>
          <a:spcPct val="0"/>
        </a:spcBef>
        <a:spcAft>
          <a:spcPct val="0"/>
        </a:spcAft>
        <a:defRPr sz="4400">
          <a:solidFill>
            <a:schemeClr val="tx1"/>
          </a:solidFill>
          <a:latin typeface="Calibri" pitchFamily="34" charset="0"/>
          <a:ea typeface="MS PGothic" pitchFamily="34" charset="-128"/>
        </a:defRPr>
      </a:lvl8pPr>
      <a:lvl9pPr marL="1828800" algn="ctr" rtl="0" fontAlgn="base">
        <a:spcBef>
          <a:spcPct val="0"/>
        </a:spcBef>
        <a:spcAft>
          <a:spcPct val="0"/>
        </a:spcAft>
        <a:defRPr sz="4400">
          <a:solidFill>
            <a:schemeClr val="tx1"/>
          </a:solidFill>
          <a:latin typeface="Calibri" pitchFamily="34" charset="0"/>
          <a:ea typeface="MS PGothic" pitchFamily="34" charset="-128"/>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S PGothic" pitchFamily="34" charset="-128"/>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S PGothic" pitchFamily="34" charset="-128"/>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S PGothic" pitchFamily="34" charset="-128"/>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S PGothic" pitchFamily="3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179388" y="4652963"/>
            <a:ext cx="1381125" cy="2060575"/>
          </a:xfrm>
          <a:prstGeom prst="rect">
            <a:avLst/>
          </a:prstGeom>
          <a:noFill/>
          <a:ln w="9525">
            <a:noFill/>
            <a:miter lim="800000"/>
            <a:headEnd/>
            <a:tailEnd/>
          </a:ln>
        </p:spPr>
      </p:pic>
      <p:sp>
        <p:nvSpPr>
          <p:cNvPr id="7" name="Tekstvak 6"/>
          <p:cNvSpPr txBox="1"/>
          <p:nvPr/>
        </p:nvSpPr>
        <p:spPr>
          <a:xfrm>
            <a:off x="2759075" y="333375"/>
            <a:ext cx="4694238" cy="522288"/>
          </a:xfrm>
          <a:prstGeom prst="rect">
            <a:avLst/>
          </a:prstGeom>
          <a:noFill/>
        </p:spPr>
        <p:txBody>
          <a:bodyPr wrap="none">
            <a:spAutoFit/>
          </a:bodyPr>
          <a:lstStyle/>
          <a:p>
            <a:pPr algn="ctr" fontAlgn="auto">
              <a:spcBef>
                <a:spcPts val="0"/>
              </a:spcBef>
              <a:spcAft>
                <a:spcPts val="0"/>
              </a:spcAft>
              <a:defRPr/>
            </a:pPr>
            <a:r>
              <a:rPr lang="nl-NL" sz="2800" b="1" dirty="0">
                <a:solidFill>
                  <a:schemeClr val="accent2">
                    <a:lumMod val="75000"/>
                  </a:schemeClr>
                </a:solidFill>
                <a:latin typeface="+mn-lt"/>
                <a:ea typeface="+mn-ea"/>
              </a:rPr>
              <a:t>Les 2 Jouw keus of Gods keus?</a:t>
            </a:r>
          </a:p>
        </p:txBody>
      </p:sp>
      <p:pic>
        <p:nvPicPr>
          <p:cNvPr id="2052" name="Picture 2"/>
          <p:cNvPicPr>
            <a:picLocks noChangeAspect="1" noChangeArrowheads="1"/>
          </p:cNvPicPr>
          <p:nvPr/>
        </p:nvPicPr>
        <p:blipFill>
          <a:blip r:embed="rId3" cstate="print"/>
          <a:srcRect/>
          <a:stretch>
            <a:fillRect/>
          </a:stretch>
        </p:blipFill>
        <p:spPr bwMode="auto">
          <a:xfrm>
            <a:off x="-52890738" y="-31926213"/>
            <a:ext cx="23726775" cy="17794288"/>
          </a:xfrm>
          <a:prstGeom prst="rect">
            <a:avLst/>
          </a:prstGeom>
          <a:noFill/>
          <a:ln w="9525">
            <a:noFill/>
            <a:miter lim="800000"/>
            <a:headEnd/>
            <a:tailEnd/>
          </a:ln>
        </p:spPr>
      </p:pic>
      <p:pic>
        <p:nvPicPr>
          <p:cNvPr id="2053" name="Picture 3" descr="C:\Users\Eric\Dropbox\Herziening Follow Up deel 6\Map 7 Foto's en illustraties (deadline 01-03-13)\Les 2\2-a.JPG"/>
          <p:cNvPicPr>
            <a:picLocks noChangeAspect="1" noChangeArrowheads="1"/>
          </p:cNvPicPr>
          <p:nvPr/>
        </p:nvPicPr>
        <p:blipFill>
          <a:blip r:embed="rId4" cstate="print"/>
          <a:srcRect/>
          <a:stretch>
            <a:fillRect/>
          </a:stretch>
        </p:blipFill>
        <p:spPr bwMode="auto">
          <a:xfrm>
            <a:off x="2051050" y="1341438"/>
            <a:ext cx="5857875" cy="4391025"/>
          </a:xfrm>
          <a:prstGeom prst="rect">
            <a:avLst/>
          </a:prstGeom>
          <a:noFill/>
          <a:ln w="9525">
            <a:no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kstvak 8"/>
          <p:cNvSpPr txBox="1">
            <a:spLocks noChangeArrowheads="1"/>
          </p:cNvSpPr>
          <p:nvPr/>
        </p:nvSpPr>
        <p:spPr bwMode="auto">
          <a:xfrm>
            <a:off x="2195513" y="188913"/>
            <a:ext cx="6697662" cy="5324475"/>
          </a:xfrm>
          <a:prstGeom prst="rect">
            <a:avLst/>
          </a:prstGeom>
          <a:noFill/>
          <a:ln w="9525">
            <a:noFill/>
            <a:miter lim="800000"/>
            <a:headEnd/>
            <a:tailEnd/>
          </a:ln>
        </p:spPr>
        <p:txBody>
          <a:bodyPr>
            <a:spAutoFit/>
          </a:bodyPr>
          <a:lstStyle/>
          <a:p>
            <a:r>
              <a:rPr lang="nl-NL" sz="2000" b="1"/>
              <a:t>Marcus 10: 13-16</a:t>
            </a:r>
            <a:endParaRPr lang="nl-NL" sz="2000"/>
          </a:p>
          <a:p>
            <a:r>
              <a:rPr lang="nl-NL" sz="2000"/>
              <a:t>13 De mensen probeerden kinderen bij hem te brengen om ze door hem te laten aanraken, maar de leerlingen berispten hen. 14 Toen Jezus dat zag, wond hij zich erover op en zei tegen hen: </a:t>
            </a:r>
          </a:p>
          <a:p>
            <a:r>
              <a:rPr lang="nl-NL" altLang="en-US" sz="2000"/>
              <a:t>‘</a:t>
            </a:r>
            <a:r>
              <a:rPr lang="nl-NL" sz="2000"/>
              <a:t>Laat de kinderen bij me komen, houd ze niet tegen, want het koninkrijk van God behoort toe aan wie is zoals zij. </a:t>
            </a:r>
          </a:p>
          <a:p>
            <a:r>
              <a:rPr lang="nl-NL" sz="2000"/>
              <a:t>15 Ik verzeker jullie: wie niet als een kind openstaat voor het koninkrijk van God, zal er zeker niet binnengaan.</a:t>
            </a:r>
            <a:r>
              <a:rPr lang="nl-NL" altLang="en-US" sz="2000"/>
              <a:t>’</a:t>
            </a:r>
            <a:r>
              <a:rPr lang="nl-NL" sz="2000"/>
              <a:t> </a:t>
            </a:r>
          </a:p>
          <a:p>
            <a:r>
              <a:rPr lang="nl-NL" sz="2000"/>
              <a:t>16 Hij nam de kinderen in zijn armen en zegende hen door hun de handen op te leggen. </a:t>
            </a:r>
          </a:p>
          <a:p>
            <a:endParaRPr lang="nl-NL" sz="2000" b="1"/>
          </a:p>
          <a:p>
            <a:endParaRPr lang="nl-NL" sz="2000" b="1"/>
          </a:p>
          <a:p>
            <a:endParaRPr lang="nl-NL" sz="2000" b="1"/>
          </a:p>
          <a:p>
            <a:endParaRPr lang="nl-NL" sz="2000" b="1"/>
          </a:p>
          <a:p>
            <a:endParaRPr lang="nl-NL" sz="2000" b="1"/>
          </a:p>
          <a:p>
            <a:endParaRPr lang="nl-NL" sz="2000" b="1"/>
          </a:p>
        </p:txBody>
      </p:sp>
      <p:pic>
        <p:nvPicPr>
          <p:cNvPr id="11267" name="Picture 3" descr="C:\Users\Eric\Dropbox\Herziening Follow Up deel 6\Map 7 Foto's en illustraties (deadline 01-03-13)\Les 2\2-a.JPG"/>
          <p:cNvPicPr>
            <a:picLocks noChangeAspect="1" noChangeArrowheads="1"/>
          </p:cNvPicPr>
          <p:nvPr/>
        </p:nvPicPr>
        <p:blipFill>
          <a:blip r:embed="rId2" cstate="print"/>
          <a:srcRect/>
          <a:stretch>
            <a:fillRect/>
          </a:stretch>
        </p:blipFill>
        <p:spPr bwMode="auto">
          <a:xfrm>
            <a:off x="250825" y="188913"/>
            <a:ext cx="1633538" cy="1223962"/>
          </a:xfrm>
          <a:prstGeom prst="rect">
            <a:avLst/>
          </a:prstGeom>
          <a:noFill/>
          <a:ln w="9525">
            <a:noFill/>
            <a:miter lim="800000"/>
            <a:headEnd/>
            <a:tailEnd/>
          </a:ln>
        </p:spPr>
      </p:pic>
      <p:grpSp>
        <p:nvGrpSpPr>
          <p:cNvPr id="11268" name="Groep 9"/>
          <p:cNvGrpSpPr>
            <a:grpSpLocks/>
          </p:cNvGrpSpPr>
          <p:nvPr/>
        </p:nvGrpSpPr>
        <p:grpSpPr bwMode="auto">
          <a:xfrm>
            <a:off x="0" y="4508500"/>
            <a:ext cx="1789113" cy="2205038"/>
            <a:chOff x="0" y="4509120"/>
            <a:chExt cx="1788823" cy="2204864"/>
          </a:xfrm>
        </p:grpSpPr>
        <p:pic>
          <p:nvPicPr>
            <p:cNvPr id="11269" name="Picture 2"/>
            <p:cNvPicPr>
              <a:picLocks noChangeAspect="1" noChangeArrowheads="1"/>
            </p:cNvPicPr>
            <p:nvPr/>
          </p:nvPicPr>
          <p:blipFill>
            <a:blip r:embed="rId3" cstate="print"/>
            <a:srcRect t="31447"/>
            <a:stretch>
              <a:fillRect/>
            </a:stretch>
          </p:blipFill>
          <p:spPr bwMode="auto">
            <a:xfrm>
              <a:off x="179512" y="5301208"/>
              <a:ext cx="1381531" cy="1412776"/>
            </a:xfrm>
            <a:prstGeom prst="rect">
              <a:avLst/>
            </a:prstGeom>
            <a:noFill/>
            <a:ln w="9525">
              <a:noFill/>
              <a:miter lim="800000"/>
              <a:headEnd/>
              <a:tailEnd/>
            </a:ln>
          </p:spPr>
        </p:pic>
        <p:sp>
          <p:nvSpPr>
            <p:cNvPr id="12" name="Tekstvak 11"/>
            <p:cNvSpPr txBox="1"/>
            <p:nvPr/>
          </p:nvSpPr>
          <p:spPr>
            <a:xfrm>
              <a:off x="0" y="4509120"/>
              <a:ext cx="1788823" cy="831784"/>
            </a:xfrm>
            <a:prstGeom prst="rect">
              <a:avLst/>
            </a:prstGeom>
            <a:noFill/>
          </p:spPr>
          <p:txBody>
            <a:bodyPr>
              <a:spAutoFit/>
            </a:bodyPr>
            <a:lstStyle/>
            <a:p>
              <a:pPr algn="ctr" fontAlgn="auto">
                <a:spcBef>
                  <a:spcPts val="0"/>
                </a:spcBef>
                <a:spcAft>
                  <a:spcPts val="0"/>
                </a:spcAft>
                <a:defRPr/>
              </a:pPr>
              <a:r>
                <a:rPr lang="nl-NL" sz="1600" b="1" dirty="0">
                  <a:solidFill>
                    <a:schemeClr val="accent2">
                      <a:lumMod val="75000"/>
                    </a:schemeClr>
                  </a:solidFill>
                  <a:latin typeface="+mn-lt"/>
                  <a:ea typeface="+mn-ea"/>
                </a:rPr>
                <a:t>Les 2  </a:t>
              </a:r>
            </a:p>
            <a:p>
              <a:pPr algn="ctr" fontAlgn="auto">
                <a:spcBef>
                  <a:spcPts val="0"/>
                </a:spcBef>
                <a:spcAft>
                  <a:spcPts val="0"/>
                </a:spcAft>
                <a:defRPr/>
              </a:pPr>
              <a:r>
                <a:rPr lang="nl-NL" sz="1600" b="1" dirty="0">
                  <a:solidFill>
                    <a:schemeClr val="accent2">
                      <a:lumMod val="75000"/>
                    </a:schemeClr>
                  </a:solidFill>
                  <a:latin typeface="+mn-lt"/>
                  <a:ea typeface="+mn-ea"/>
                </a:rPr>
                <a:t>Jouw keus of </a:t>
              </a:r>
            </a:p>
            <a:p>
              <a:pPr algn="ctr" fontAlgn="auto">
                <a:spcBef>
                  <a:spcPts val="0"/>
                </a:spcBef>
                <a:spcAft>
                  <a:spcPts val="0"/>
                </a:spcAft>
                <a:defRPr/>
              </a:pPr>
              <a:r>
                <a:rPr lang="nl-NL" sz="1600" b="1" dirty="0">
                  <a:solidFill>
                    <a:schemeClr val="accent2">
                      <a:lumMod val="75000"/>
                    </a:schemeClr>
                  </a:solidFill>
                  <a:latin typeface="+mn-lt"/>
                  <a:ea typeface="+mn-ea"/>
                </a:rPr>
                <a:t>Gods keus?</a:t>
              </a:r>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kstvak 8"/>
          <p:cNvSpPr txBox="1">
            <a:spLocks noChangeArrowheads="1"/>
          </p:cNvSpPr>
          <p:nvPr/>
        </p:nvSpPr>
        <p:spPr bwMode="auto">
          <a:xfrm>
            <a:off x="755650" y="1628775"/>
            <a:ext cx="7777163" cy="708025"/>
          </a:xfrm>
          <a:prstGeom prst="rect">
            <a:avLst/>
          </a:prstGeom>
          <a:noFill/>
          <a:ln w="9525">
            <a:noFill/>
            <a:miter lim="800000"/>
            <a:headEnd/>
            <a:tailEnd/>
          </a:ln>
        </p:spPr>
        <p:txBody>
          <a:bodyPr>
            <a:spAutoFit/>
          </a:bodyPr>
          <a:lstStyle/>
          <a:p>
            <a:pPr algn="ctr"/>
            <a:r>
              <a:rPr lang="nl-NL" sz="4000" b="1"/>
              <a:t>Gods keus voor jou</a:t>
            </a:r>
          </a:p>
        </p:txBody>
      </p:sp>
      <p:grpSp>
        <p:nvGrpSpPr>
          <p:cNvPr id="12291" name="Groep 11"/>
          <p:cNvGrpSpPr>
            <a:grpSpLocks/>
          </p:cNvGrpSpPr>
          <p:nvPr/>
        </p:nvGrpSpPr>
        <p:grpSpPr bwMode="auto">
          <a:xfrm>
            <a:off x="0" y="4508500"/>
            <a:ext cx="1789113" cy="2205038"/>
            <a:chOff x="0" y="4509120"/>
            <a:chExt cx="1788823" cy="2204864"/>
          </a:xfrm>
        </p:grpSpPr>
        <p:pic>
          <p:nvPicPr>
            <p:cNvPr id="12293" name="Picture 2"/>
            <p:cNvPicPr>
              <a:picLocks noChangeAspect="1" noChangeArrowheads="1"/>
            </p:cNvPicPr>
            <p:nvPr/>
          </p:nvPicPr>
          <p:blipFill>
            <a:blip r:embed="rId2" cstate="print"/>
            <a:srcRect t="31447"/>
            <a:stretch>
              <a:fillRect/>
            </a:stretch>
          </p:blipFill>
          <p:spPr bwMode="auto">
            <a:xfrm>
              <a:off x="179512" y="5301208"/>
              <a:ext cx="1381531" cy="1412776"/>
            </a:xfrm>
            <a:prstGeom prst="rect">
              <a:avLst/>
            </a:prstGeom>
            <a:noFill/>
            <a:ln w="9525">
              <a:noFill/>
              <a:miter lim="800000"/>
              <a:headEnd/>
              <a:tailEnd/>
            </a:ln>
          </p:spPr>
        </p:pic>
        <p:sp>
          <p:nvSpPr>
            <p:cNvPr id="14" name="Tekstvak 13"/>
            <p:cNvSpPr txBox="1"/>
            <p:nvPr/>
          </p:nvSpPr>
          <p:spPr>
            <a:xfrm>
              <a:off x="0" y="4509120"/>
              <a:ext cx="1788823" cy="831784"/>
            </a:xfrm>
            <a:prstGeom prst="rect">
              <a:avLst/>
            </a:prstGeom>
            <a:noFill/>
          </p:spPr>
          <p:txBody>
            <a:bodyPr>
              <a:spAutoFit/>
            </a:bodyPr>
            <a:lstStyle/>
            <a:p>
              <a:pPr algn="ctr" fontAlgn="auto">
                <a:spcBef>
                  <a:spcPts val="0"/>
                </a:spcBef>
                <a:spcAft>
                  <a:spcPts val="0"/>
                </a:spcAft>
                <a:defRPr/>
              </a:pPr>
              <a:r>
                <a:rPr lang="nl-NL" sz="1600" b="1" dirty="0">
                  <a:solidFill>
                    <a:schemeClr val="accent2">
                      <a:lumMod val="75000"/>
                    </a:schemeClr>
                  </a:solidFill>
                  <a:latin typeface="+mn-lt"/>
                  <a:ea typeface="+mn-ea"/>
                </a:rPr>
                <a:t>Les 2  </a:t>
              </a:r>
            </a:p>
            <a:p>
              <a:pPr algn="ctr" fontAlgn="auto">
                <a:spcBef>
                  <a:spcPts val="0"/>
                </a:spcBef>
                <a:spcAft>
                  <a:spcPts val="0"/>
                </a:spcAft>
                <a:defRPr/>
              </a:pPr>
              <a:r>
                <a:rPr lang="nl-NL" sz="1600" b="1" dirty="0">
                  <a:solidFill>
                    <a:schemeClr val="accent2">
                      <a:lumMod val="75000"/>
                    </a:schemeClr>
                  </a:solidFill>
                  <a:latin typeface="+mn-lt"/>
                  <a:ea typeface="+mn-ea"/>
                </a:rPr>
                <a:t>Jouw keus of </a:t>
              </a:r>
            </a:p>
            <a:p>
              <a:pPr algn="ctr" fontAlgn="auto">
                <a:spcBef>
                  <a:spcPts val="0"/>
                </a:spcBef>
                <a:spcAft>
                  <a:spcPts val="0"/>
                </a:spcAft>
                <a:defRPr/>
              </a:pPr>
              <a:r>
                <a:rPr lang="nl-NL" sz="1600" b="1" dirty="0">
                  <a:solidFill>
                    <a:schemeClr val="accent2">
                      <a:lumMod val="75000"/>
                    </a:schemeClr>
                  </a:solidFill>
                  <a:latin typeface="+mn-lt"/>
                  <a:ea typeface="+mn-ea"/>
                </a:rPr>
                <a:t>Gods keus?</a:t>
              </a:r>
            </a:p>
          </p:txBody>
        </p:sp>
      </p:grpSp>
      <p:pic>
        <p:nvPicPr>
          <p:cNvPr id="12292" name="Picture 3" descr="C:\Users\Eric\Dropbox\Herziening Follow Up deel 6\Map 7 Foto's en illustraties (deadline 01-03-13)\Les 2\2-a.JPG"/>
          <p:cNvPicPr>
            <a:picLocks noChangeAspect="1" noChangeArrowheads="1"/>
          </p:cNvPicPr>
          <p:nvPr/>
        </p:nvPicPr>
        <p:blipFill>
          <a:blip r:embed="rId3" cstate="print"/>
          <a:srcRect/>
          <a:stretch>
            <a:fillRect/>
          </a:stretch>
        </p:blipFill>
        <p:spPr bwMode="auto">
          <a:xfrm>
            <a:off x="5362575" y="4005263"/>
            <a:ext cx="3556000" cy="2663825"/>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kstvak 8"/>
          <p:cNvSpPr txBox="1">
            <a:spLocks noChangeArrowheads="1"/>
          </p:cNvSpPr>
          <p:nvPr/>
        </p:nvSpPr>
        <p:spPr bwMode="auto">
          <a:xfrm>
            <a:off x="684213" y="549275"/>
            <a:ext cx="7775575" cy="4030663"/>
          </a:xfrm>
          <a:prstGeom prst="rect">
            <a:avLst/>
          </a:prstGeom>
          <a:noFill/>
          <a:ln w="9525">
            <a:noFill/>
            <a:miter lim="800000"/>
            <a:headEnd/>
            <a:tailEnd/>
          </a:ln>
        </p:spPr>
        <p:txBody>
          <a:bodyPr>
            <a:spAutoFit/>
          </a:bodyPr>
          <a:lstStyle/>
          <a:p>
            <a:r>
              <a:rPr lang="nl-NL" sz="2400" b="1"/>
              <a:t>Wat doe ik hier vandaag?</a:t>
            </a:r>
          </a:p>
          <a:p>
            <a:endParaRPr lang="nl-NL" sz="2400"/>
          </a:p>
          <a:p>
            <a:pPr>
              <a:buFont typeface="Arial" charset="0"/>
              <a:buChar char="•"/>
            </a:pPr>
            <a:r>
              <a:rPr lang="nl-NL" sz="2400"/>
              <a:t> Vandaag denk ik na over de doop.</a:t>
            </a:r>
          </a:p>
          <a:p>
            <a:pPr>
              <a:buFont typeface="Arial" charset="0"/>
              <a:buChar char="•"/>
            </a:pPr>
            <a:r>
              <a:rPr lang="nl-NL" sz="2400"/>
              <a:t> Ik leer de argumenten voor de kinderdoop of volwassendoop beter te begrijpen.</a:t>
            </a:r>
          </a:p>
          <a:p>
            <a:pPr>
              <a:buFont typeface="Arial" charset="0"/>
              <a:buChar char="•"/>
            </a:pPr>
            <a:r>
              <a:rPr lang="nl-NL" sz="2400"/>
              <a:t>Ik ga in de Bijbel op zoek naar argumenten en ik probeer mijn eigen mening te vormen.</a:t>
            </a:r>
          </a:p>
          <a:p>
            <a:pPr>
              <a:buFont typeface="Arial" charset="0"/>
              <a:buChar char="•"/>
            </a:pPr>
            <a:r>
              <a:rPr lang="nl-NL" sz="2400"/>
              <a:t> Ik kan onder woorden brengen waarom in gereformeerde kerken bewust voor de kinderdoop wordt gekozen. </a:t>
            </a:r>
          </a:p>
          <a:p>
            <a:endParaRPr lang="nl-NL" sz="2000" b="1"/>
          </a:p>
          <a:p>
            <a:endParaRPr lang="nl-NL" sz="2000" b="1"/>
          </a:p>
        </p:txBody>
      </p:sp>
      <p:grpSp>
        <p:nvGrpSpPr>
          <p:cNvPr id="3075" name="Groep 11"/>
          <p:cNvGrpSpPr>
            <a:grpSpLocks/>
          </p:cNvGrpSpPr>
          <p:nvPr/>
        </p:nvGrpSpPr>
        <p:grpSpPr bwMode="auto">
          <a:xfrm>
            <a:off x="0" y="4508500"/>
            <a:ext cx="1789113" cy="2205038"/>
            <a:chOff x="0" y="4509120"/>
            <a:chExt cx="1788823" cy="2204864"/>
          </a:xfrm>
        </p:grpSpPr>
        <p:pic>
          <p:nvPicPr>
            <p:cNvPr id="3077" name="Picture 2"/>
            <p:cNvPicPr>
              <a:picLocks noChangeAspect="1" noChangeArrowheads="1"/>
            </p:cNvPicPr>
            <p:nvPr/>
          </p:nvPicPr>
          <p:blipFill>
            <a:blip r:embed="rId2" cstate="print"/>
            <a:srcRect t="31447"/>
            <a:stretch>
              <a:fillRect/>
            </a:stretch>
          </p:blipFill>
          <p:spPr bwMode="auto">
            <a:xfrm>
              <a:off x="179512" y="5301208"/>
              <a:ext cx="1381531" cy="1412776"/>
            </a:xfrm>
            <a:prstGeom prst="rect">
              <a:avLst/>
            </a:prstGeom>
            <a:noFill/>
            <a:ln w="9525">
              <a:noFill/>
              <a:miter lim="800000"/>
              <a:headEnd/>
              <a:tailEnd/>
            </a:ln>
          </p:spPr>
        </p:pic>
        <p:sp>
          <p:nvSpPr>
            <p:cNvPr id="14" name="Tekstvak 13"/>
            <p:cNvSpPr txBox="1"/>
            <p:nvPr/>
          </p:nvSpPr>
          <p:spPr>
            <a:xfrm>
              <a:off x="0" y="4509120"/>
              <a:ext cx="1788823" cy="831784"/>
            </a:xfrm>
            <a:prstGeom prst="rect">
              <a:avLst/>
            </a:prstGeom>
            <a:noFill/>
          </p:spPr>
          <p:txBody>
            <a:bodyPr>
              <a:spAutoFit/>
            </a:bodyPr>
            <a:lstStyle/>
            <a:p>
              <a:pPr algn="ctr" fontAlgn="auto">
                <a:spcBef>
                  <a:spcPts val="0"/>
                </a:spcBef>
                <a:spcAft>
                  <a:spcPts val="0"/>
                </a:spcAft>
                <a:defRPr/>
              </a:pPr>
              <a:r>
                <a:rPr lang="nl-NL" sz="1600" b="1" dirty="0">
                  <a:solidFill>
                    <a:schemeClr val="accent2">
                      <a:lumMod val="75000"/>
                    </a:schemeClr>
                  </a:solidFill>
                  <a:latin typeface="+mn-lt"/>
                  <a:ea typeface="+mn-ea"/>
                </a:rPr>
                <a:t>Les 2  </a:t>
              </a:r>
            </a:p>
            <a:p>
              <a:pPr algn="ctr" fontAlgn="auto">
                <a:spcBef>
                  <a:spcPts val="0"/>
                </a:spcBef>
                <a:spcAft>
                  <a:spcPts val="0"/>
                </a:spcAft>
                <a:defRPr/>
              </a:pPr>
              <a:r>
                <a:rPr lang="nl-NL" sz="1600" b="1" dirty="0">
                  <a:solidFill>
                    <a:schemeClr val="accent2">
                      <a:lumMod val="75000"/>
                    </a:schemeClr>
                  </a:solidFill>
                  <a:latin typeface="+mn-lt"/>
                  <a:ea typeface="+mn-ea"/>
                </a:rPr>
                <a:t>Jouw keus of </a:t>
              </a:r>
            </a:p>
            <a:p>
              <a:pPr algn="ctr" fontAlgn="auto">
                <a:spcBef>
                  <a:spcPts val="0"/>
                </a:spcBef>
                <a:spcAft>
                  <a:spcPts val="0"/>
                </a:spcAft>
                <a:defRPr/>
              </a:pPr>
              <a:r>
                <a:rPr lang="nl-NL" sz="1600" b="1" dirty="0">
                  <a:solidFill>
                    <a:schemeClr val="accent2">
                      <a:lumMod val="75000"/>
                    </a:schemeClr>
                  </a:solidFill>
                  <a:latin typeface="+mn-lt"/>
                  <a:ea typeface="+mn-ea"/>
                </a:rPr>
                <a:t>Gods keus?</a:t>
              </a:r>
            </a:p>
          </p:txBody>
        </p:sp>
      </p:grpSp>
      <p:pic>
        <p:nvPicPr>
          <p:cNvPr id="3076" name="Picture 3" descr="C:\Users\Eric\Dropbox\Herziening Follow Up deel 6\Map 7 Foto's en illustraties (deadline 01-03-13)\Les 2\2-a.JPG"/>
          <p:cNvPicPr>
            <a:picLocks noChangeAspect="1" noChangeArrowheads="1"/>
          </p:cNvPicPr>
          <p:nvPr/>
        </p:nvPicPr>
        <p:blipFill>
          <a:blip r:embed="rId3" cstate="print"/>
          <a:srcRect/>
          <a:stretch>
            <a:fillRect/>
          </a:stretch>
        </p:blipFill>
        <p:spPr bwMode="auto">
          <a:xfrm>
            <a:off x="6516688" y="4868863"/>
            <a:ext cx="2401887" cy="1800225"/>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kstvak 8"/>
          <p:cNvSpPr txBox="1">
            <a:spLocks noChangeArrowheads="1"/>
          </p:cNvSpPr>
          <p:nvPr/>
        </p:nvSpPr>
        <p:spPr bwMode="auto">
          <a:xfrm>
            <a:off x="684213" y="1052513"/>
            <a:ext cx="7775575" cy="1939925"/>
          </a:xfrm>
          <a:prstGeom prst="rect">
            <a:avLst/>
          </a:prstGeom>
          <a:noFill/>
          <a:ln w="9525">
            <a:noFill/>
            <a:miter lim="800000"/>
            <a:headEnd/>
            <a:tailEnd/>
          </a:ln>
        </p:spPr>
        <p:txBody>
          <a:bodyPr>
            <a:spAutoFit/>
          </a:bodyPr>
          <a:lstStyle/>
          <a:p>
            <a:pPr algn="ctr"/>
            <a:r>
              <a:rPr lang="nl-NL" sz="4000" b="1"/>
              <a:t>Kinderdoop, </a:t>
            </a:r>
          </a:p>
          <a:p>
            <a:pPr algn="ctr"/>
            <a:r>
              <a:rPr lang="nl-NL" sz="4000" b="1"/>
              <a:t>volwassendoop, </a:t>
            </a:r>
          </a:p>
          <a:p>
            <a:pPr algn="ctr"/>
            <a:r>
              <a:rPr lang="nl-NL" sz="4000" b="1"/>
              <a:t>overdoop…</a:t>
            </a:r>
          </a:p>
        </p:txBody>
      </p:sp>
      <p:grpSp>
        <p:nvGrpSpPr>
          <p:cNvPr id="4099" name="Groep 11"/>
          <p:cNvGrpSpPr>
            <a:grpSpLocks/>
          </p:cNvGrpSpPr>
          <p:nvPr/>
        </p:nvGrpSpPr>
        <p:grpSpPr bwMode="auto">
          <a:xfrm>
            <a:off x="0" y="4508500"/>
            <a:ext cx="1789113" cy="2205038"/>
            <a:chOff x="0" y="4509120"/>
            <a:chExt cx="1788823" cy="2204864"/>
          </a:xfrm>
        </p:grpSpPr>
        <p:pic>
          <p:nvPicPr>
            <p:cNvPr id="4101" name="Picture 2"/>
            <p:cNvPicPr>
              <a:picLocks noChangeAspect="1" noChangeArrowheads="1"/>
            </p:cNvPicPr>
            <p:nvPr/>
          </p:nvPicPr>
          <p:blipFill>
            <a:blip r:embed="rId2" cstate="print"/>
            <a:srcRect t="31447"/>
            <a:stretch>
              <a:fillRect/>
            </a:stretch>
          </p:blipFill>
          <p:spPr bwMode="auto">
            <a:xfrm>
              <a:off x="179512" y="5301208"/>
              <a:ext cx="1381531" cy="1412776"/>
            </a:xfrm>
            <a:prstGeom prst="rect">
              <a:avLst/>
            </a:prstGeom>
            <a:noFill/>
            <a:ln w="9525">
              <a:noFill/>
              <a:miter lim="800000"/>
              <a:headEnd/>
              <a:tailEnd/>
            </a:ln>
          </p:spPr>
        </p:pic>
        <p:sp>
          <p:nvSpPr>
            <p:cNvPr id="14" name="Tekstvak 13"/>
            <p:cNvSpPr txBox="1"/>
            <p:nvPr/>
          </p:nvSpPr>
          <p:spPr>
            <a:xfrm>
              <a:off x="0" y="4509120"/>
              <a:ext cx="1788823" cy="831784"/>
            </a:xfrm>
            <a:prstGeom prst="rect">
              <a:avLst/>
            </a:prstGeom>
            <a:noFill/>
          </p:spPr>
          <p:txBody>
            <a:bodyPr>
              <a:spAutoFit/>
            </a:bodyPr>
            <a:lstStyle/>
            <a:p>
              <a:pPr algn="ctr" fontAlgn="auto">
                <a:spcBef>
                  <a:spcPts val="0"/>
                </a:spcBef>
                <a:spcAft>
                  <a:spcPts val="0"/>
                </a:spcAft>
                <a:defRPr/>
              </a:pPr>
              <a:r>
                <a:rPr lang="nl-NL" sz="1600" b="1" dirty="0">
                  <a:solidFill>
                    <a:schemeClr val="accent2">
                      <a:lumMod val="75000"/>
                    </a:schemeClr>
                  </a:solidFill>
                  <a:latin typeface="+mn-lt"/>
                  <a:ea typeface="+mn-ea"/>
                </a:rPr>
                <a:t>Les 2  </a:t>
              </a:r>
            </a:p>
            <a:p>
              <a:pPr algn="ctr" fontAlgn="auto">
                <a:spcBef>
                  <a:spcPts val="0"/>
                </a:spcBef>
                <a:spcAft>
                  <a:spcPts val="0"/>
                </a:spcAft>
                <a:defRPr/>
              </a:pPr>
              <a:r>
                <a:rPr lang="nl-NL" sz="1600" b="1" dirty="0">
                  <a:solidFill>
                    <a:schemeClr val="accent2">
                      <a:lumMod val="75000"/>
                    </a:schemeClr>
                  </a:solidFill>
                  <a:latin typeface="+mn-lt"/>
                  <a:ea typeface="+mn-ea"/>
                </a:rPr>
                <a:t>Jouw keus of </a:t>
              </a:r>
            </a:p>
            <a:p>
              <a:pPr algn="ctr" fontAlgn="auto">
                <a:spcBef>
                  <a:spcPts val="0"/>
                </a:spcBef>
                <a:spcAft>
                  <a:spcPts val="0"/>
                </a:spcAft>
                <a:defRPr/>
              </a:pPr>
              <a:r>
                <a:rPr lang="nl-NL" sz="1600" b="1" dirty="0">
                  <a:solidFill>
                    <a:schemeClr val="accent2">
                      <a:lumMod val="75000"/>
                    </a:schemeClr>
                  </a:solidFill>
                  <a:latin typeface="+mn-lt"/>
                  <a:ea typeface="+mn-ea"/>
                </a:rPr>
                <a:t>Gods keus?</a:t>
              </a:r>
            </a:p>
          </p:txBody>
        </p:sp>
      </p:grpSp>
      <p:pic>
        <p:nvPicPr>
          <p:cNvPr id="4100" name="Picture 3" descr="C:\Users\Eric\Dropbox\Herziening Follow Up deel 6\Map 7 Foto's en illustraties (deadline 01-03-13)\Les 2\2-a.JPG"/>
          <p:cNvPicPr>
            <a:picLocks noChangeAspect="1" noChangeArrowheads="1"/>
          </p:cNvPicPr>
          <p:nvPr/>
        </p:nvPicPr>
        <p:blipFill>
          <a:blip r:embed="rId3" cstate="print"/>
          <a:srcRect/>
          <a:stretch>
            <a:fillRect/>
          </a:stretch>
        </p:blipFill>
        <p:spPr bwMode="auto">
          <a:xfrm>
            <a:off x="5362575" y="4005263"/>
            <a:ext cx="3556000" cy="2663825"/>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kstvak 8"/>
          <p:cNvSpPr txBox="1">
            <a:spLocks noChangeArrowheads="1"/>
          </p:cNvSpPr>
          <p:nvPr/>
        </p:nvSpPr>
        <p:spPr bwMode="auto">
          <a:xfrm>
            <a:off x="755650" y="1628775"/>
            <a:ext cx="7777163" cy="708025"/>
          </a:xfrm>
          <a:prstGeom prst="rect">
            <a:avLst/>
          </a:prstGeom>
          <a:noFill/>
          <a:ln w="9525">
            <a:noFill/>
            <a:miter lim="800000"/>
            <a:headEnd/>
            <a:tailEnd/>
          </a:ln>
        </p:spPr>
        <p:txBody>
          <a:bodyPr>
            <a:spAutoFit/>
          </a:bodyPr>
          <a:lstStyle/>
          <a:p>
            <a:pPr algn="ctr"/>
            <a:r>
              <a:rPr lang="nl-NL" sz="4000" b="1"/>
              <a:t>Argumenten</a:t>
            </a:r>
          </a:p>
        </p:txBody>
      </p:sp>
      <p:grpSp>
        <p:nvGrpSpPr>
          <p:cNvPr id="5123" name="Groep 11"/>
          <p:cNvGrpSpPr>
            <a:grpSpLocks/>
          </p:cNvGrpSpPr>
          <p:nvPr/>
        </p:nvGrpSpPr>
        <p:grpSpPr bwMode="auto">
          <a:xfrm>
            <a:off x="0" y="4508500"/>
            <a:ext cx="1789113" cy="2205038"/>
            <a:chOff x="0" y="4509120"/>
            <a:chExt cx="1788823" cy="2204864"/>
          </a:xfrm>
        </p:grpSpPr>
        <p:pic>
          <p:nvPicPr>
            <p:cNvPr id="5125" name="Picture 2"/>
            <p:cNvPicPr>
              <a:picLocks noChangeAspect="1" noChangeArrowheads="1"/>
            </p:cNvPicPr>
            <p:nvPr/>
          </p:nvPicPr>
          <p:blipFill>
            <a:blip r:embed="rId2" cstate="print"/>
            <a:srcRect t="31447"/>
            <a:stretch>
              <a:fillRect/>
            </a:stretch>
          </p:blipFill>
          <p:spPr bwMode="auto">
            <a:xfrm>
              <a:off x="179512" y="5301208"/>
              <a:ext cx="1381531" cy="1412776"/>
            </a:xfrm>
            <a:prstGeom prst="rect">
              <a:avLst/>
            </a:prstGeom>
            <a:noFill/>
            <a:ln w="9525">
              <a:noFill/>
              <a:miter lim="800000"/>
              <a:headEnd/>
              <a:tailEnd/>
            </a:ln>
          </p:spPr>
        </p:pic>
        <p:sp>
          <p:nvSpPr>
            <p:cNvPr id="14" name="Tekstvak 13"/>
            <p:cNvSpPr txBox="1"/>
            <p:nvPr/>
          </p:nvSpPr>
          <p:spPr>
            <a:xfrm>
              <a:off x="0" y="4509120"/>
              <a:ext cx="1788823" cy="831784"/>
            </a:xfrm>
            <a:prstGeom prst="rect">
              <a:avLst/>
            </a:prstGeom>
            <a:noFill/>
          </p:spPr>
          <p:txBody>
            <a:bodyPr>
              <a:spAutoFit/>
            </a:bodyPr>
            <a:lstStyle/>
            <a:p>
              <a:pPr algn="ctr" fontAlgn="auto">
                <a:spcBef>
                  <a:spcPts val="0"/>
                </a:spcBef>
                <a:spcAft>
                  <a:spcPts val="0"/>
                </a:spcAft>
                <a:defRPr/>
              </a:pPr>
              <a:r>
                <a:rPr lang="nl-NL" sz="1600" b="1" dirty="0">
                  <a:solidFill>
                    <a:schemeClr val="accent2">
                      <a:lumMod val="75000"/>
                    </a:schemeClr>
                  </a:solidFill>
                  <a:latin typeface="+mn-lt"/>
                  <a:ea typeface="+mn-ea"/>
                </a:rPr>
                <a:t>Les 2  </a:t>
              </a:r>
            </a:p>
            <a:p>
              <a:pPr algn="ctr" fontAlgn="auto">
                <a:spcBef>
                  <a:spcPts val="0"/>
                </a:spcBef>
                <a:spcAft>
                  <a:spcPts val="0"/>
                </a:spcAft>
                <a:defRPr/>
              </a:pPr>
              <a:r>
                <a:rPr lang="nl-NL" sz="1600" b="1" dirty="0">
                  <a:solidFill>
                    <a:schemeClr val="accent2">
                      <a:lumMod val="75000"/>
                    </a:schemeClr>
                  </a:solidFill>
                  <a:latin typeface="+mn-lt"/>
                  <a:ea typeface="+mn-ea"/>
                </a:rPr>
                <a:t>Jouw keus of </a:t>
              </a:r>
            </a:p>
            <a:p>
              <a:pPr algn="ctr" fontAlgn="auto">
                <a:spcBef>
                  <a:spcPts val="0"/>
                </a:spcBef>
                <a:spcAft>
                  <a:spcPts val="0"/>
                </a:spcAft>
                <a:defRPr/>
              </a:pPr>
              <a:r>
                <a:rPr lang="nl-NL" sz="1600" b="1" dirty="0">
                  <a:solidFill>
                    <a:schemeClr val="accent2">
                      <a:lumMod val="75000"/>
                    </a:schemeClr>
                  </a:solidFill>
                  <a:latin typeface="+mn-lt"/>
                  <a:ea typeface="+mn-ea"/>
                </a:rPr>
                <a:t>Gods keus?</a:t>
              </a:r>
            </a:p>
          </p:txBody>
        </p:sp>
      </p:grpSp>
      <p:pic>
        <p:nvPicPr>
          <p:cNvPr id="5124" name="Picture 3" descr="C:\Users\Eric\Dropbox\Herziening Follow Up deel 6\Map 7 Foto's en illustraties (deadline 01-03-13)\Les 2\2-a.JPG"/>
          <p:cNvPicPr>
            <a:picLocks noChangeAspect="1" noChangeArrowheads="1"/>
          </p:cNvPicPr>
          <p:nvPr/>
        </p:nvPicPr>
        <p:blipFill>
          <a:blip r:embed="rId3" cstate="print"/>
          <a:srcRect/>
          <a:stretch>
            <a:fillRect/>
          </a:stretch>
        </p:blipFill>
        <p:spPr bwMode="auto">
          <a:xfrm>
            <a:off x="5362575" y="4005263"/>
            <a:ext cx="3556000" cy="2663825"/>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kstvak 8"/>
          <p:cNvSpPr txBox="1">
            <a:spLocks noChangeArrowheads="1"/>
          </p:cNvSpPr>
          <p:nvPr/>
        </p:nvSpPr>
        <p:spPr bwMode="auto">
          <a:xfrm>
            <a:off x="2051050" y="188913"/>
            <a:ext cx="6842125" cy="5016500"/>
          </a:xfrm>
          <a:prstGeom prst="rect">
            <a:avLst/>
          </a:prstGeom>
          <a:noFill/>
          <a:ln w="9525">
            <a:noFill/>
            <a:miter lim="800000"/>
            <a:headEnd/>
            <a:tailEnd/>
          </a:ln>
        </p:spPr>
        <p:txBody>
          <a:bodyPr>
            <a:spAutoFit/>
          </a:bodyPr>
          <a:lstStyle/>
          <a:p>
            <a:r>
              <a:rPr lang="nl-NL" sz="2000" b="1"/>
              <a:t>Hebreeën 6: 1, 2, 11 en 12</a:t>
            </a:r>
          </a:p>
          <a:p>
            <a:r>
              <a:rPr lang="nl-NL" sz="2000"/>
              <a:t>1 We moeten de eerste beginselen van de leer over Christus hier toch maar laten rusten en ons richten op wat voor volwassenen bedoeld is. We willen niet nog eens het fundament leggen en spreken over het zich afkeren van daden die tot de dood leiden, over het geloof in God, 2 de leer over het dopen en de handoplegging, en over de opstanding van de doden en het laatste oordeel. </a:t>
            </a:r>
          </a:p>
          <a:p>
            <a:endParaRPr lang="nl-NL" sz="2000"/>
          </a:p>
          <a:p>
            <a:r>
              <a:rPr lang="nl-NL" sz="2000"/>
              <a:t>11 Het is onze vurige wens dat ieder van u tot het einde toe dezelfde ijver aan de dag blijft leggen, totdat alles waarop wij hopen verwezenlijkt zal zijn, 12 en dat u niet achterblijft, maar in het spoor treedt van hen die dankzij hun standvastig geloof ontvangen hebben wat hun beloofd was.  </a:t>
            </a:r>
            <a:endParaRPr lang="nl-NL" sz="2000" b="1"/>
          </a:p>
          <a:p>
            <a:endParaRPr lang="nl-NL" sz="2000" b="1"/>
          </a:p>
          <a:p>
            <a:endParaRPr lang="nl-NL" sz="2000" b="1"/>
          </a:p>
        </p:txBody>
      </p:sp>
      <p:pic>
        <p:nvPicPr>
          <p:cNvPr id="6147" name="Picture 3" descr="C:\Users\Eric\Dropbox\Herziening Follow Up deel 6\Map 7 Foto's en illustraties (deadline 01-03-13)\Les 2\2-a.JPG"/>
          <p:cNvPicPr>
            <a:picLocks noChangeAspect="1" noChangeArrowheads="1"/>
          </p:cNvPicPr>
          <p:nvPr/>
        </p:nvPicPr>
        <p:blipFill>
          <a:blip r:embed="rId2" cstate="print"/>
          <a:srcRect/>
          <a:stretch>
            <a:fillRect/>
          </a:stretch>
        </p:blipFill>
        <p:spPr bwMode="auto">
          <a:xfrm>
            <a:off x="250825" y="188913"/>
            <a:ext cx="1633538" cy="1223962"/>
          </a:xfrm>
          <a:prstGeom prst="rect">
            <a:avLst/>
          </a:prstGeom>
          <a:noFill/>
          <a:ln w="9525">
            <a:noFill/>
            <a:miter lim="800000"/>
            <a:headEnd/>
            <a:tailEnd/>
          </a:ln>
        </p:spPr>
      </p:pic>
      <p:grpSp>
        <p:nvGrpSpPr>
          <p:cNvPr id="6148" name="Groep 9"/>
          <p:cNvGrpSpPr>
            <a:grpSpLocks/>
          </p:cNvGrpSpPr>
          <p:nvPr/>
        </p:nvGrpSpPr>
        <p:grpSpPr bwMode="auto">
          <a:xfrm>
            <a:off x="0" y="4508500"/>
            <a:ext cx="1789113" cy="2205038"/>
            <a:chOff x="0" y="4509120"/>
            <a:chExt cx="1788823" cy="2204864"/>
          </a:xfrm>
        </p:grpSpPr>
        <p:pic>
          <p:nvPicPr>
            <p:cNvPr id="6149" name="Picture 2"/>
            <p:cNvPicPr>
              <a:picLocks noChangeAspect="1" noChangeArrowheads="1"/>
            </p:cNvPicPr>
            <p:nvPr/>
          </p:nvPicPr>
          <p:blipFill>
            <a:blip r:embed="rId3" cstate="print"/>
            <a:srcRect t="31447"/>
            <a:stretch>
              <a:fillRect/>
            </a:stretch>
          </p:blipFill>
          <p:spPr bwMode="auto">
            <a:xfrm>
              <a:off x="179512" y="5301208"/>
              <a:ext cx="1381531" cy="1412776"/>
            </a:xfrm>
            <a:prstGeom prst="rect">
              <a:avLst/>
            </a:prstGeom>
            <a:noFill/>
            <a:ln w="9525">
              <a:noFill/>
              <a:miter lim="800000"/>
              <a:headEnd/>
              <a:tailEnd/>
            </a:ln>
          </p:spPr>
        </p:pic>
        <p:sp>
          <p:nvSpPr>
            <p:cNvPr id="12" name="Tekstvak 11"/>
            <p:cNvSpPr txBox="1"/>
            <p:nvPr/>
          </p:nvSpPr>
          <p:spPr>
            <a:xfrm>
              <a:off x="0" y="4509120"/>
              <a:ext cx="1788823" cy="831784"/>
            </a:xfrm>
            <a:prstGeom prst="rect">
              <a:avLst/>
            </a:prstGeom>
            <a:noFill/>
          </p:spPr>
          <p:txBody>
            <a:bodyPr>
              <a:spAutoFit/>
            </a:bodyPr>
            <a:lstStyle/>
            <a:p>
              <a:pPr algn="ctr" fontAlgn="auto">
                <a:spcBef>
                  <a:spcPts val="0"/>
                </a:spcBef>
                <a:spcAft>
                  <a:spcPts val="0"/>
                </a:spcAft>
                <a:defRPr/>
              </a:pPr>
              <a:r>
                <a:rPr lang="nl-NL" sz="1600" b="1" dirty="0">
                  <a:solidFill>
                    <a:schemeClr val="accent2">
                      <a:lumMod val="75000"/>
                    </a:schemeClr>
                  </a:solidFill>
                  <a:latin typeface="+mn-lt"/>
                  <a:ea typeface="+mn-ea"/>
                </a:rPr>
                <a:t>Les 2  </a:t>
              </a:r>
            </a:p>
            <a:p>
              <a:pPr algn="ctr" fontAlgn="auto">
                <a:spcBef>
                  <a:spcPts val="0"/>
                </a:spcBef>
                <a:spcAft>
                  <a:spcPts val="0"/>
                </a:spcAft>
                <a:defRPr/>
              </a:pPr>
              <a:r>
                <a:rPr lang="nl-NL" sz="1600" b="1" dirty="0">
                  <a:solidFill>
                    <a:schemeClr val="accent2">
                      <a:lumMod val="75000"/>
                    </a:schemeClr>
                  </a:solidFill>
                  <a:latin typeface="+mn-lt"/>
                  <a:ea typeface="+mn-ea"/>
                </a:rPr>
                <a:t>Jouw keus of </a:t>
              </a:r>
            </a:p>
            <a:p>
              <a:pPr algn="ctr" fontAlgn="auto">
                <a:spcBef>
                  <a:spcPts val="0"/>
                </a:spcBef>
                <a:spcAft>
                  <a:spcPts val="0"/>
                </a:spcAft>
                <a:defRPr/>
              </a:pPr>
              <a:r>
                <a:rPr lang="nl-NL" sz="1600" b="1" dirty="0">
                  <a:solidFill>
                    <a:schemeClr val="accent2">
                      <a:lumMod val="75000"/>
                    </a:schemeClr>
                  </a:solidFill>
                  <a:latin typeface="+mn-lt"/>
                  <a:ea typeface="+mn-ea"/>
                </a:rPr>
                <a:t>Gods keus?</a:t>
              </a:r>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kstvak 8"/>
          <p:cNvSpPr txBox="1">
            <a:spLocks noChangeArrowheads="1"/>
          </p:cNvSpPr>
          <p:nvPr/>
        </p:nvSpPr>
        <p:spPr bwMode="auto">
          <a:xfrm>
            <a:off x="755650" y="1628775"/>
            <a:ext cx="7777163" cy="708025"/>
          </a:xfrm>
          <a:prstGeom prst="rect">
            <a:avLst/>
          </a:prstGeom>
          <a:noFill/>
          <a:ln w="9525">
            <a:noFill/>
            <a:miter lim="800000"/>
            <a:headEnd/>
            <a:tailEnd/>
          </a:ln>
        </p:spPr>
        <p:txBody>
          <a:bodyPr>
            <a:spAutoFit/>
          </a:bodyPr>
          <a:lstStyle/>
          <a:p>
            <a:pPr algn="ctr"/>
            <a:r>
              <a:rPr lang="nl-NL" sz="4000" b="1"/>
              <a:t>Hoe lees je de Bijbel?</a:t>
            </a:r>
          </a:p>
        </p:txBody>
      </p:sp>
      <p:grpSp>
        <p:nvGrpSpPr>
          <p:cNvPr id="7171" name="Groep 11"/>
          <p:cNvGrpSpPr>
            <a:grpSpLocks/>
          </p:cNvGrpSpPr>
          <p:nvPr/>
        </p:nvGrpSpPr>
        <p:grpSpPr bwMode="auto">
          <a:xfrm>
            <a:off x="0" y="4508500"/>
            <a:ext cx="1789113" cy="2205038"/>
            <a:chOff x="0" y="4509120"/>
            <a:chExt cx="1788823" cy="2204864"/>
          </a:xfrm>
        </p:grpSpPr>
        <p:pic>
          <p:nvPicPr>
            <p:cNvPr id="7173" name="Picture 2"/>
            <p:cNvPicPr>
              <a:picLocks noChangeAspect="1" noChangeArrowheads="1"/>
            </p:cNvPicPr>
            <p:nvPr/>
          </p:nvPicPr>
          <p:blipFill>
            <a:blip r:embed="rId2" cstate="print"/>
            <a:srcRect t="31447"/>
            <a:stretch>
              <a:fillRect/>
            </a:stretch>
          </p:blipFill>
          <p:spPr bwMode="auto">
            <a:xfrm>
              <a:off x="179512" y="5301208"/>
              <a:ext cx="1381531" cy="1412776"/>
            </a:xfrm>
            <a:prstGeom prst="rect">
              <a:avLst/>
            </a:prstGeom>
            <a:noFill/>
            <a:ln w="9525">
              <a:noFill/>
              <a:miter lim="800000"/>
              <a:headEnd/>
              <a:tailEnd/>
            </a:ln>
          </p:spPr>
        </p:pic>
        <p:sp>
          <p:nvSpPr>
            <p:cNvPr id="14" name="Tekstvak 13"/>
            <p:cNvSpPr txBox="1"/>
            <p:nvPr/>
          </p:nvSpPr>
          <p:spPr>
            <a:xfrm>
              <a:off x="0" y="4509120"/>
              <a:ext cx="1788823" cy="831784"/>
            </a:xfrm>
            <a:prstGeom prst="rect">
              <a:avLst/>
            </a:prstGeom>
            <a:noFill/>
          </p:spPr>
          <p:txBody>
            <a:bodyPr>
              <a:spAutoFit/>
            </a:bodyPr>
            <a:lstStyle/>
            <a:p>
              <a:pPr algn="ctr" fontAlgn="auto">
                <a:spcBef>
                  <a:spcPts val="0"/>
                </a:spcBef>
                <a:spcAft>
                  <a:spcPts val="0"/>
                </a:spcAft>
                <a:defRPr/>
              </a:pPr>
              <a:r>
                <a:rPr lang="nl-NL" sz="1600" b="1" dirty="0">
                  <a:solidFill>
                    <a:schemeClr val="accent2">
                      <a:lumMod val="75000"/>
                    </a:schemeClr>
                  </a:solidFill>
                  <a:latin typeface="+mn-lt"/>
                  <a:ea typeface="+mn-ea"/>
                </a:rPr>
                <a:t>Les 2  </a:t>
              </a:r>
            </a:p>
            <a:p>
              <a:pPr algn="ctr" fontAlgn="auto">
                <a:spcBef>
                  <a:spcPts val="0"/>
                </a:spcBef>
                <a:spcAft>
                  <a:spcPts val="0"/>
                </a:spcAft>
                <a:defRPr/>
              </a:pPr>
              <a:r>
                <a:rPr lang="nl-NL" sz="1600" b="1" dirty="0">
                  <a:solidFill>
                    <a:schemeClr val="accent2">
                      <a:lumMod val="75000"/>
                    </a:schemeClr>
                  </a:solidFill>
                  <a:latin typeface="+mn-lt"/>
                  <a:ea typeface="+mn-ea"/>
                </a:rPr>
                <a:t>Jouw keus of </a:t>
              </a:r>
            </a:p>
            <a:p>
              <a:pPr algn="ctr" fontAlgn="auto">
                <a:spcBef>
                  <a:spcPts val="0"/>
                </a:spcBef>
                <a:spcAft>
                  <a:spcPts val="0"/>
                </a:spcAft>
                <a:defRPr/>
              </a:pPr>
              <a:r>
                <a:rPr lang="nl-NL" sz="1600" b="1" dirty="0">
                  <a:solidFill>
                    <a:schemeClr val="accent2">
                      <a:lumMod val="75000"/>
                    </a:schemeClr>
                  </a:solidFill>
                  <a:latin typeface="+mn-lt"/>
                  <a:ea typeface="+mn-ea"/>
                </a:rPr>
                <a:t>Gods keus?</a:t>
              </a:r>
            </a:p>
          </p:txBody>
        </p:sp>
      </p:grpSp>
      <p:pic>
        <p:nvPicPr>
          <p:cNvPr id="7172" name="Picture 3" descr="C:\Users\Eric\Dropbox\Herziening Follow Up deel 6\Map 7 Foto's en illustraties (deadline 01-03-13)\Les 2\2-a.JPG"/>
          <p:cNvPicPr>
            <a:picLocks noChangeAspect="1" noChangeArrowheads="1"/>
          </p:cNvPicPr>
          <p:nvPr/>
        </p:nvPicPr>
        <p:blipFill>
          <a:blip r:embed="rId3" cstate="print"/>
          <a:srcRect/>
          <a:stretch>
            <a:fillRect/>
          </a:stretch>
        </p:blipFill>
        <p:spPr bwMode="auto">
          <a:xfrm>
            <a:off x="5362575" y="4005263"/>
            <a:ext cx="3556000" cy="2663825"/>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kstvak 8"/>
          <p:cNvSpPr txBox="1">
            <a:spLocks noChangeArrowheads="1"/>
          </p:cNvSpPr>
          <p:nvPr/>
        </p:nvSpPr>
        <p:spPr bwMode="auto">
          <a:xfrm>
            <a:off x="2124075" y="188913"/>
            <a:ext cx="6769100" cy="5632450"/>
          </a:xfrm>
          <a:prstGeom prst="rect">
            <a:avLst/>
          </a:prstGeom>
          <a:noFill/>
          <a:ln w="9525">
            <a:noFill/>
            <a:miter lim="800000"/>
            <a:headEnd/>
            <a:tailEnd/>
          </a:ln>
        </p:spPr>
        <p:txBody>
          <a:bodyPr>
            <a:spAutoFit/>
          </a:bodyPr>
          <a:lstStyle/>
          <a:p>
            <a:r>
              <a:rPr lang="nl-NL" sz="2000" b="1"/>
              <a:t>Marcus 16: 15 en 16</a:t>
            </a:r>
          </a:p>
          <a:p>
            <a:r>
              <a:rPr lang="nl-NL" sz="2000"/>
              <a:t>15 En hij zei tegen hen: </a:t>
            </a:r>
            <a:r>
              <a:rPr lang="nl-NL" altLang="en-US" sz="2000"/>
              <a:t>‘</a:t>
            </a:r>
            <a:r>
              <a:rPr lang="nl-NL" sz="2000"/>
              <a:t>Trek heel de wereld rond en maak aan ieder schepsel het goede nieuws bekend. 16 Wie gelooft en gedoopt is zal worden gered, maar wie niet gelooft zal worden veroordeeld.</a:t>
            </a:r>
          </a:p>
          <a:p>
            <a:endParaRPr lang="nl-NL" sz="2000" b="1"/>
          </a:p>
          <a:p>
            <a:r>
              <a:rPr lang="nl-NL" sz="2000" b="1"/>
              <a:t>Handelingen 2: 38 en 39</a:t>
            </a:r>
            <a:endParaRPr lang="nl-NL" sz="2000"/>
          </a:p>
          <a:p>
            <a:pPr fontAlgn="b"/>
            <a:r>
              <a:rPr lang="nl-NL" sz="2000"/>
              <a:t>38 Petrus antwoordde: </a:t>
            </a:r>
            <a:r>
              <a:rPr lang="nl-NL" altLang="en-US" sz="2000"/>
              <a:t>‘</a:t>
            </a:r>
            <a:r>
              <a:rPr lang="nl-NL" sz="2000"/>
              <a:t>Keer u af van uw huidige leven en laat u dopen onder aanroeping van Jezus Christus om vergeving te krijgen voor uw zonden. Dan zal de heilige Geest u geschonken worden, </a:t>
            </a:r>
          </a:p>
          <a:p>
            <a:pPr fontAlgn="b"/>
            <a:r>
              <a:rPr lang="nl-NL" sz="2000"/>
              <a:t>39 want voor u geldt deze belofte, evenals voor uw kinderen en voor allen die ver weg zijn en die de Heer, onze God, tot zich zal roepen.</a:t>
            </a:r>
            <a:r>
              <a:rPr lang="nl-NL" altLang="en-US" sz="2000"/>
              <a:t>’</a:t>
            </a:r>
            <a:r>
              <a:rPr lang="nl-NL" sz="2000"/>
              <a:t> </a:t>
            </a:r>
          </a:p>
          <a:p>
            <a:endParaRPr lang="nl-NL" sz="2000" b="1"/>
          </a:p>
          <a:p>
            <a:endParaRPr lang="nl-NL" sz="2000" b="1"/>
          </a:p>
          <a:p>
            <a:endParaRPr lang="nl-NL" sz="2000" b="1"/>
          </a:p>
          <a:p>
            <a:endParaRPr lang="nl-NL" sz="2000" b="1"/>
          </a:p>
        </p:txBody>
      </p:sp>
      <p:pic>
        <p:nvPicPr>
          <p:cNvPr id="8195" name="Picture 3" descr="C:\Users\Eric\Dropbox\Herziening Follow Up deel 6\Map 7 Foto's en illustraties (deadline 01-03-13)\Les 2\2-a.JPG"/>
          <p:cNvPicPr>
            <a:picLocks noChangeAspect="1" noChangeArrowheads="1"/>
          </p:cNvPicPr>
          <p:nvPr/>
        </p:nvPicPr>
        <p:blipFill>
          <a:blip r:embed="rId2" cstate="print"/>
          <a:srcRect/>
          <a:stretch>
            <a:fillRect/>
          </a:stretch>
        </p:blipFill>
        <p:spPr bwMode="auto">
          <a:xfrm>
            <a:off x="250825" y="188913"/>
            <a:ext cx="1633538" cy="1223962"/>
          </a:xfrm>
          <a:prstGeom prst="rect">
            <a:avLst/>
          </a:prstGeom>
          <a:noFill/>
          <a:ln w="9525">
            <a:noFill/>
            <a:miter lim="800000"/>
            <a:headEnd/>
            <a:tailEnd/>
          </a:ln>
        </p:spPr>
      </p:pic>
      <p:grpSp>
        <p:nvGrpSpPr>
          <p:cNvPr id="8196" name="Groep 9"/>
          <p:cNvGrpSpPr>
            <a:grpSpLocks/>
          </p:cNvGrpSpPr>
          <p:nvPr/>
        </p:nvGrpSpPr>
        <p:grpSpPr bwMode="auto">
          <a:xfrm>
            <a:off x="0" y="4508500"/>
            <a:ext cx="1789113" cy="2205038"/>
            <a:chOff x="0" y="4509120"/>
            <a:chExt cx="1788823" cy="2204864"/>
          </a:xfrm>
        </p:grpSpPr>
        <p:pic>
          <p:nvPicPr>
            <p:cNvPr id="8197" name="Picture 2"/>
            <p:cNvPicPr>
              <a:picLocks noChangeAspect="1" noChangeArrowheads="1"/>
            </p:cNvPicPr>
            <p:nvPr/>
          </p:nvPicPr>
          <p:blipFill>
            <a:blip r:embed="rId3" cstate="print"/>
            <a:srcRect t="31447"/>
            <a:stretch>
              <a:fillRect/>
            </a:stretch>
          </p:blipFill>
          <p:spPr bwMode="auto">
            <a:xfrm>
              <a:off x="179512" y="5301208"/>
              <a:ext cx="1381531" cy="1412776"/>
            </a:xfrm>
            <a:prstGeom prst="rect">
              <a:avLst/>
            </a:prstGeom>
            <a:noFill/>
            <a:ln w="9525">
              <a:noFill/>
              <a:miter lim="800000"/>
              <a:headEnd/>
              <a:tailEnd/>
            </a:ln>
          </p:spPr>
        </p:pic>
        <p:sp>
          <p:nvSpPr>
            <p:cNvPr id="12" name="Tekstvak 11"/>
            <p:cNvSpPr txBox="1"/>
            <p:nvPr/>
          </p:nvSpPr>
          <p:spPr>
            <a:xfrm>
              <a:off x="0" y="4509120"/>
              <a:ext cx="1788823" cy="831784"/>
            </a:xfrm>
            <a:prstGeom prst="rect">
              <a:avLst/>
            </a:prstGeom>
            <a:noFill/>
          </p:spPr>
          <p:txBody>
            <a:bodyPr>
              <a:spAutoFit/>
            </a:bodyPr>
            <a:lstStyle/>
            <a:p>
              <a:pPr algn="ctr" fontAlgn="auto">
                <a:spcBef>
                  <a:spcPts val="0"/>
                </a:spcBef>
                <a:spcAft>
                  <a:spcPts val="0"/>
                </a:spcAft>
                <a:defRPr/>
              </a:pPr>
              <a:r>
                <a:rPr lang="nl-NL" sz="1600" b="1" dirty="0">
                  <a:solidFill>
                    <a:schemeClr val="accent2">
                      <a:lumMod val="75000"/>
                    </a:schemeClr>
                  </a:solidFill>
                  <a:latin typeface="+mn-lt"/>
                  <a:ea typeface="+mn-ea"/>
                </a:rPr>
                <a:t>Les 2  </a:t>
              </a:r>
            </a:p>
            <a:p>
              <a:pPr algn="ctr" fontAlgn="auto">
                <a:spcBef>
                  <a:spcPts val="0"/>
                </a:spcBef>
                <a:spcAft>
                  <a:spcPts val="0"/>
                </a:spcAft>
                <a:defRPr/>
              </a:pPr>
              <a:r>
                <a:rPr lang="nl-NL" sz="1600" b="1" dirty="0">
                  <a:solidFill>
                    <a:schemeClr val="accent2">
                      <a:lumMod val="75000"/>
                    </a:schemeClr>
                  </a:solidFill>
                  <a:latin typeface="+mn-lt"/>
                  <a:ea typeface="+mn-ea"/>
                </a:rPr>
                <a:t>Jouw keus of </a:t>
              </a:r>
            </a:p>
            <a:p>
              <a:pPr algn="ctr" fontAlgn="auto">
                <a:spcBef>
                  <a:spcPts val="0"/>
                </a:spcBef>
                <a:spcAft>
                  <a:spcPts val="0"/>
                </a:spcAft>
                <a:defRPr/>
              </a:pPr>
              <a:r>
                <a:rPr lang="nl-NL" sz="1600" b="1" dirty="0">
                  <a:solidFill>
                    <a:schemeClr val="accent2">
                      <a:lumMod val="75000"/>
                    </a:schemeClr>
                  </a:solidFill>
                  <a:latin typeface="+mn-lt"/>
                  <a:ea typeface="+mn-ea"/>
                </a:rPr>
                <a:t>Gods keus?</a:t>
              </a: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kstvak 8"/>
          <p:cNvSpPr txBox="1">
            <a:spLocks noChangeArrowheads="1"/>
          </p:cNvSpPr>
          <p:nvPr/>
        </p:nvSpPr>
        <p:spPr bwMode="auto">
          <a:xfrm>
            <a:off x="2195513" y="188913"/>
            <a:ext cx="6697662" cy="5940425"/>
          </a:xfrm>
          <a:prstGeom prst="rect">
            <a:avLst/>
          </a:prstGeom>
          <a:noFill/>
          <a:ln w="9525">
            <a:noFill/>
            <a:miter lim="800000"/>
            <a:headEnd/>
            <a:tailEnd/>
          </a:ln>
        </p:spPr>
        <p:txBody>
          <a:bodyPr>
            <a:spAutoFit/>
          </a:bodyPr>
          <a:lstStyle/>
          <a:p>
            <a:r>
              <a:rPr lang="nl-NL" sz="2000" b="1"/>
              <a:t>Handelingen 16: 33 en 34</a:t>
            </a:r>
          </a:p>
          <a:p>
            <a:r>
              <a:rPr lang="nl-NL" sz="2000"/>
              <a:t>33 Hoewel het midden in de nacht was, nam hij hen mee en maakte hun wonden schoon. Meteen daarna werden hij en zijn huisgenoten gedoopt. 34 Hij bracht hen naar zijn woning boven de gevangenis en zette hun daar een maaltijd voor. Hij en al zijn huisgenoten waren buitengewoon verheugd dat hij nu in God geloofde. </a:t>
            </a:r>
          </a:p>
          <a:p>
            <a:endParaRPr lang="nl-NL" sz="2000" b="1"/>
          </a:p>
          <a:p>
            <a:r>
              <a:rPr lang="nl-NL" sz="2000" b="1"/>
              <a:t>Genesis 21: 3 en 4</a:t>
            </a:r>
            <a:endParaRPr lang="nl-NL" sz="2000"/>
          </a:p>
          <a:p>
            <a:pPr fontAlgn="b"/>
            <a:r>
              <a:rPr lang="nl-NL" sz="2000"/>
              <a:t>3 Abraham noemde de zoon die hij gekregen had en die Sara hem gebaard had, Isaak, 4 en hij besneed Isaak toen deze acht dagen oud was, zoals God hem had opgedragen. </a:t>
            </a:r>
          </a:p>
          <a:p>
            <a:endParaRPr lang="nl-NL" sz="2000" b="1"/>
          </a:p>
          <a:p>
            <a:r>
              <a:rPr lang="nl-NL" sz="2000" b="1"/>
              <a:t>Handelingen 2: 41 en 42</a:t>
            </a:r>
          </a:p>
          <a:p>
            <a:r>
              <a:rPr lang="nl-NL" sz="2000"/>
              <a:t>41 Degenen die zijn woorden aanvaardden, lieten zich dopen; op die dag breidde het aantal leerlingen zich uit met ongeveer drieduizend. 42 Ze bleven trouw aan het onderricht van de apostelen, vormden met elkaar een gemeenschap, braken het brood en wijdden zich aan het gebed.</a:t>
            </a:r>
          </a:p>
        </p:txBody>
      </p:sp>
      <p:pic>
        <p:nvPicPr>
          <p:cNvPr id="9219" name="Picture 3" descr="C:\Users\Eric\Dropbox\Herziening Follow Up deel 6\Map 7 Foto's en illustraties (deadline 01-03-13)\Les 2\2-a.JPG"/>
          <p:cNvPicPr>
            <a:picLocks noChangeAspect="1" noChangeArrowheads="1"/>
          </p:cNvPicPr>
          <p:nvPr/>
        </p:nvPicPr>
        <p:blipFill>
          <a:blip r:embed="rId2" cstate="print"/>
          <a:srcRect/>
          <a:stretch>
            <a:fillRect/>
          </a:stretch>
        </p:blipFill>
        <p:spPr bwMode="auto">
          <a:xfrm>
            <a:off x="250825" y="188913"/>
            <a:ext cx="1633538" cy="1223962"/>
          </a:xfrm>
          <a:prstGeom prst="rect">
            <a:avLst/>
          </a:prstGeom>
          <a:noFill/>
          <a:ln w="9525">
            <a:noFill/>
            <a:miter lim="800000"/>
            <a:headEnd/>
            <a:tailEnd/>
          </a:ln>
        </p:spPr>
      </p:pic>
      <p:grpSp>
        <p:nvGrpSpPr>
          <p:cNvPr id="9220" name="Groep 9"/>
          <p:cNvGrpSpPr>
            <a:grpSpLocks/>
          </p:cNvGrpSpPr>
          <p:nvPr/>
        </p:nvGrpSpPr>
        <p:grpSpPr bwMode="auto">
          <a:xfrm>
            <a:off x="0" y="4508500"/>
            <a:ext cx="1789113" cy="2205038"/>
            <a:chOff x="0" y="4509120"/>
            <a:chExt cx="1788823" cy="2204864"/>
          </a:xfrm>
        </p:grpSpPr>
        <p:pic>
          <p:nvPicPr>
            <p:cNvPr id="9221" name="Picture 2"/>
            <p:cNvPicPr>
              <a:picLocks noChangeAspect="1" noChangeArrowheads="1"/>
            </p:cNvPicPr>
            <p:nvPr/>
          </p:nvPicPr>
          <p:blipFill>
            <a:blip r:embed="rId3" cstate="print"/>
            <a:srcRect t="31447"/>
            <a:stretch>
              <a:fillRect/>
            </a:stretch>
          </p:blipFill>
          <p:spPr bwMode="auto">
            <a:xfrm>
              <a:off x="179512" y="5301208"/>
              <a:ext cx="1381531" cy="1412776"/>
            </a:xfrm>
            <a:prstGeom prst="rect">
              <a:avLst/>
            </a:prstGeom>
            <a:noFill/>
            <a:ln w="9525">
              <a:noFill/>
              <a:miter lim="800000"/>
              <a:headEnd/>
              <a:tailEnd/>
            </a:ln>
          </p:spPr>
        </p:pic>
        <p:sp>
          <p:nvSpPr>
            <p:cNvPr id="12" name="Tekstvak 11"/>
            <p:cNvSpPr txBox="1"/>
            <p:nvPr/>
          </p:nvSpPr>
          <p:spPr>
            <a:xfrm>
              <a:off x="0" y="4509120"/>
              <a:ext cx="1788823" cy="831784"/>
            </a:xfrm>
            <a:prstGeom prst="rect">
              <a:avLst/>
            </a:prstGeom>
            <a:noFill/>
          </p:spPr>
          <p:txBody>
            <a:bodyPr>
              <a:spAutoFit/>
            </a:bodyPr>
            <a:lstStyle/>
            <a:p>
              <a:pPr algn="ctr" fontAlgn="auto">
                <a:spcBef>
                  <a:spcPts val="0"/>
                </a:spcBef>
                <a:spcAft>
                  <a:spcPts val="0"/>
                </a:spcAft>
                <a:defRPr/>
              </a:pPr>
              <a:r>
                <a:rPr lang="nl-NL" sz="1600" b="1" dirty="0">
                  <a:solidFill>
                    <a:schemeClr val="accent2">
                      <a:lumMod val="75000"/>
                    </a:schemeClr>
                  </a:solidFill>
                  <a:latin typeface="+mn-lt"/>
                  <a:ea typeface="+mn-ea"/>
                </a:rPr>
                <a:t>Les 2  </a:t>
              </a:r>
            </a:p>
            <a:p>
              <a:pPr algn="ctr" fontAlgn="auto">
                <a:spcBef>
                  <a:spcPts val="0"/>
                </a:spcBef>
                <a:spcAft>
                  <a:spcPts val="0"/>
                </a:spcAft>
                <a:defRPr/>
              </a:pPr>
              <a:r>
                <a:rPr lang="nl-NL" sz="1600" b="1" dirty="0">
                  <a:solidFill>
                    <a:schemeClr val="accent2">
                      <a:lumMod val="75000"/>
                    </a:schemeClr>
                  </a:solidFill>
                  <a:latin typeface="+mn-lt"/>
                  <a:ea typeface="+mn-ea"/>
                </a:rPr>
                <a:t>Jouw keus of </a:t>
              </a:r>
            </a:p>
            <a:p>
              <a:pPr algn="ctr" fontAlgn="auto">
                <a:spcBef>
                  <a:spcPts val="0"/>
                </a:spcBef>
                <a:spcAft>
                  <a:spcPts val="0"/>
                </a:spcAft>
                <a:defRPr/>
              </a:pPr>
              <a:r>
                <a:rPr lang="nl-NL" sz="1600" b="1" dirty="0">
                  <a:solidFill>
                    <a:schemeClr val="accent2">
                      <a:lumMod val="75000"/>
                    </a:schemeClr>
                  </a:solidFill>
                  <a:latin typeface="+mn-lt"/>
                  <a:ea typeface="+mn-ea"/>
                </a:rPr>
                <a:t>Gods keus?</a:t>
              </a: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kstvak 8"/>
          <p:cNvSpPr txBox="1">
            <a:spLocks noChangeArrowheads="1"/>
          </p:cNvSpPr>
          <p:nvPr/>
        </p:nvSpPr>
        <p:spPr bwMode="auto">
          <a:xfrm>
            <a:off x="2124075" y="188913"/>
            <a:ext cx="6696075" cy="4954587"/>
          </a:xfrm>
          <a:prstGeom prst="rect">
            <a:avLst/>
          </a:prstGeom>
          <a:noFill/>
          <a:ln w="9525">
            <a:noFill/>
            <a:miter lim="800000"/>
            <a:headEnd/>
            <a:tailEnd/>
          </a:ln>
        </p:spPr>
        <p:txBody>
          <a:bodyPr>
            <a:spAutoFit/>
          </a:bodyPr>
          <a:lstStyle/>
          <a:p>
            <a:r>
              <a:rPr lang="nl-NL" sz="2400" b="1"/>
              <a:t>Kolossenzen 2: 11 en 12</a:t>
            </a:r>
          </a:p>
          <a:p>
            <a:r>
              <a:rPr lang="nl-NL" sz="2400"/>
              <a:t>11 In hem bent u ook besneden, </a:t>
            </a:r>
          </a:p>
          <a:p>
            <a:r>
              <a:rPr lang="nl-NL" sz="2400"/>
              <a:t>niet door mensenhanden, </a:t>
            </a:r>
          </a:p>
          <a:p>
            <a:r>
              <a:rPr lang="nl-NL" sz="2400"/>
              <a:t>maar met de besnijdenis van Christus, </a:t>
            </a:r>
          </a:p>
          <a:p>
            <a:r>
              <a:rPr lang="nl-NL" sz="2400"/>
              <a:t>door het afleggen van het aardse lichaam. </a:t>
            </a:r>
          </a:p>
          <a:p>
            <a:r>
              <a:rPr lang="nl-NL" sz="2400"/>
              <a:t>12 Toen u gedoopt werd bent u immers met hem begraven, en met hem bent u ook tot leven gewekt, omdat u gelooft in de kracht van God die hem uit de dood heeft opgewekt. </a:t>
            </a:r>
            <a:endParaRPr lang="nl-NL" sz="2400" b="1"/>
          </a:p>
          <a:p>
            <a:endParaRPr lang="nl-NL" sz="2000" b="1"/>
          </a:p>
          <a:p>
            <a:endParaRPr lang="nl-NL" sz="2000" b="1"/>
          </a:p>
          <a:p>
            <a:endParaRPr lang="nl-NL" sz="2000" b="1"/>
          </a:p>
          <a:p>
            <a:endParaRPr lang="nl-NL" sz="2000" b="1"/>
          </a:p>
          <a:p>
            <a:endParaRPr lang="nl-NL" sz="2000" b="1"/>
          </a:p>
        </p:txBody>
      </p:sp>
      <p:pic>
        <p:nvPicPr>
          <p:cNvPr id="10243" name="Picture 3" descr="C:\Users\Eric\Dropbox\Herziening Follow Up deel 6\Map 7 Foto's en illustraties (deadline 01-03-13)\Les 2\2-a.JPG"/>
          <p:cNvPicPr>
            <a:picLocks noChangeAspect="1" noChangeArrowheads="1"/>
          </p:cNvPicPr>
          <p:nvPr/>
        </p:nvPicPr>
        <p:blipFill>
          <a:blip r:embed="rId2" cstate="print"/>
          <a:srcRect/>
          <a:stretch>
            <a:fillRect/>
          </a:stretch>
        </p:blipFill>
        <p:spPr bwMode="auto">
          <a:xfrm>
            <a:off x="250825" y="188913"/>
            <a:ext cx="1633538" cy="1223962"/>
          </a:xfrm>
          <a:prstGeom prst="rect">
            <a:avLst/>
          </a:prstGeom>
          <a:noFill/>
          <a:ln w="9525">
            <a:noFill/>
            <a:miter lim="800000"/>
            <a:headEnd/>
            <a:tailEnd/>
          </a:ln>
        </p:spPr>
      </p:pic>
      <p:grpSp>
        <p:nvGrpSpPr>
          <p:cNvPr id="10244" name="Groep 9"/>
          <p:cNvGrpSpPr>
            <a:grpSpLocks/>
          </p:cNvGrpSpPr>
          <p:nvPr/>
        </p:nvGrpSpPr>
        <p:grpSpPr bwMode="auto">
          <a:xfrm>
            <a:off x="0" y="4508500"/>
            <a:ext cx="1789113" cy="2205038"/>
            <a:chOff x="0" y="4509120"/>
            <a:chExt cx="1788823" cy="2204864"/>
          </a:xfrm>
        </p:grpSpPr>
        <p:pic>
          <p:nvPicPr>
            <p:cNvPr id="10245" name="Picture 2"/>
            <p:cNvPicPr>
              <a:picLocks noChangeAspect="1" noChangeArrowheads="1"/>
            </p:cNvPicPr>
            <p:nvPr/>
          </p:nvPicPr>
          <p:blipFill>
            <a:blip r:embed="rId3" cstate="print"/>
            <a:srcRect t="31447"/>
            <a:stretch>
              <a:fillRect/>
            </a:stretch>
          </p:blipFill>
          <p:spPr bwMode="auto">
            <a:xfrm>
              <a:off x="179512" y="5301208"/>
              <a:ext cx="1381531" cy="1412776"/>
            </a:xfrm>
            <a:prstGeom prst="rect">
              <a:avLst/>
            </a:prstGeom>
            <a:noFill/>
            <a:ln w="9525">
              <a:noFill/>
              <a:miter lim="800000"/>
              <a:headEnd/>
              <a:tailEnd/>
            </a:ln>
          </p:spPr>
        </p:pic>
        <p:sp>
          <p:nvSpPr>
            <p:cNvPr id="12" name="Tekstvak 11"/>
            <p:cNvSpPr txBox="1"/>
            <p:nvPr/>
          </p:nvSpPr>
          <p:spPr>
            <a:xfrm>
              <a:off x="0" y="4509120"/>
              <a:ext cx="1788823" cy="831784"/>
            </a:xfrm>
            <a:prstGeom prst="rect">
              <a:avLst/>
            </a:prstGeom>
            <a:noFill/>
          </p:spPr>
          <p:txBody>
            <a:bodyPr>
              <a:spAutoFit/>
            </a:bodyPr>
            <a:lstStyle/>
            <a:p>
              <a:pPr algn="ctr" fontAlgn="auto">
                <a:spcBef>
                  <a:spcPts val="0"/>
                </a:spcBef>
                <a:spcAft>
                  <a:spcPts val="0"/>
                </a:spcAft>
                <a:defRPr/>
              </a:pPr>
              <a:r>
                <a:rPr lang="nl-NL" sz="1600" b="1" dirty="0">
                  <a:solidFill>
                    <a:schemeClr val="accent2">
                      <a:lumMod val="75000"/>
                    </a:schemeClr>
                  </a:solidFill>
                  <a:latin typeface="+mn-lt"/>
                  <a:ea typeface="+mn-ea"/>
                </a:rPr>
                <a:t>Les 2  </a:t>
              </a:r>
            </a:p>
            <a:p>
              <a:pPr algn="ctr" fontAlgn="auto">
                <a:spcBef>
                  <a:spcPts val="0"/>
                </a:spcBef>
                <a:spcAft>
                  <a:spcPts val="0"/>
                </a:spcAft>
                <a:defRPr/>
              </a:pPr>
              <a:r>
                <a:rPr lang="nl-NL" sz="1600" b="1" dirty="0">
                  <a:solidFill>
                    <a:schemeClr val="accent2">
                      <a:lumMod val="75000"/>
                    </a:schemeClr>
                  </a:solidFill>
                  <a:latin typeface="+mn-lt"/>
                  <a:ea typeface="+mn-ea"/>
                </a:rPr>
                <a:t>Jouw keus of </a:t>
              </a:r>
            </a:p>
            <a:p>
              <a:pPr algn="ctr" fontAlgn="auto">
                <a:spcBef>
                  <a:spcPts val="0"/>
                </a:spcBef>
                <a:spcAft>
                  <a:spcPts val="0"/>
                </a:spcAft>
                <a:defRPr/>
              </a:pPr>
              <a:r>
                <a:rPr lang="nl-NL" sz="1600" b="1" dirty="0">
                  <a:solidFill>
                    <a:schemeClr val="accent2">
                      <a:lumMod val="75000"/>
                    </a:schemeClr>
                  </a:solidFill>
                  <a:latin typeface="+mn-lt"/>
                  <a:ea typeface="+mn-ea"/>
                </a:rPr>
                <a:t>Gods keus?</a:t>
              </a:r>
            </a:p>
          </p:txBody>
        </p:sp>
      </p:grpSp>
    </p:spTree>
  </p:cSld>
  <p:clrMapOvr>
    <a:masterClrMapping/>
  </p:clrMapOvr>
</p:sld>
</file>

<file path=ppt/theme/theme1.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124</TotalTime>
  <Words>783</Words>
  <Application>Microsoft Office PowerPoint</Application>
  <PresentationFormat>Diavoorstelling (4:3)</PresentationFormat>
  <Paragraphs>81</Paragraphs>
  <Slides>11</Slides>
  <Notes>0</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11</vt:i4>
      </vt:variant>
    </vt:vector>
  </HeadingPairs>
  <TitlesOfParts>
    <vt:vector size="15" baseType="lpstr">
      <vt:lpstr>Calibri</vt:lpstr>
      <vt:lpstr>MS PGothic</vt:lpstr>
      <vt:lpstr>Arial</vt:lpstr>
      <vt:lpstr>Office-thema</vt:lpstr>
      <vt:lpstr>Dia 1</vt:lpstr>
      <vt:lpstr>Dia 2</vt:lpstr>
      <vt:lpstr>Dia 3</vt:lpstr>
      <vt:lpstr>Dia 4</vt:lpstr>
      <vt:lpstr>Dia 5</vt:lpstr>
      <vt:lpstr>Dia 6</vt:lpstr>
      <vt:lpstr>Dia 7</vt:lpstr>
      <vt:lpstr>Dia 8</vt:lpstr>
      <vt:lpstr>Dia 9</vt:lpstr>
      <vt:lpstr>Dia 10</vt:lpstr>
      <vt:lpstr>Dia 11</vt:lpstr>
    </vt:vector>
  </TitlesOfParts>
  <Company>Thuis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 1</dc:title>
  <dc:creator>José Korsaan</dc:creator>
  <cp:lastModifiedBy>Ingrid Plantinga</cp:lastModifiedBy>
  <cp:revision>16</cp:revision>
  <dcterms:created xsi:type="dcterms:W3CDTF">2013-05-06T07:30:54Z</dcterms:created>
  <dcterms:modified xsi:type="dcterms:W3CDTF">2014-04-15T12:27:28Z</dcterms:modified>
</cp:coreProperties>
</file>