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57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B3A24-0428-434F-AC0D-23A8220E3A7B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8F4C3-7AE5-4DA0-A831-7CDF9B5B729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D6F112-D95B-4BDC-AC98-4BD0D32C58D5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A2A79-83AD-4135-93DF-B2E5E76CDB2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9E517F-8209-4910-8F15-64FCDAA309EE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4CAF3-FD2F-49C6-BC0C-F7BA7F25CD7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A4C59A-1AF2-4985-AB18-610BF39D83CF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A024D-DD66-4C2F-BAF0-3AE82538FEE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D49D81-26B0-4A2C-A2B6-42FB79B98C7B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601A9-A561-49D3-8EC0-560D8A09D6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D4B570-7748-46F5-8017-0B678530B44B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F7BC7-2325-43F0-A6CE-A0865B222C2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AA1C8-DA9E-4968-B07E-F0B5DD88EA96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8592D-06FA-4020-A126-23AB6A5F6DA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3097C3-0B07-4F36-AD1D-068746D5D567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82C96-4E2F-4733-94F3-53FD88028EB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8AE196-44C5-4651-898B-5A1B49B55FCF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58EC2-67B7-464A-95C1-327259451A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FC2E73-A18A-46D3-875E-DB057C8D286D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C3DB8-30E4-4D7D-A1AE-6F73C8D225B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1301D9-68F0-4753-BE7F-681C68B1E36A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DE43B-1AD0-460B-B660-B095FF42E95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C0EB725-D1FD-450A-96A8-A8945E2409AC}" type="datetimeFigureOut">
              <a:rPr lang="nl-NL"/>
              <a:pPr/>
              <a:t>17-3-2014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721550D-91E0-4810-A1EF-CAF2CE4DDF1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59832" y="5949280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24936" cy="3456384"/>
          </a:xfrm>
        </p:spPr>
        <p:txBody>
          <a:bodyPr/>
          <a:lstStyle/>
          <a:p>
            <a:pPr algn="l" eaLnBrk="1" hangingPunct="1"/>
            <a:r>
              <a:rPr lang="nl-NL" sz="2400" b="1" dirty="0" smtClean="0">
                <a:solidFill>
                  <a:schemeClr val="tx1"/>
                </a:solidFill>
              </a:rPr>
              <a:t>Wat doe ik hier vandaag?</a:t>
            </a:r>
          </a:p>
          <a:p>
            <a:pPr algn="l" eaLnBrk="1" hangingPunct="1"/>
            <a:endParaRPr lang="nl-NL" sz="24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 Ik vertel hoe ik God in mijn leven ervaar (of niet ervaar).</a:t>
            </a:r>
          </a:p>
          <a:p>
            <a:pPr algn="l" eaLnBrk="1" hangingPunct="1"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 </a:t>
            </a:r>
            <a:r>
              <a:rPr lang="nl-NL" sz="2400" dirty="0" smtClean="0">
                <a:solidFill>
                  <a:schemeClr val="tx1"/>
                </a:solidFill>
              </a:rPr>
              <a:t>Ik leer van anderen hoe zij God ervaren.</a:t>
            </a:r>
          </a:p>
          <a:p>
            <a:pPr algn="l" eaLnBrk="1" hangingPunct="1">
              <a:buFont typeface="Arial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algn="l" eaLnBrk="1" hangingPunct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 </a:t>
            </a:r>
            <a:r>
              <a:rPr lang="nl-NL" sz="2400" dirty="0" smtClean="0">
                <a:solidFill>
                  <a:schemeClr val="tx1"/>
                </a:solidFill>
              </a:rPr>
              <a:t>Ik ontdek welke plek ervaring heeft bij geloven. </a:t>
            </a:r>
            <a:endParaRPr lang="nl-NL" sz="2400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6372200" y="45811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8625" y="404813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4032448" cy="1440160"/>
          </a:xfrm>
        </p:spPr>
        <p:txBody>
          <a:bodyPr/>
          <a:lstStyle/>
          <a:p>
            <a:pPr algn="l" eaLnBrk="1" hangingPunct="1"/>
            <a:r>
              <a:rPr lang="nl-NL" sz="4000" b="1" dirty="0" smtClean="0">
                <a:solidFill>
                  <a:schemeClr val="tx1"/>
                </a:solidFill>
              </a:rPr>
              <a:t>God maakt zich bekend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5868144" y="9807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8625" y="404813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4032448" cy="1440160"/>
          </a:xfrm>
        </p:spPr>
        <p:txBody>
          <a:bodyPr/>
          <a:lstStyle/>
          <a:p>
            <a:pPr algn="l" eaLnBrk="1" hangingPunct="1"/>
            <a:r>
              <a:rPr lang="nl-NL" sz="4000" b="1" dirty="0" smtClean="0">
                <a:solidFill>
                  <a:schemeClr val="tx1"/>
                </a:solidFill>
              </a:rPr>
              <a:t>Voel en beleef!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5868144" y="9807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8625" y="404813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4032448" cy="1440160"/>
          </a:xfrm>
        </p:spPr>
        <p:txBody>
          <a:bodyPr/>
          <a:lstStyle/>
          <a:p>
            <a:pPr algn="l" eaLnBrk="1" hangingPunct="1"/>
            <a:r>
              <a:rPr lang="nl-NL" sz="4000" b="1" dirty="0" smtClean="0">
                <a:solidFill>
                  <a:schemeClr val="tx1"/>
                </a:solidFill>
              </a:rPr>
              <a:t>Jouw ervaring met God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5868144" y="9807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8625" y="404813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4032448" cy="1440160"/>
          </a:xfrm>
        </p:spPr>
        <p:txBody>
          <a:bodyPr/>
          <a:lstStyle/>
          <a:p>
            <a:pPr algn="l" eaLnBrk="1" hangingPunct="1"/>
            <a:r>
              <a:rPr lang="nl-NL" sz="4000" b="1" dirty="0" smtClean="0">
                <a:solidFill>
                  <a:schemeClr val="tx1"/>
                </a:solidFill>
              </a:rPr>
              <a:t>Verschillende ervaringen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5868144" y="9807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kstvak 15"/>
          <p:cNvSpPr txBox="1">
            <a:spLocks noChangeArrowheads="1"/>
          </p:cNvSpPr>
          <p:nvPr/>
        </p:nvSpPr>
        <p:spPr bwMode="auto">
          <a:xfrm>
            <a:off x="251520" y="188640"/>
            <a:ext cx="864096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200" b="1" dirty="0"/>
              <a:t>1 Kronieken 4: 10</a:t>
            </a:r>
          </a:p>
          <a:p>
            <a:r>
              <a:rPr lang="nl-NL" sz="2200" dirty="0" err="1"/>
              <a:t>Jabes</a:t>
            </a:r>
            <a:r>
              <a:rPr lang="nl-NL" sz="2200" dirty="0"/>
              <a:t> bad tot de God van Israël: </a:t>
            </a:r>
            <a:r>
              <a:rPr lang="ja-JP" altLang="nl-NL" sz="2200" dirty="0"/>
              <a:t>‘</a:t>
            </a:r>
            <a:r>
              <a:rPr lang="nl-NL" altLang="ja-JP" sz="2200" dirty="0"/>
              <a:t>Zegen mij: </a:t>
            </a:r>
            <a:r>
              <a:rPr lang="nl-NL" sz="2200" dirty="0" smtClean="0"/>
              <a:t>maak </a:t>
            </a:r>
            <a:r>
              <a:rPr lang="nl-NL" sz="2200" dirty="0"/>
              <a:t>mijn grondgebied groot en bescherm me tegen het kwaad, zodat ik geen pijn hoef te lijden.</a:t>
            </a:r>
            <a:r>
              <a:rPr lang="ja-JP" altLang="nl-NL" sz="2200" dirty="0"/>
              <a:t>’</a:t>
            </a:r>
            <a:r>
              <a:rPr lang="nl-NL" altLang="ja-JP" sz="2200" dirty="0"/>
              <a:t> </a:t>
            </a:r>
          </a:p>
          <a:p>
            <a:r>
              <a:rPr lang="nl-NL" sz="2200" dirty="0"/>
              <a:t>God gaf hem wat hij gevraagd had.</a:t>
            </a:r>
            <a:r>
              <a:rPr lang="nl-NL" sz="2200" b="1" dirty="0"/>
              <a:t> </a:t>
            </a:r>
          </a:p>
          <a:p>
            <a:endParaRPr lang="nl-NL" sz="2200" b="1" dirty="0"/>
          </a:p>
          <a:p>
            <a:r>
              <a:rPr lang="nl-NL" sz="2200" b="1" dirty="0"/>
              <a:t>Matteüs 11</a:t>
            </a:r>
            <a:r>
              <a:rPr lang="nl-NL" sz="2200" b="1" dirty="0" smtClean="0"/>
              <a:t>: 28</a:t>
            </a:r>
            <a:endParaRPr lang="nl-NL" sz="2200" b="1" dirty="0"/>
          </a:p>
          <a:p>
            <a:r>
              <a:rPr lang="nl-NL" sz="2200" dirty="0"/>
              <a:t>Kom naar mij, jullie die vermoeid zijn en onder lasten gebukt gaan, </a:t>
            </a:r>
            <a:endParaRPr lang="nl-NL" sz="2200" dirty="0" smtClean="0"/>
          </a:p>
          <a:p>
            <a:r>
              <a:rPr lang="nl-NL" sz="2200" dirty="0" smtClean="0"/>
              <a:t>dan </a:t>
            </a:r>
            <a:r>
              <a:rPr lang="nl-NL" sz="2200" dirty="0"/>
              <a:t>zal ik jullie rust geven.</a:t>
            </a:r>
          </a:p>
          <a:p>
            <a:endParaRPr lang="nl-NL" sz="2200" dirty="0"/>
          </a:p>
          <a:p>
            <a:r>
              <a:rPr lang="nl-NL" sz="2200" b="1" dirty="0"/>
              <a:t>Psalm 149</a:t>
            </a:r>
            <a:r>
              <a:rPr lang="nl-NL" sz="2200" b="1" dirty="0" smtClean="0"/>
              <a:t>: 3 </a:t>
            </a:r>
            <a:endParaRPr lang="nl-NL" sz="2200" b="1" dirty="0"/>
          </a:p>
          <a:p>
            <a:r>
              <a:rPr lang="nl-NL" sz="2200" dirty="0"/>
              <a:t>Laten zij dansend zijn naam loven, </a:t>
            </a:r>
            <a:r>
              <a:rPr lang="nl-NL" sz="2200" dirty="0" smtClean="0"/>
              <a:t>bij </a:t>
            </a:r>
            <a:r>
              <a:rPr lang="nl-NL" sz="2200" dirty="0"/>
              <a:t>lier en tamboerijn voor hem zingen. </a:t>
            </a: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3851920" y="5949280"/>
            <a:ext cx="3024336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6794500" y="45811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 txBox="1">
            <a:spLocks/>
          </p:cNvSpPr>
          <p:nvPr/>
        </p:nvSpPr>
        <p:spPr>
          <a:xfrm>
            <a:off x="3851920" y="5949280"/>
            <a:ext cx="3024336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7020272" y="4781728"/>
            <a:ext cx="2123728" cy="188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54639"/>
            <a:ext cx="1296267" cy="198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323528" y="260648"/>
            <a:ext cx="856895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 smtClean="0">
                <a:solidFill>
                  <a:schemeClr val="tx1"/>
                </a:solidFill>
              </a:rPr>
              <a:t>Matteüs 6: 28</a:t>
            </a:r>
            <a:r>
              <a:rPr lang="nl-NL" sz="2000" b="1" dirty="0"/>
              <a:t> </a:t>
            </a:r>
            <a:r>
              <a:rPr lang="nl-NL" sz="2000" b="1" dirty="0" smtClean="0"/>
              <a:t>en</a:t>
            </a:r>
            <a:r>
              <a:rPr lang="nl-NL" sz="2000" b="1" dirty="0" smtClean="0">
                <a:solidFill>
                  <a:schemeClr val="tx1"/>
                </a:solidFill>
              </a:rPr>
              <a:t> 29</a:t>
            </a:r>
          </a:p>
          <a:p>
            <a:r>
              <a:rPr lang="nl-NL" sz="2000" dirty="0" smtClean="0">
                <a:solidFill>
                  <a:schemeClr val="tx1"/>
                </a:solidFill>
              </a:rPr>
              <a:t>En wat maken jullie je zorgen over kleding? Kijk eens naar de lelies, kijk hoe ze groeien in het veld. Ze werken niet en weven niet. Ik zeg jullie: zelfs Salomo ging in al zijn luister niet gekleed als een van hen.</a:t>
            </a:r>
          </a:p>
          <a:p>
            <a:endParaRPr lang="nl-NL" sz="2000" dirty="0" smtClean="0">
              <a:solidFill>
                <a:schemeClr val="tx1"/>
              </a:solidFill>
            </a:endParaRPr>
          </a:p>
          <a:p>
            <a:r>
              <a:rPr lang="nl-NL" sz="2000" b="1" dirty="0" smtClean="0">
                <a:solidFill>
                  <a:schemeClr val="tx1"/>
                </a:solidFill>
              </a:rPr>
              <a:t>Hebreeën 13: 6</a:t>
            </a:r>
          </a:p>
          <a:p>
            <a:r>
              <a:rPr lang="nl-NL" sz="2000" dirty="0" smtClean="0">
                <a:solidFill>
                  <a:schemeClr val="tx1"/>
                </a:solidFill>
              </a:rPr>
              <a:t>…zodat we vol vertrouwen kunnen zeggen: </a:t>
            </a:r>
            <a:r>
              <a:rPr lang="ja-JP" altLang="nl-NL" sz="2000" dirty="0" smtClean="0">
                <a:solidFill>
                  <a:schemeClr val="tx1"/>
                </a:solidFill>
              </a:rPr>
              <a:t>‘</a:t>
            </a:r>
            <a:r>
              <a:rPr lang="nl-NL" altLang="ja-JP" sz="2000" dirty="0" smtClean="0">
                <a:solidFill>
                  <a:schemeClr val="tx1"/>
                </a:solidFill>
              </a:rPr>
              <a:t>De Heer is mijn helper, ik heb niets te vrezen. Wat zouden mensen mij kunnen doen?</a:t>
            </a:r>
            <a:r>
              <a:rPr lang="ja-JP" altLang="nl-NL" sz="2000" dirty="0" smtClean="0">
                <a:solidFill>
                  <a:schemeClr val="tx1"/>
                </a:solidFill>
              </a:rPr>
              <a:t>’</a:t>
            </a:r>
            <a:endParaRPr lang="nl-NL" altLang="ja-JP" sz="2000" dirty="0" smtClean="0">
              <a:solidFill>
                <a:schemeClr val="tx1"/>
              </a:solidFill>
            </a:endParaRPr>
          </a:p>
          <a:p>
            <a:endParaRPr lang="nl-NL" sz="2000" dirty="0"/>
          </a:p>
          <a:p>
            <a:r>
              <a:rPr lang="nl-NL" sz="2000" b="1" dirty="0" smtClean="0">
                <a:solidFill>
                  <a:schemeClr val="tx1"/>
                </a:solidFill>
              </a:rPr>
              <a:t>Efeziërs 5: 15-18</a:t>
            </a:r>
          </a:p>
          <a:p>
            <a:r>
              <a:rPr lang="nl-NL" sz="2000" dirty="0" smtClean="0">
                <a:solidFill>
                  <a:schemeClr val="tx1"/>
                </a:solidFill>
              </a:rPr>
              <a:t>Let dus goed op welke weg u bewandelt, gedraag u niet als dwazen maar als verstandige mensen. Gebruik uw dagen goed, want we leven in een slechte tijd. Wees niet onverstandig, maar probeer te begrijpen wat de Heer wil.  Bedrink u niet, want dat leidt tot uitspattingen, maar laat de Geest u vervullen.</a:t>
            </a:r>
            <a:endParaRPr lang="nl-NL" sz="2000" i="1" dirty="0" smtClean="0">
              <a:solidFill>
                <a:srgbClr val="898989"/>
              </a:solidFill>
            </a:endParaRPr>
          </a:p>
          <a:p>
            <a:endParaRPr lang="nl-NL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8625" y="404813"/>
            <a:ext cx="3240088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4032448" cy="1440160"/>
          </a:xfrm>
        </p:spPr>
        <p:txBody>
          <a:bodyPr/>
          <a:lstStyle/>
          <a:p>
            <a:pPr algn="l" eaLnBrk="1" hangingPunct="1"/>
            <a:r>
              <a:rPr lang="nl-NL" sz="4000" b="1" dirty="0" smtClean="0">
                <a:solidFill>
                  <a:schemeClr val="tx1"/>
                </a:solidFill>
              </a:rPr>
              <a:t>Belangrijk</a:t>
            </a:r>
            <a:endParaRPr lang="nl-NL" sz="4000" b="1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5868144" y="9807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 txBox="1">
            <a:spLocks/>
          </p:cNvSpPr>
          <p:nvPr/>
        </p:nvSpPr>
        <p:spPr>
          <a:xfrm>
            <a:off x="3851920" y="5949280"/>
            <a:ext cx="3024336" cy="6477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7020272" y="4781728"/>
            <a:ext cx="2123728" cy="188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54639"/>
            <a:ext cx="1296267" cy="198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6"/>
          <p:cNvSpPr/>
          <p:nvPr/>
        </p:nvSpPr>
        <p:spPr>
          <a:xfrm>
            <a:off x="323528" y="260648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chemeClr val="tx1"/>
                </a:solidFill>
              </a:rPr>
              <a:t>Job 42: 5</a:t>
            </a:r>
          </a:p>
          <a:p>
            <a:r>
              <a:rPr lang="nl-NL" sz="2200" dirty="0" smtClean="0">
                <a:solidFill>
                  <a:schemeClr val="tx1"/>
                </a:solidFill>
              </a:rPr>
              <a:t>Eerder had ik slechts over u gehoord, maar nu heb ik u met eigen ogen aanschouwd.</a:t>
            </a:r>
          </a:p>
          <a:p>
            <a:endParaRPr lang="nl-NL" sz="2200" b="1" dirty="0" smtClean="0">
              <a:solidFill>
                <a:schemeClr val="tx1"/>
              </a:solidFill>
            </a:endParaRPr>
          </a:p>
          <a:p>
            <a:r>
              <a:rPr lang="nl-NL" sz="2200" b="1" dirty="0" smtClean="0">
                <a:solidFill>
                  <a:schemeClr val="tx1"/>
                </a:solidFill>
              </a:rPr>
              <a:t>1 Samuël 12: 34</a:t>
            </a:r>
          </a:p>
          <a:p>
            <a:r>
              <a:rPr lang="nl-NL" sz="2200" dirty="0" smtClean="0">
                <a:solidFill>
                  <a:schemeClr val="tx1"/>
                </a:solidFill>
              </a:rPr>
              <a:t>Dus: heb ontzag voor de HEER en wees hem oprecht, met hart en ziel toegewijd. U hebt immers zelf ervaren welke grootse daden hij voor u heeft verricht.</a:t>
            </a:r>
          </a:p>
          <a:p>
            <a:endParaRPr lang="nl-NL" sz="2200" dirty="0" smtClean="0">
              <a:solidFill>
                <a:schemeClr val="tx1"/>
              </a:solidFill>
            </a:endParaRPr>
          </a:p>
          <a:p>
            <a:r>
              <a:rPr lang="nl-NL" sz="2200" b="1" dirty="0" smtClean="0">
                <a:solidFill>
                  <a:schemeClr val="tx1"/>
                </a:solidFill>
              </a:rPr>
              <a:t>Filippenzen 3: 10</a:t>
            </a:r>
          </a:p>
          <a:p>
            <a:r>
              <a:rPr lang="nl-NL" sz="2200" dirty="0" smtClean="0">
                <a:solidFill>
                  <a:schemeClr val="tx1"/>
                </a:solidFill>
              </a:rPr>
              <a:t>Ik wil Christus kennen en de kracht van zijn opstanding ervaren, ik wil delen in zijn lijden en aan hem gelijk worden in zijn dood.</a:t>
            </a:r>
            <a:endParaRPr lang="nl-NL" sz="2200" b="1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67944" y="6021288"/>
            <a:ext cx="3024064" cy="647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 2 God ervaren</a:t>
            </a:r>
            <a:endParaRPr lang="nl-NL" sz="28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848872" cy="3312368"/>
          </a:xfrm>
        </p:spPr>
        <p:txBody>
          <a:bodyPr/>
          <a:lstStyle/>
          <a:p>
            <a:pPr algn="l" eaLnBrk="1" hangingPunct="1"/>
            <a:r>
              <a:rPr lang="nl-NL" b="1" dirty="0" err="1" smtClean="0">
                <a:solidFill>
                  <a:schemeClr val="tx1"/>
                </a:solidFill>
              </a:rPr>
              <a:t>Jesaja</a:t>
            </a:r>
            <a:r>
              <a:rPr lang="nl-NL" b="1" dirty="0" smtClean="0">
                <a:solidFill>
                  <a:schemeClr val="tx1"/>
                </a:solidFill>
              </a:rPr>
              <a:t> 45: 15</a:t>
            </a:r>
          </a:p>
          <a:p>
            <a:pPr algn="l" eaLnBrk="1" hangingPunct="1"/>
            <a:r>
              <a:rPr lang="nl-NL" dirty="0" smtClean="0">
                <a:solidFill>
                  <a:schemeClr val="tx1"/>
                </a:solidFill>
              </a:rPr>
              <a:t>…u </a:t>
            </a:r>
            <a:r>
              <a:rPr lang="nl-NL" dirty="0" smtClean="0">
                <a:solidFill>
                  <a:schemeClr val="tx1"/>
                </a:solidFill>
              </a:rPr>
              <a:t>bent een God die zich verborgen </a:t>
            </a:r>
            <a:r>
              <a:rPr lang="nl-NL" dirty="0" smtClean="0">
                <a:solidFill>
                  <a:schemeClr val="tx1"/>
                </a:solidFill>
              </a:rPr>
              <a:t>houdt, …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9F8"/>
              </a:clrFrom>
              <a:clrTo>
                <a:srgbClr val="FDF9F8">
                  <a:alpha val="0"/>
                </a:srgbClr>
              </a:clrTo>
            </a:clrChange>
          </a:blip>
          <a:srcRect b="6606"/>
          <a:stretch>
            <a:fillRect/>
          </a:stretch>
        </p:blipFill>
        <p:spPr bwMode="auto">
          <a:xfrm>
            <a:off x="6794500" y="4581128"/>
            <a:ext cx="23495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Afbeelding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24400"/>
            <a:ext cx="1316037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443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Calibri</vt:lpstr>
      <vt:lpstr>MS PGothic</vt:lpstr>
      <vt:lpstr>Arial</vt:lpstr>
      <vt:lpstr>Kantoorthema</vt:lpstr>
      <vt:lpstr>Les 2 God ervaren</vt:lpstr>
      <vt:lpstr>Les 2 God ervaren</vt:lpstr>
      <vt:lpstr>Les 2 God ervaren</vt:lpstr>
      <vt:lpstr>Les 2 God ervaren</vt:lpstr>
      <vt:lpstr>Dia 5</vt:lpstr>
      <vt:lpstr>Dia 6</vt:lpstr>
      <vt:lpstr>Les 2 God ervaren</vt:lpstr>
      <vt:lpstr>Dia 8</vt:lpstr>
      <vt:lpstr>Les 2 God ervaren</vt:lpstr>
      <vt:lpstr>Les 2 God ervaren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God kennen</dc:title>
  <dc:creator>José Korsaan</dc:creator>
  <cp:lastModifiedBy>Ingrid Plantinga</cp:lastModifiedBy>
  <cp:revision>15</cp:revision>
  <dcterms:created xsi:type="dcterms:W3CDTF">2013-01-22T08:58:09Z</dcterms:created>
  <dcterms:modified xsi:type="dcterms:W3CDTF">2014-03-17T16:37:50Z</dcterms:modified>
</cp:coreProperties>
</file>