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69" r:id="rId3"/>
    <p:sldId id="270" r:id="rId4"/>
    <p:sldId id="267" r:id="rId5"/>
    <p:sldId id="273" r:id="rId6"/>
    <p:sldId id="271" r:id="rId7"/>
    <p:sldId id="272" r:id="rId8"/>
    <p:sldId id="275" r:id="rId9"/>
    <p:sldId id="274" r:id="rId1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29A9959-A0A5-435E-8175-A867E05E919E}" type="datetimeFigureOut">
              <a:rPr lang="nl-NL"/>
              <a:pPr>
                <a:defRPr/>
              </a:pPr>
              <a:t>28-1-2014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7F45EA8-3D42-4618-A635-CC353BA8C0DB}"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7321CD-195C-477B-8107-5D5E05CD6AEE}" type="slidenum">
              <a:rPr lang="nl-NL"/>
              <a:pPr fontAlgn="base">
                <a:spcBef>
                  <a:spcPct val="0"/>
                </a:spcBef>
                <a:spcAft>
                  <a:spcPct val="0"/>
                </a:spcAft>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7321CD-195C-477B-8107-5D5E05CD6AEE}" type="slidenum">
              <a:rPr lang="nl-NL"/>
              <a:pPr fontAlgn="base">
                <a:spcBef>
                  <a:spcPct val="0"/>
                </a:spcBef>
                <a:spcAft>
                  <a:spcPct val="0"/>
                </a:spcAft>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7321CD-195C-477B-8107-5D5E05CD6AEE}" type="slidenum">
              <a:rPr lang="nl-NL"/>
              <a:pPr fontAlgn="base">
                <a:spcBef>
                  <a:spcPct val="0"/>
                </a:spcBef>
                <a:spcAft>
                  <a:spcPct val="0"/>
                </a:spcAft>
              </a:pPr>
              <a:t>3</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7410"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7411"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7CA946-A5CC-45FB-B307-10F2F6C5B75A}" type="slidenum">
              <a:rPr lang="nl-NL"/>
              <a:pPr fontAlgn="base">
                <a:spcBef>
                  <a:spcPct val="0"/>
                </a:spcBef>
                <a:spcAft>
                  <a:spcPct val="0"/>
                </a:spcAft>
              </a:pPr>
              <a:t>4</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945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945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57B4DC-EBBD-4809-B805-234885B83C95}" type="slidenum">
              <a:rPr lang="nl-NL"/>
              <a:pPr fontAlgn="base">
                <a:spcBef>
                  <a:spcPct val="0"/>
                </a:spcBef>
                <a:spcAft>
                  <a:spcPct val="0"/>
                </a:spcAft>
              </a:pPr>
              <a:t>5</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7321CD-195C-477B-8107-5D5E05CD6AEE}" type="slidenum">
              <a:rPr lang="nl-NL"/>
              <a:pPr fontAlgn="base">
                <a:spcBef>
                  <a:spcPct val="0"/>
                </a:spcBef>
                <a:spcAft>
                  <a:spcPct val="0"/>
                </a:spcAft>
              </a:pPr>
              <a:t>6</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7321CD-195C-477B-8107-5D5E05CD6AEE}" type="slidenum">
              <a:rPr lang="nl-NL"/>
              <a:pPr fontAlgn="base">
                <a:spcBef>
                  <a:spcPct val="0"/>
                </a:spcBef>
                <a:spcAft>
                  <a:spcPct val="0"/>
                </a:spcAft>
              </a:pPr>
              <a:t>7</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7321CD-195C-477B-8107-5D5E05CD6AEE}" type="slidenum">
              <a:rPr lang="nl-NL"/>
              <a:pPr fontAlgn="base">
                <a:spcBef>
                  <a:spcPct val="0"/>
                </a:spcBef>
                <a:spcAft>
                  <a:spcPct val="0"/>
                </a:spcAft>
              </a:pPr>
              <a:t>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7321CD-195C-477B-8107-5D5E05CD6AEE}" type="slidenum">
              <a:rPr lang="nl-NL"/>
              <a:pPr fontAlgn="base">
                <a:spcBef>
                  <a:spcPct val="0"/>
                </a:spcBef>
                <a:spcAft>
                  <a:spcPct val="0"/>
                </a:spcAft>
              </a:pPr>
              <a:t>9</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Ova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el 13"/>
          <p:cNvSpPr>
            <a:spLocks noGrp="1"/>
          </p:cNvSpPr>
          <p:nvPr>
            <p:ph type="ctrTitle"/>
          </p:nvPr>
        </p:nvSpPr>
        <p:spPr>
          <a:xfrm>
            <a:off x="1432560" y="359898"/>
            <a:ext cx="7406640" cy="1472184"/>
          </a:xfrm>
        </p:spPr>
        <p:txBody>
          <a:bodyPr anchor="b"/>
          <a:lstStyle>
            <a:lvl1pPr algn="l">
              <a:defRPr/>
            </a:lvl1pPr>
            <a:extLst/>
          </a:lstStyle>
          <a:p>
            <a:r>
              <a:rPr lang="nl-NL" smtClean="0"/>
              <a:t>Klik om de stijl te bewerken</a:t>
            </a:r>
            <a:endParaRPr lang="en-US"/>
          </a:p>
        </p:txBody>
      </p:sp>
      <p:sp>
        <p:nvSpPr>
          <p:cNvPr id="22" name="Ondertitel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nl-NL" smtClean="0"/>
              <a:t>Klik om het opmaakprofiel van de modelondertitel te bewerken</a:t>
            </a:r>
            <a:endParaRPr lang="en-US"/>
          </a:p>
        </p:txBody>
      </p:sp>
      <p:sp>
        <p:nvSpPr>
          <p:cNvPr id="6" name="Tijdelijke aanduiding voor datum 6"/>
          <p:cNvSpPr>
            <a:spLocks noGrp="1"/>
          </p:cNvSpPr>
          <p:nvPr>
            <p:ph type="dt" sz="half" idx="10"/>
          </p:nvPr>
        </p:nvSpPr>
        <p:spPr/>
        <p:txBody>
          <a:bodyPr/>
          <a:lstStyle>
            <a:lvl1pPr>
              <a:defRPr/>
            </a:lvl1pPr>
            <a:extLst/>
          </a:lstStyle>
          <a:p>
            <a:pPr>
              <a:defRPr/>
            </a:pPr>
            <a:fld id="{1FF107FA-983F-4B7F-84F3-2C25112CA9A0}" type="datetime1">
              <a:rPr lang="nl-NL"/>
              <a:pPr>
                <a:defRPr/>
              </a:pPr>
              <a:t>28-1-2014</a:t>
            </a:fld>
            <a:endParaRPr lang="nl-NL"/>
          </a:p>
        </p:txBody>
      </p:sp>
      <p:sp>
        <p:nvSpPr>
          <p:cNvPr id="7" name="Tijdelijke aanduiding voor voettekst 19"/>
          <p:cNvSpPr>
            <a:spLocks noGrp="1"/>
          </p:cNvSpPr>
          <p:nvPr>
            <p:ph type="ftr" sz="quarter" idx="11"/>
          </p:nvPr>
        </p:nvSpPr>
        <p:spPr/>
        <p:txBody>
          <a:bodyPr/>
          <a:lstStyle>
            <a:lvl1pPr>
              <a:defRPr/>
            </a:lvl1pPr>
            <a:extLst/>
          </a:lstStyle>
          <a:p>
            <a:pPr>
              <a:defRPr/>
            </a:pPr>
            <a:r>
              <a:rPr lang="nl-NL"/>
              <a:t>Bericht van God</a:t>
            </a:r>
          </a:p>
        </p:txBody>
      </p:sp>
      <p:sp>
        <p:nvSpPr>
          <p:cNvPr id="8" name="Tijdelijke aanduiding voor dianummer 9"/>
          <p:cNvSpPr>
            <a:spLocks noGrp="1"/>
          </p:cNvSpPr>
          <p:nvPr>
            <p:ph type="sldNum" sz="quarter" idx="12"/>
          </p:nvPr>
        </p:nvSpPr>
        <p:spPr/>
        <p:txBody>
          <a:bodyPr/>
          <a:lstStyle>
            <a:lvl1pPr>
              <a:defRPr/>
            </a:lvl1pPr>
            <a:extLst/>
          </a:lstStyle>
          <a:p>
            <a:pPr>
              <a:defRPr/>
            </a:pPr>
            <a:fld id="{35B05BCB-7A35-4AA7-BF11-494A1E9F8DF3}"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23"/>
          <p:cNvSpPr>
            <a:spLocks noGrp="1"/>
          </p:cNvSpPr>
          <p:nvPr>
            <p:ph type="dt" sz="half" idx="10"/>
          </p:nvPr>
        </p:nvSpPr>
        <p:spPr/>
        <p:txBody>
          <a:bodyPr/>
          <a:lstStyle>
            <a:lvl1pPr>
              <a:defRPr/>
            </a:lvl1pPr>
          </a:lstStyle>
          <a:p>
            <a:pPr>
              <a:defRPr/>
            </a:pPr>
            <a:fld id="{183640D9-CC80-4615-A680-94BE0D5E6101}" type="datetime1">
              <a:rPr lang="nl-NL"/>
              <a:pPr>
                <a:defRPr/>
              </a:pPr>
              <a:t>28-1-2014</a:t>
            </a:fld>
            <a:endParaRPr lang="nl-NL"/>
          </a:p>
        </p:txBody>
      </p:sp>
      <p:sp>
        <p:nvSpPr>
          <p:cNvPr id="5" name="Tijdelijke aanduiding voor voettekst 9"/>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21"/>
          <p:cNvSpPr>
            <a:spLocks noGrp="1"/>
          </p:cNvSpPr>
          <p:nvPr>
            <p:ph type="sldNum" sz="quarter" idx="12"/>
          </p:nvPr>
        </p:nvSpPr>
        <p:spPr/>
        <p:txBody>
          <a:bodyPr/>
          <a:lstStyle>
            <a:lvl1pPr>
              <a:defRPr/>
            </a:lvl1pPr>
          </a:lstStyle>
          <a:p>
            <a:pPr>
              <a:defRPr/>
            </a:pPr>
            <a:fld id="{8B725362-36E7-4776-8615-AF8AF6777748}"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8000" y="274639"/>
            <a:ext cx="1828800" cy="5851525"/>
          </a:xfrm>
        </p:spPr>
        <p:txBody>
          <a:bodyPr vert="eaVert"/>
          <a:lstStyle>
            <a:extLs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1143000" y="274640"/>
            <a:ext cx="5562600" cy="5851525"/>
          </a:xfrm>
        </p:spPr>
        <p:txBody>
          <a:bodyPr vert="eaVert"/>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23"/>
          <p:cNvSpPr>
            <a:spLocks noGrp="1"/>
          </p:cNvSpPr>
          <p:nvPr>
            <p:ph type="dt" sz="half" idx="10"/>
          </p:nvPr>
        </p:nvSpPr>
        <p:spPr/>
        <p:txBody>
          <a:bodyPr/>
          <a:lstStyle>
            <a:lvl1pPr>
              <a:defRPr/>
            </a:lvl1pPr>
          </a:lstStyle>
          <a:p>
            <a:pPr>
              <a:defRPr/>
            </a:pPr>
            <a:fld id="{AD8B7B2C-5C02-49BC-87CE-E0BB18B7548A}" type="datetime1">
              <a:rPr lang="nl-NL"/>
              <a:pPr>
                <a:defRPr/>
              </a:pPr>
              <a:t>28-1-2014</a:t>
            </a:fld>
            <a:endParaRPr lang="nl-NL"/>
          </a:p>
        </p:txBody>
      </p:sp>
      <p:sp>
        <p:nvSpPr>
          <p:cNvPr id="5" name="Tijdelijke aanduiding voor voettekst 9"/>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21"/>
          <p:cNvSpPr>
            <a:spLocks noGrp="1"/>
          </p:cNvSpPr>
          <p:nvPr>
            <p:ph type="sldNum" sz="quarter" idx="12"/>
          </p:nvPr>
        </p:nvSpPr>
        <p:spPr/>
        <p:txBody>
          <a:bodyPr/>
          <a:lstStyle>
            <a:lvl1pPr>
              <a:defRPr/>
            </a:lvl1pPr>
          </a:lstStyle>
          <a:p>
            <a:pPr>
              <a:defRPr/>
            </a:pPr>
            <a:fld id="{5A1156C7-8F8A-4119-8278-2CC221ACFCA2}"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nl-NL" smtClean="0"/>
              <a:t>Klik om de stijl te bewerken</a:t>
            </a:r>
            <a:endParaRPr lang="en-US"/>
          </a:p>
        </p:txBody>
      </p:sp>
      <p:sp>
        <p:nvSpPr>
          <p:cNvPr id="3" name="Tijdelijke aanduiding voor inhoud 2"/>
          <p:cNvSpPr>
            <a:spLocks noGrp="1"/>
          </p:cNvSpPr>
          <p:nvPr>
            <p:ph idx="1"/>
          </p:nvPr>
        </p:nvSpPr>
        <p:spPr/>
        <p:txBody>
          <a:bodyPr/>
          <a:lstStyle>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23"/>
          <p:cNvSpPr>
            <a:spLocks noGrp="1"/>
          </p:cNvSpPr>
          <p:nvPr>
            <p:ph type="dt" sz="half" idx="10"/>
          </p:nvPr>
        </p:nvSpPr>
        <p:spPr/>
        <p:txBody>
          <a:bodyPr/>
          <a:lstStyle>
            <a:lvl1pPr>
              <a:defRPr/>
            </a:lvl1pPr>
          </a:lstStyle>
          <a:p>
            <a:pPr>
              <a:defRPr/>
            </a:pPr>
            <a:fld id="{EF585FBF-CFEB-46EA-8E07-E21587FC00E0}" type="datetime1">
              <a:rPr lang="nl-NL"/>
              <a:pPr>
                <a:defRPr/>
              </a:pPr>
              <a:t>28-1-2014</a:t>
            </a:fld>
            <a:endParaRPr lang="nl-NL"/>
          </a:p>
        </p:txBody>
      </p:sp>
      <p:sp>
        <p:nvSpPr>
          <p:cNvPr id="5" name="Tijdelijke aanduiding voor voettekst 9"/>
          <p:cNvSpPr>
            <a:spLocks noGrp="1"/>
          </p:cNvSpPr>
          <p:nvPr>
            <p:ph type="ftr" sz="quarter" idx="11"/>
          </p:nvPr>
        </p:nvSpPr>
        <p:spPr/>
        <p:txBody>
          <a:bodyPr/>
          <a:lstStyle>
            <a:lvl1pPr>
              <a:defRPr/>
            </a:lvl1pPr>
          </a:lstStyle>
          <a:p>
            <a:pPr>
              <a:defRPr/>
            </a:pPr>
            <a:r>
              <a:rPr lang="nl-NL"/>
              <a:t>Bericht van God</a:t>
            </a:r>
          </a:p>
        </p:txBody>
      </p:sp>
      <p:sp>
        <p:nvSpPr>
          <p:cNvPr id="6" name="Tijdelijke aanduiding voor dianummer 21"/>
          <p:cNvSpPr>
            <a:spLocks noGrp="1"/>
          </p:cNvSpPr>
          <p:nvPr>
            <p:ph type="sldNum" sz="quarter" idx="12"/>
          </p:nvPr>
        </p:nvSpPr>
        <p:spPr/>
        <p:txBody>
          <a:bodyPr/>
          <a:lstStyle>
            <a:lvl1pPr>
              <a:defRPr/>
            </a:lvl1pPr>
          </a:lstStyle>
          <a:p>
            <a:pPr>
              <a:defRPr/>
            </a:pPr>
            <a:fld id="{ADE5F996-14E3-43F5-9495-192CB4E5CCEC}"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4" name="Rechthoek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hthoek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el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nl-NL" smtClean="0"/>
              <a:t>Klik om de stijl te bewerken</a:t>
            </a:r>
            <a:endParaRPr lang="en-US"/>
          </a:p>
        </p:txBody>
      </p:sp>
      <p:sp>
        <p:nvSpPr>
          <p:cNvPr id="3" name="Tijdelijke aanduiding voor teks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nl-NL" smtClean="0"/>
              <a:t>Klik om de modelstijlen te bewerken</a:t>
            </a:r>
          </a:p>
        </p:txBody>
      </p:sp>
      <p:sp>
        <p:nvSpPr>
          <p:cNvPr id="8" name="Tijdelijke aanduiding voor datum 3"/>
          <p:cNvSpPr>
            <a:spLocks noGrp="1"/>
          </p:cNvSpPr>
          <p:nvPr>
            <p:ph type="dt" sz="half" idx="10"/>
          </p:nvPr>
        </p:nvSpPr>
        <p:spPr/>
        <p:txBody>
          <a:bodyPr/>
          <a:lstStyle>
            <a:lvl1pPr>
              <a:defRPr/>
            </a:lvl1pPr>
            <a:extLst/>
          </a:lstStyle>
          <a:p>
            <a:pPr>
              <a:defRPr/>
            </a:pPr>
            <a:fld id="{0549E525-2E7B-4B3F-8988-621E58C0814A}" type="datetime1">
              <a:rPr lang="nl-NL"/>
              <a:pPr>
                <a:defRPr/>
              </a:pPr>
              <a:t>28-1-2014</a:t>
            </a:fld>
            <a:endParaRPr lang="nl-NL"/>
          </a:p>
        </p:txBody>
      </p:sp>
      <p:sp>
        <p:nvSpPr>
          <p:cNvPr id="9" name="Tijdelijke aanduiding voor voettekst 4"/>
          <p:cNvSpPr>
            <a:spLocks noGrp="1"/>
          </p:cNvSpPr>
          <p:nvPr>
            <p:ph type="ftr" sz="quarter" idx="11"/>
          </p:nvPr>
        </p:nvSpPr>
        <p:spPr/>
        <p:txBody>
          <a:bodyPr/>
          <a:lstStyle>
            <a:lvl1pPr>
              <a:defRPr/>
            </a:lvl1pPr>
            <a:extLst/>
          </a:lstStyle>
          <a:p>
            <a:pPr>
              <a:defRPr/>
            </a:pPr>
            <a:r>
              <a:rPr lang="nl-NL"/>
              <a:t>Bericht van God</a:t>
            </a:r>
          </a:p>
        </p:txBody>
      </p:sp>
      <p:sp>
        <p:nvSpPr>
          <p:cNvPr id="10" name="Tijdelijke aanduiding voor dianummer 5"/>
          <p:cNvSpPr>
            <a:spLocks noGrp="1"/>
          </p:cNvSpPr>
          <p:nvPr>
            <p:ph type="sldNum" sz="quarter" idx="12"/>
          </p:nvPr>
        </p:nvSpPr>
        <p:spPr/>
        <p:txBody>
          <a:bodyPr/>
          <a:lstStyle>
            <a:lvl1pPr>
              <a:defRPr/>
            </a:lvl1pPr>
            <a:extLst/>
          </a:lstStyle>
          <a:p>
            <a:pPr>
              <a:defRPr/>
            </a:pPr>
            <a:fld id="{47BCBA49-9205-4D4E-B513-679E6432F4A8}"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extLst/>
          </a:lstStyle>
          <a:p>
            <a:r>
              <a:rPr lang="nl-NL" smtClean="0"/>
              <a:t>Klik om de stijl te bewerken</a:t>
            </a:r>
            <a:endParaRPr lang="en-US"/>
          </a:p>
        </p:txBody>
      </p:sp>
      <p:sp>
        <p:nvSpPr>
          <p:cNvPr id="3" name="Tijdelijke aanduiding voor inhoud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23"/>
          <p:cNvSpPr>
            <a:spLocks noGrp="1"/>
          </p:cNvSpPr>
          <p:nvPr>
            <p:ph type="dt" sz="half" idx="10"/>
          </p:nvPr>
        </p:nvSpPr>
        <p:spPr/>
        <p:txBody>
          <a:bodyPr/>
          <a:lstStyle>
            <a:lvl1pPr>
              <a:defRPr/>
            </a:lvl1pPr>
          </a:lstStyle>
          <a:p>
            <a:pPr>
              <a:defRPr/>
            </a:pPr>
            <a:fld id="{1B943B6D-1337-4C7F-AA96-1B038629DA0A}" type="datetime1">
              <a:rPr lang="nl-NL"/>
              <a:pPr>
                <a:defRPr/>
              </a:pPr>
              <a:t>28-1-2014</a:t>
            </a:fld>
            <a:endParaRPr lang="nl-NL"/>
          </a:p>
        </p:txBody>
      </p:sp>
      <p:sp>
        <p:nvSpPr>
          <p:cNvPr id="6" name="Tijdelijke aanduiding voor voettekst 9"/>
          <p:cNvSpPr>
            <a:spLocks noGrp="1"/>
          </p:cNvSpPr>
          <p:nvPr>
            <p:ph type="ftr" sz="quarter" idx="11"/>
          </p:nvPr>
        </p:nvSpPr>
        <p:spPr/>
        <p:txBody>
          <a:bodyPr/>
          <a:lstStyle>
            <a:lvl1pPr>
              <a:defRPr/>
            </a:lvl1pPr>
          </a:lstStyle>
          <a:p>
            <a:pPr>
              <a:defRPr/>
            </a:pPr>
            <a:r>
              <a:rPr lang="nl-NL"/>
              <a:t>Bericht van God</a:t>
            </a:r>
          </a:p>
        </p:txBody>
      </p:sp>
      <p:sp>
        <p:nvSpPr>
          <p:cNvPr id="7" name="Tijdelijke aanduiding voor dianummer 21"/>
          <p:cNvSpPr>
            <a:spLocks noGrp="1"/>
          </p:cNvSpPr>
          <p:nvPr>
            <p:ph type="sldNum" sz="quarter" idx="12"/>
          </p:nvPr>
        </p:nvSpPr>
        <p:spPr/>
        <p:txBody>
          <a:bodyPr/>
          <a:lstStyle>
            <a:lvl1pPr>
              <a:defRPr/>
            </a:lvl1pPr>
          </a:lstStyle>
          <a:p>
            <a:pPr>
              <a:defRPr/>
            </a:pPr>
            <a:fld id="{9A823F49-E693-4220-BFED-5CF7914BB349}"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5160336"/>
            <a:ext cx="8229600" cy="1143000"/>
          </a:xfrm>
        </p:spPr>
        <p:txBody>
          <a:bodyPr/>
          <a:lstStyle>
            <a:lvl1pPr algn="ctr">
              <a:defRPr sz="4500" b="1" cap="none" baseline="0"/>
            </a:lvl1pPr>
            <a:extLst/>
          </a:lstStyle>
          <a:p>
            <a:r>
              <a:rPr lang="nl-NL" smtClean="0"/>
              <a:t>Klik om de stijl te bewerken</a:t>
            </a:r>
            <a:endParaRPr lang="en-US"/>
          </a:p>
        </p:txBody>
      </p:sp>
      <p:sp>
        <p:nvSpPr>
          <p:cNvPr id="3" name="Tijdelijke aanduiding voor teks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nl-NL" smtClean="0"/>
              <a:t>Klik om de modelstijlen te bewerken</a:t>
            </a:r>
          </a:p>
        </p:txBody>
      </p:sp>
      <p:sp>
        <p:nvSpPr>
          <p:cNvPr id="4" name="Tijdelijke aanduiding voor teks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nl-NL" smtClean="0"/>
              <a:t>Klik om de modelstijlen te bewerken</a:t>
            </a:r>
          </a:p>
        </p:txBody>
      </p:sp>
      <p:sp>
        <p:nvSpPr>
          <p:cNvPr id="5" name="Tijdelijke aanduiding voor inhoud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inhoud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6"/>
          <p:cNvSpPr>
            <a:spLocks noGrp="1"/>
          </p:cNvSpPr>
          <p:nvPr>
            <p:ph type="dt" sz="half" idx="10"/>
          </p:nvPr>
        </p:nvSpPr>
        <p:spPr/>
        <p:txBody>
          <a:bodyPr/>
          <a:lstStyle>
            <a:lvl1pPr>
              <a:defRPr/>
            </a:lvl1pPr>
            <a:extLst/>
          </a:lstStyle>
          <a:p>
            <a:pPr>
              <a:defRPr/>
            </a:pPr>
            <a:fld id="{577089B4-A20D-4D85-816C-57EEBD6AE3C3}" type="datetime1">
              <a:rPr lang="nl-NL"/>
              <a:pPr>
                <a:defRPr/>
              </a:pPr>
              <a:t>28-1-2014</a:t>
            </a:fld>
            <a:endParaRPr lang="nl-NL"/>
          </a:p>
        </p:txBody>
      </p:sp>
      <p:sp>
        <p:nvSpPr>
          <p:cNvPr id="8" name="Tijdelijke aanduiding voor voettekst 7"/>
          <p:cNvSpPr>
            <a:spLocks noGrp="1"/>
          </p:cNvSpPr>
          <p:nvPr>
            <p:ph type="ftr" sz="quarter" idx="11"/>
          </p:nvPr>
        </p:nvSpPr>
        <p:spPr/>
        <p:txBody>
          <a:bodyPr/>
          <a:lstStyle>
            <a:lvl1pPr>
              <a:defRPr/>
            </a:lvl1pPr>
            <a:extLst/>
          </a:lstStyle>
          <a:p>
            <a:pPr>
              <a:defRPr/>
            </a:pPr>
            <a:r>
              <a:rPr lang="nl-NL"/>
              <a:t>Bericht van God</a:t>
            </a:r>
          </a:p>
        </p:txBody>
      </p:sp>
      <p:sp>
        <p:nvSpPr>
          <p:cNvPr id="9" name="Tijdelijke aanduiding voor dianummer 8"/>
          <p:cNvSpPr>
            <a:spLocks noGrp="1"/>
          </p:cNvSpPr>
          <p:nvPr>
            <p:ph type="sldNum" sz="quarter" idx="12"/>
          </p:nvPr>
        </p:nvSpPr>
        <p:spPr/>
        <p:txBody>
          <a:bodyPr/>
          <a:lstStyle>
            <a:lvl1pPr>
              <a:defRPr/>
            </a:lvl1pPr>
            <a:extLst/>
          </a:lstStyle>
          <a:p>
            <a:pPr>
              <a:defRPr/>
            </a:pPr>
            <a:fld id="{D98FDCE2-8B68-4950-A209-7F562A46741A}"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1435608" y="274320"/>
            <a:ext cx="7498080" cy="1143000"/>
          </a:xfrm>
        </p:spPr>
        <p:txBody>
          <a:bodyPr/>
          <a:lstStyle>
            <a:extLst/>
          </a:lstStyle>
          <a:p>
            <a:r>
              <a:rPr lang="nl-NL" smtClean="0"/>
              <a:t>Klik om de stijl te bewerken</a:t>
            </a:r>
            <a:endParaRPr lang="en-US"/>
          </a:p>
        </p:txBody>
      </p:sp>
      <p:sp>
        <p:nvSpPr>
          <p:cNvPr id="3" name="Tijdelijke aanduiding voor datum 23"/>
          <p:cNvSpPr>
            <a:spLocks noGrp="1"/>
          </p:cNvSpPr>
          <p:nvPr>
            <p:ph type="dt" sz="half" idx="10"/>
          </p:nvPr>
        </p:nvSpPr>
        <p:spPr/>
        <p:txBody>
          <a:bodyPr/>
          <a:lstStyle>
            <a:lvl1pPr>
              <a:defRPr/>
            </a:lvl1pPr>
          </a:lstStyle>
          <a:p>
            <a:pPr>
              <a:defRPr/>
            </a:pPr>
            <a:fld id="{37072E5B-75EC-42CC-9B94-92966EFCEA84}" type="datetime1">
              <a:rPr lang="nl-NL"/>
              <a:pPr>
                <a:defRPr/>
              </a:pPr>
              <a:t>28-1-2014</a:t>
            </a:fld>
            <a:endParaRPr lang="nl-NL"/>
          </a:p>
        </p:txBody>
      </p:sp>
      <p:sp>
        <p:nvSpPr>
          <p:cNvPr id="4" name="Tijdelijke aanduiding voor voettekst 9"/>
          <p:cNvSpPr>
            <a:spLocks noGrp="1"/>
          </p:cNvSpPr>
          <p:nvPr>
            <p:ph type="ftr" sz="quarter" idx="11"/>
          </p:nvPr>
        </p:nvSpPr>
        <p:spPr/>
        <p:txBody>
          <a:bodyPr/>
          <a:lstStyle>
            <a:lvl1pPr>
              <a:defRPr/>
            </a:lvl1pPr>
          </a:lstStyle>
          <a:p>
            <a:pPr>
              <a:defRPr/>
            </a:pPr>
            <a:r>
              <a:rPr lang="nl-NL"/>
              <a:t>Bericht van God</a:t>
            </a:r>
          </a:p>
        </p:txBody>
      </p:sp>
      <p:sp>
        <p:nvSpPr>
          <p:cNvPr id="5" name="Tijdelijke aanduiding voor dianummer 21"/>
          <p:cNvSpPr>
            <a:spLocks noGrp="1"/>
          </p:cNvSpPr>
          <p:nvPr>
            <p:ph type="sldNum" sz="quarter" idx="12"/>
          </p:nvPr>
        </p:nvSpPr>
        <p:spPr/>
        <p:txBody>
          <a:bodyPr/>
          <a:lstStyle>
            <a:lvl1pPr>
              <a:defRPr/>
            </a:lvl1pPr>
          </a:lstStyle>
          <a:p>
            <a:pPr>
              <a:defRPr/>
            </a:pPr>
            <a:fld id="{073E463A-4FC0-436F-82E6-63834CCEAC0B}"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Rechthoek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hthoek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Tijdelijke aanduiding voor datum 1"/>
          <p:cNvSpPr>
            <a:spLocks noGrp="1"/>
          </p:cNvSpPr>
          <p:nvPr>
            <p:ph type="dt" sz="half" idx="10"/>
          </p:nvPr>
        </p:nvSpPr>
        <p:spPr/>
        <p:txBody>
          <a:bodyPr/>
          <a:lstStyle>
            <a:lvl1pPr>
              <a:defRPr/>
            </a:lvl1pPr>
            <a:extLst/>
          </a:lstStyle>
          <a:p>
            <a:pPr>
              <a:defRPr/>
            </a:pPr>
            <a:fld id="{13BFEC07-70F1-4683-BB83-78B6D197BF6E}" type="datetime1">
              <a:rPr lang="nl-NL"/>
              <a:pPr>
                <a:defRPr/>
              </a:pPr>
              <a:t>28-1-2014</a:t>
            </a:fld>
            <a:endParaRPr lang="nl-NL"/>
          </a:p>
        </p:txBody>
      </p:sp>
      <p:sp>
        <p:nvSpPr>
          <p:cNvPr id="5" name="Tijdelijke aanduiding voor voettekst 2"/>
          <p:cNvSpPr>
            <a:spLocks noGrp="1"/>
          </p:cNvSpPr>
          <p:nvPr>
            <p:ph type="ftr" sz="quarter" idx="11"/>
          </p:nvPr>
        </p:nvSpPr>
        <p:spPr/>
        <p:txBody>
          <a:bodyPr/>
          <a:lstStyle>
            <a:lvl1pPr>
              <a:defRPr/>
            </a:lvl1pPr>
            <a:extLst/>
          </a:lstStyle>
          <a:p>
            <a:pPr>
              <a:defRPr/>
            </a:pPr>
            <a:r>
              <a:rPr lang="nl-NL"/>
              <a:t>Bericht van God</a:t>
            </a:r>
          </a:p>
        </p:txBody>
      </p:sp>
      <p:sp>
        <p:nvSpPr>
          <p:cNvPr id="6" name="Tijdelijke aanduiding voor dianummer 3"/>
          <p:cNvSpPr>
            <a:spLocks noGrp="1"/>
          </p:cNvSpPr>
          <p:nvPr>
            <p:ph type="sldNum" sz="quarter" idx="12"/>
          </p:nvPr>
        </p:nvSpPr>
        <p:spPr/>
        <p:txBody>
          <a:bodyPr/>
          <a:lstStyle>
            <a:lvl1pPr>
              <a:defRPr/>
            </a:lvl1pPr>
            <a:extLst/>
          </a:lstStyle>
          <a:p>
            <a:pPr>
              <a:defRPr/>
            </a:pPr>
            <a:fld id="{3B122C47-E505-4829-BF3F-BEE050A3B06A}"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nl-NL" smtClean="0"/>
              <a:t>Klik om de stijl te bewerken</a:t>
            </a:r>
            <a:endParaRPr lang="en-US"/>
          </a:p>
        </p:txBody>
      </p:sp>
      <p:sp>
        <p:nvSpPr>
          <p:cNvPr id="3" name="Tijdelijke aanduiding voor teks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nl-NL" smtClean="0"/>
              <a:t>Klik om de modelstijlen te bewerken</a:t>
            </a:r>
          </a:p>
        </p:txBody>
      </p:sp>
      <p:sp>
        <p:nvSpPr>
          <p:cNvPr id="4" name="Tijdelijke aanduiding voor inhoud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4"/>
          <p:cNvSpPr>
            <a:spLocks noGrp="1"/>
          </p:cNvSpPr>
          <p:nvPr>
            <p:ph type="dt" sz="half" idx="10"/>
          </p:nvPr>
        </p:nvSpPr>
        <p:spPr/>
        <p:txBody>
          <a:bodyPr/>
          <a:lstStyle>
            <a:lvl1pPr>
              <a:defRPr/>
            </a:lvl1pPr>
            <a:extLst/>
          </a:lstStyle>
          <a:p>
            <a:pPr>
              <a:defRPr/>
            </a:pPr>
            <a:fld id="{42A1D4E2-C109-41AA-AF20-CB055F54B6CA}" type="datetime1">
              <a:rPr lang="nl-NL"/>
              <a:pPr>
                <a:defRPr/>
              </a:pPr>
              <a:t>28-1-2014</a:t>
            </a:fld>
            <a:endParaRPr lang="nl-NL"/>
          </a:p>
        </p:txBody>
      </p:sp>
      <p:sp>
        <p:nvSpPr>
          <p:cNvPr id="6" name="Tijdelijke aanduiding voor voettekst 5"/>
          <p:cNvSpPr>
            <a:spLocks noGrp="1"/>
          </p:cNvSpPr>
          <p:nvPr>
            <p:ph type="ftr" sz="quarter" idx="11"/>
          </p:nvPr>
        </p:nvSpPr>
        <p:spPr/>
        <p:txBody>
          <a:bodyPr/>
          <a:lstStyle>
            <a:lvl1pPr>
              <a:defRPr/>
            </a:lvl1pPr>
            <a:extLst/>
          </a:lstStyle>
          <a:p>
            <a:pPr>
              <a:defRPr/>
            </a:pPr>
            <a:r>
              <a:rPr lang="nl-NL"/>
              <a:t>Bericht van God</a:t>
            </a:r>
          </a:p>
        </p:txBody>
      </p:sp>
      <p:sp>
        <p:nvSpPr>
          <p:cNvPr id="7" name="Tijdelijke aanduiding voor dianummer 6"/>
          <p:cNvSpPr>
            <a:spLocks noGrp="1"/>
          </p:cNvSpPr>
          <p:nvPr>
            <p:ph type="sldNum" sz="quarter" idx="12"/>
          </p:nvPr>
        </p:nvSpPr>
        <p:spPr/>
        <p:txBody>
          <a:bodyPr/>
          <a:lstStyle>
            <a:lvl1pPr>
              <a:defRPr/>
            </a:lvl1pPr>
            <a:extLst/>
          </a:lstStyle>
          <a:p>
            <a:pPr>
              <a:defRPr/>
            </a:pPr>
            <a:fld id="{4DA4F1EE-B582-4325-8B16-BF2665E3D537}"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5" name="Rechthoe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Stroomdiagram: Proce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Stroomdiagram: Proce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el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nl-NL" smtClean="0"/>
              <a:t>Klik om de stijl te bewerken</a:t>
            </a:r>
            <a:endParaRPr lang="en-US"/>
          </a:p>
        </p:txBody>
      </p:sp>
      <p:sp>
        <p:nvSpPr>
          <p:cNvPr id="3" name="Tijdelijke aanduiding voor afbeelding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nl-NL" noProof="0" smtClean="0"/>
              <a:t>Klik op het pictogram als u een afbeelding wilt toevoegen</a:t>
            </a:r>
            <a:endParaRPr lang="en-US" noProof="0" dirty="0"/>
          </a:p>
        </p:txBody>
      </p:sp>
      <p:sp>
        <p:nvSpPr>
          <p:cNvPr id="4" name="Tijdelijke aanduiding voor teks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nl-NL" smtClean="0"/>
              <a:t>Klik om de modelstijlen te bewerken</a:t>
            </a:r>
          </a:p>
        </p:txBody>
      </p:sp>
      <p:sp>
        <p:nvSpPr>
          <p:cNvPr id="8" name="Tijdelijke aanduiding voor datum 4"/>
          <p:cNvSpPr>
            <a:spLocks noGrp="1"/>
          </p:cNvSpPr>
          <p:nvPr>
            <p:ph type="dt" sz="half" idx="10"/>
          </p:nvPr>
        </p:nvSpPr>
        <p:spPr/>
        <p:txBody>
          <a:bodyPr/>
          <a:lstStyle>
            <a:lvl1pPr>
              <a:defRPr/>
            </a:lvl1pPr>
            <a:extLst/>
          </a:lstStyle>
          <a:p>
            <a:pPr>
              <a:defRPr/>
            </a:pPr>
            <a:fld id="{10D3B17D-B1D4-4FE7-AE23-710FC5B03F8E}" type="datetime1">
              <a:rPr lang="nl-NL"/>
              <a:pPr>
                <a:defRPr/>
              </a:pPr>
              <a:t>28-1-2014</a:t>
            </a:fld>
            <a:endParaRPr lang="nl-NL"/>
          </a:p>
        </p:txBody>
      </p:sp>
      <p:sp>
        <p:nvSpPr>
          <p:cNvPr id="9" name="Tijdelijke aanduiding voor voettekst 5"/>
          <p:cNvSpPr>
            <a:spLocks noGrp="1"/>
          </p:cNvSpPr>
          <p:nvPr>
            <p:ph type="ftr" sz="quarter" idx="11"/>
          </p:nvPr>
        </p:nvSpPr>
        <p:spPr/>
        <p:txBody>
          <a:bodyPr/>
          <a:lstStyle>
            <a:lvl1pPr>
              <a:defRPr/>
            </a:lvl1pPr>
            <a:extLst/>
          </a:lstStyle>
          <a:p>
            <a:pPr>
              <a:defRPr/>
            </a:pPr>
            <a:r>
              <a:rPr lang="nl-NL"/>
              <a:t>Bericht van God</a:t>
            </a:r>
          </a:p>
        </p:txBody>
      </p:sp>
      <p:sp>
        <p:nvSpPr>
          <p:cNvPr id="10" name="Tijdelijke aanduiding voor dianummer 6"/>
          <p:cNvSpPr>
            <a:spLocks noGrp="1"/>
          </p:cNvSpPr>
          <p:nvPr>
            <p:ph type="sldNum" sz="quarter" idx="12"/>
          </p:nvPr>
        </p:nvSpPr>
        <p:spPr/>
        <p:txBody>
          <a:bodyPr/>
          <a:lstStyle>
            <a:lvl1pPr>
              <a:defRPr/>
            </a:lvl1pPr>
            <a:extLst/>
          </a:lstStyle>
          <a:p>
            <a:pPr>
              <a:defRPr/>
            </a:pPr>
            <a:fld id="{72EEE710-BFF7-4AE0-B116-4118B5B5BDE3}"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irkel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ing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hthoek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jdelijke aanduiding voor titel 4"/>
          <p:cNvSpPr>
            <a:spLocks noGrp="1"/>
          </p:cNvSpPr>
          <p:nvPr>
            <p:ph type="title"/>
          </p:nvPr>
        </p:nvSpPr>
        <p:spPr>
          <a:xfrm>
            <a:off x="1435100" y="274638"/>
            <a:ext cx="7499350" cy="1143000"/>
          </a:xfrm>
          <a:prstGeom prst="rect">
            <a:avLst/>
          </a:prstGeom>
        </p:spPr>
        <p:txBody>
          <a:bodyPr anchor="ctr">
            <a:normAutofit/>
          </a:bodyPr>
          <a:lstStyle>
            <a:extLst/>
          </a:lstStyle>
          <a:p>
            <a:r>
              <a:rPr lang="nl-NL" smtClean="0"/>
              <a:t>Klik om de stijl te bewerken</a:t>
            </a:r>
            <a:endParaRPr lang="en-US"/>
          </a:p>
        </p:txBody>
      </p:sp>
      <p:sp>
        <p:nvSpPr>
          <p:cNvPr id="1033" name="Tijdelijke aanduiding voor tekst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24" name="Tijdelijke aanduiding voor datum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smtClean="0">
                <a:solidFill>
                  <a:schemeClr val="bg2">
                    <a:shade val="50000"/>
                    <a:satMod val="200000"/>
                  </a:schemeClr>
                </a:solidFill>
                <a:latin typeface="+mn-lt"/>
              </a:defRPr>
            </a:lvl1pPr>
            <a:extLst/>
          </a:lstStyle>
          <a:p>
            <a:pPr>
              <a:defRPr/>
            </a:pPr>
            <a:fld id="{75AFD41E-132D-4DDA-8913-14A0CBEBA3BF}" type="datetime1">
              <a:rPr lang="nl-NL"/>
              <a:pPr>
                <a:defRPr/>
              </a:pPr>
              <a:t>28-1-2014</a:t>
            </a:fld>
            <a:endParaRPr lang="nl-NL"/>
          </a:p>
        </p:txBody>
      </p:sp>
      <p:sp>
        <p:nvSpPr>
          <p:cNvPr id="10" name="Tijdelijke aanduiding voor voettekst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r>
              <a:rPr lang="nl-NL"/>
              <a:t>Bericht van God</a:t>
            </a:r>
            <a:endParaRPr lang="nl-NL"/>
          </a:p>
        </p:txBody>
      </p:sp>
      <p:sp>
        <p:nvSpPr>
          <p:cNvPr id="22" name="Tijdelijke aanduiding voor dianumm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smtClean="0">
                <a:solidFill>
                  <a:schemeClr val="bg2">
                    <a:shade val="50000"/>
                    <a:satMod val="200000"/>
                  </a:schemeClr>
                </a:solidFill>
                <a:effectLst/>
                <a:latin typeface="+mn-lt"/>
              </a:defRPr>
            </a:lvl1pPr>
            <a:extLst/>
          </a:lstStyle>
          <a:p>
            <a:pPr>
              <a:defRPr/>
            </a:pPr>
            <a:fld id="{8B5220F4-FC62-4F48-9EF0-BC61214E531D}" type="slidenum">
              <a:rPr lang="nl-NL"/>
              <a:pPr>
                <a:defRPr/>
              </a:pPr>
              <a:t>‹nr.›</a:t>
            </a:fld>
            <a:endParaRPr lang="nl-NL"/>
          </a:p>
        </p:txBody>
      </p:sp>
      <p:sp>
        <p:nvSpPr>
          <p:cNvPr id="15" name="Rechthoek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10" r:id="rId5"/>
    <p:sldLayoutId id="2147483705" r:id="rId6"/>
    <p:sldLayoutId id="2147483711" r:id="rId7"/>
    <p:sldLayoutId id="2147483712" r:id="rId8"/>
    <p:sldLayoutId id="2147483713" r:id="rId9"/>
    <p:sldLayoutId id="2147483704" r:id="rId10"/>
    <p:sldLayoutId id="2147483703" r:id="rId11"/>
  </p:sldLayoutIdLst>
  <p:hf sldNum="0" hdr="0" dt="0"/>
  <p:txStyles>
    <p:titleStyle>
      <a:lvl1pPr algn="l" rtl="0" fontAlgn="base">
        <a:spcBef>
          <a:spcPct val="0"/>
        </a:spcBef>
        <a:spcAft>
          <a:spcPct val="0"/>
        </a:spcAft>
        <a:defRPr sz="4300" kern="1200">
          <a:solidFill>
            <a:srgbClr val="006B8D"/>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006B8D"/>
          </a:solidFill>
          <a:latin typeface="Gill Sans MT" pitchFamily="34" charset="0"/>
        </a:defRPr>
      </a:lvl2pPr>
      <a:lvl3pPr algn="l" rtl="0" fontAlgn="base">
        <a:spcBef>
          <a:spcPct val="0"/>
        </a:spcBef>
        <a:spcAft>
          <a:spcPct val="0"/>
        </a:spcAft>
        <a:defRPr sz="4300">
          <a:solidFill>
            <a:srgbClr val="006B8D"/>
          </a:solidFill>
          <a:latin typeface="Gill Sans MT" pitchFamily="34" charset="0"/>
        </a:defRPr>
      </a:lvl3pPr>
      <a:lvl4pPr algn="l" rtl="0" fontAlgn="base">
        <a:spcBef>
          <a:spcPct val="0"/>
        </a:spcBef>
        <a:spcAft>
          <a:spcPct val="0"/>
        </a:spcAft>
        <a:defRPr sz="4300">
          <a:solidFill>
            <a:srgbClr val="006B8D"/>
          </a:solidFill>
          <a:latin typeface="Gill Sans MT" pitchFamily="34" charset="0"/>
        </a:defRPr>
      </a:lvl4pPr>
      <a:lvl5pPr algn="l" rtl="0" fontAlgn="base">
        <a:spcBef>
          <a:spcPct val="0"/>
        </a:spcBef>
        <a:spcAft>
          <a:spcPct val="0"/>
        </a:spcAft>
        <a:defRPr sz="4300">
          <a:solidFill>
            <a:srgbClr val="006B8D"/>
          </a:solidFill>
          <a:latin typeface="Gill Sans MT" pitchFamily="34" charset="0"/>
        </a:defRPr>
      </a:lvl5pPr>
      <a:lvl6pPr marL="457200" algn="l" rtl="0" fontAlgn="base">
        <a:spcBef>
          <a:spcPct val="0"/>
        </a:spcBef>
        <a:spcAft>
          <a:spcPct val="0"/>
        </a:spcAft>
        <a:defRPr sz="4300">
          <a:solidFill>
            <a:srgbClr val="006B8D"/>
          </a:solidFill>
          <a:latin typeface="Gill Sans MT" pitchFamily="34" charset="0"/>
        </a:defRPr>
      </a:lvl6pPr>
      <a:lvl7pPr marL="914400" algn="l" rtl="0" fontAlgn="base">
        <a:spcBef>
          <a:spcPct val="0"/>
        </a:spcBef>
        <a:spcAft>
          <a:spcPct val="0"/>
        </a:spcAft>
        <a:defRPr sz="4300">
          <a:solidFill>
            <a:srgbClr val="006B8D"/>
          </a:solidFill>
          <a:latin typeface="Gill Sans MT" pitchFamily="34" charset="0"/>
        </a:defRPr>
      </a:lvl7pPr>
      <a:lvl8pPr marL="1371600" algn="l" rtl="0" fontAlgn="base">
        <a:spcBef>
          <a:spcPct val="0"/>
        </a:spcBef>
        <a:spcAft>
          <a:spcPct val="0"/>
        </a:spcAft>
        <a:defRPr sz="4300">
          <a:solidFill>
            <a:srgbClr val="006B8D"/>
          </a:solidFill>
          <a:latin typeface="Gill Sans MT" pitchFamily="34" charset="0"/>
        </a:defRPr>
      </a:lvl8pPr>
      <a:lvl9pPr marL="1828800" algn="l" rtl="0" fontAlgn="base">
        <a:spcBef>
          <a:spcPct val="0"/>
        </a:spcBef>
        <a:spcAft>
          <a:spcPct val="0"/>
        </a:spcAft>
        <a:defRPr sz="4300">
          <a:solidFill>
            <a:srgbClr val="006B8D"/>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0BD0D9"/>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10CF9B"/>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011863" y="260350"/>
            <a:ext cx="2736850" cy="720725"/>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2 Geloven in…</a:t>
            </a:r>
            <a:endParaRPr lang="nl-NL" sz="2800" b="1" dirty="0">
              <a:solidFill>
                <a:schemeClr val="tx2">
                  <a:lumMod val="75000"/>
                </a:schemeClr>
              </a:solidFill>
              <a:latin typeface="Candara" pitchFamily="34" charset="0"/>
            </a:endParaRPr>
          </a:p>
        </p:txBody>
      </p:sp>
      <p:sp>
        <p:nvSpPr>
          <p:cNvPr id="3" name="Ondertitel 2"/>
          <p:cNvSpPr>
            <a:spLocks noGrp="1"/>
          </p:cNvSpPr>
          <p:nvPr>
            <p:ph type="subTitle" idx="1"/>
          </p:nvPr>
        </p:nvSpPr>
        <p:spPr>
          <a:xfrm>
            <a:off x="1476375" y="1412776"/>
            <a:ext cx="5471889" cy="3528391"/>
          </a:xfrm>
        </p:spPr>
        <p:txBody>
          <a:bodyPr>
            <a:normAutofit/>
          </a:bodyPr>
          <a:lstStyle/>
          <a:p>
            <a:pPr marL="26988">
              <a:lnSpc>
                <a:spcPct val="80000"/>
              </a:lnSpc>
            </a:pPr>
            <a:r>
              <a:rPr lang="nl-NL" sz="2000" b="1" dirty="0" smtClean="0">
                <a:solidFill>
                  <a:srgbClr val="003E56"/>
                </a:solidFill>
                <a:latin typeface="Candara" pitchFamily="34" charset="0"/>
              </a:rPr>
              <a:t>Wat doe ik hier vandaag?</a:t>
            </a:r>
          </a:p>
          <a:p>
            <a:pPr marL="26988">
              <a:lnSpc>
                <a:spcPct val="80000"/>
              </a:lnSpc>
            </a:pPr>
            <a:endParaRPr lang="nl-NL" sz="2000" dirty="0" smtClean="0">
              <a:solidFill>
                <a:srgbClr val="003E56"/>
              </a:solidFill>
              <a:latin typeface="Candara" pitchFamily="34" charset="0"/>
            </a:endParaRPr>
          </a:p>
          <a:p>
            <a:pPr marL="26988">
              <a:lnSpc>
                <a:spcPct val="80000"/>
              </a:lnSpc>
              <a:buFont typeface="Arial" pitchFamily="34" charset="0"/>
              <a:buChar char="•"/>
            </a:pPr>
            <a:r>
              <a:rPr lang="nl-NL" sz="2000" dirty="0" smtClean="0">
                <a:solidFill>
                  <a:srgbClr val="003E56"/>
                </a:solidFill>
                <a:latin typeface="Candara" pitchFamily="34" charset="0"/>
              </a:rPr>
              <a:t>Ik denk na over verschillende godsdiensten en religies.</a:t>
            </a:r>
          </a:p>
          <a:p>
            <a:pPr marL="26988">
              <a:lnSpc>
                <a:spcPct val="80000"/>
              </a:lnSpc>
              <a:buFont typeface="Arial" pitchFamily="34" charset="0"/>
              <a:buChar char="•"/>
            </a:pPr>
            <a:endParaRPr lang="nl-NL" sz="2000" dirty="0" smtClean="0">
              <a:solidFill>
                <a:srgbClr val="003E56"/>
              </a:solidFill>
              <a:latin typeface="Candara" pitchFamily="34" charset="0"/>
            </a:endParaRPr>
          </a:p>
          <a:p>
            <a:pPr marL="26988">
              <a:lnSpc>
                <a:spcPct val="80000"/>
              </a:lnSpc>
              <a:buFont typeface="Arial" pitchFamily="34" charset="0"/>
              <a:buChar char="•"/>
            </a:pPr>
            <a:r>
              <a:rPr lang="nl-NL" sz="2000" dirty="0" smtClean="0">
                <a:solidFill>
                  <a:srgbClr val="003E56"/>
                </a:solidFill>
                <a:latin typeface="Candara" pitchFamily="34" charset="0"/>
              </a:rPr>
              <a:t>Ik weet waarin het christelijk geloof zich onderscheidt van andere godsdiensten. </a:t>
            </a:r>
          </a:p>
          <a:p>
            <a:pPr marL="26988">
              <a:lnSpc>
                <a:spcPct val="80000"/>
              </a:lnSpc>
              <a:buFont typeface="Arial" pitchFamily="34" charset="0"/>
              <a:buChar char="•"/>
            </a:pPr>
            <a:endParaRPr lang="nl-NL" sz="2000" dirty="0" smtClean="0">
              <a:solidFill>
                <a:srgbClr val="003E56"/>
              </a:solidFill>
              <a:latin typeface="Candara" pitchFamily="34" charset="0"/>
            </a:endParaRPr>
          </a:p>
          <a:p>
            <a:pPr marL="26988">
              <a:lnSpc>
                <a:spcPct val="80000"/>
              </a:lnSpc>
              <a:buFont typeface="Arial" pitchFamily="34" charset="0"/>
              <a:buChar char="•"/>
            </a:pPr>
            <a:r>
              <a:rPr lang="nl-NL" sz="2000" dirty="0" smtClean="0">
                <a:solidFill>
                  <a:srgbClr val="003E56"/>
                </a:solidFill>
                <a:latin typeface="Candara" pitchFamily="34" charset="0"/>
              </a:rPr>
              <a:t>Geloven is een kwestie van kiezen. Ik denk erover na wat mijn keus is. </a:t>
            </a:r>
            <a:endParaRPr lang="nl-NL" sz="1600" dirty="0" smtClean="0">
              <a:solidFill>
                <a:schemeClr val="tx1"/>
              </a:solidFill>
              <a:latin typeface="Candara" pitchFamily="34" charset="0"/>
            </a:endParaRPr>
          </a:p>
        </p:txBody>
      </p:sp>
      <p:pic>
        <p:nvPicPr>
          <p:cNvPr id="1434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b="12500"/>
          <a:stretch>
            <a:fillRect/>
          </a:stretch>
        </p:blipFill>
        <p:spPr bwMode="auto">
          <a:xfrm>
            <a:off x="5467350" y="1196975"/>
            <a:ext cx="3414713" cy="460851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11863" y="260350"/>
            <a:ext cx="2736850" cy="720725"/>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2 Geloven in…</a:t>
            </a:r>
            <a:endParaRPr lang="nl-NL" sz="2800" b="1" dirty="0">
              <a:solidFill>
                <a:schemeClr val="tx2">
                  <a:lumMod val="75000"/>
                </a:schemeClr>
              </a:solidFill>
              <a:latin typeface="Candara" pitchFamily="34" charset="0"/>
            </a:endParaRPr>
          </a:p>
        </p:txBody>
      </p:sp>
      <p:sp>
        <p:nvSpPr>
          <p:cNvPr id="3" name="Ondertitel 2"/>
          <p:cNvSpPr>
            <a:spLocks noGrp="1"/>
          </p:cNvSpPr>
          <p:nvPr>
            <p:ph type="subTitle" idx="1"/>
          </p:nvPr>
        </p:nvSpPr>
        <p:spPr>
          <a:xfrm>
            <a:off x="1259633" y="3284984"/>
            <a:ext cx="4536504" cy="1296144"/>
          </a:xfrm>
        </p:spPr>
        <p:txBody>
          <a:bodyPr>
            <a:noAutofit/>
          </a:bodyPr>
          <a:lstStyle/>
          <a:p>
            <a:pPr marL="26988">
              <a:lnSpc>
                <a:spcPct val="80000"/>
              </a:lnSpc>
            </a:pPr>
            <a:r>
              <a:rPr lang="nl-NL" sz="4000" b="1" dirty="0" smtClean="0">
                <a:solidFill>
                  <a:schemeClr val="tx1"/>
                </a:solidFill>
                <a:latin typeface="Candara" pitchFamily="34" charset="0"/>
              </a:rPr>
              <a:t>Goddelijke krachten</a:t>
            </a:r>
            <a:endParaRPr lang="nl-NL" sz="4000" b="1" dirty="0" smtClean="0">
              <a:solidFill>
                <a:schemeClr val="tx1"/>
              </a:solidFill>
              <a:latin typeface="Candara" pitchFamily="34" charset="0"/>
            </a:endParaRPr>
          </a:p>
        </p:txBody>
      </p:sp>
      <p:pic>
        <p:nvPicPr>
          <p:cNvPr id="1434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b="12500"/>
          <a:stretch>
            <a:fillRect/>
          </a:stretch>
        </p:blipFill>
        <p:spPr bwMode="auto">
          <a:xfrm>
            <a:off x="5467350" y="1196975"/>
            <a:ext cx="3414713" cy="460851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11863" y="260350"/>
            <a:ext cx="2736850" cy="720725"/>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2 Geloven in…</a:t>
            </a:r>
            <a:endParaRPr lang="nl-NL" sz="2800" b="1" dirty="0">
              <a:solidFill>
                <a:schemeClr val="tx2">
                  <a:lumMod val="75000"/>
                </a:schemeClr>
              </a:solidFill>
              <a:latin typeface="Candara" pitchFamily="34" charset="0"/>
            </a:endParaRPr>
          </a:p>
        </p:txBody>
      </p:sp>
      <p:sp>
        <p:nvSpPr>
          <p:cNvPr id="3" name="Ondertitel 2"/>
          <p:cNvSpPr>
            <a:spLocks noGrp="1"/>
          </p:cNvSpPr>
          <p:nvPr>
            <p:ph type="subTitle" idx="1"/>
          </p:nvPr>
        </p:nvSpPr>
        <p:spPr>
          <a:xfrm>
            <a:off x="1259633" y="3284984"/>
            <a:ext cx="4536504" cy="1296144"/>
          </a:xfrm>
        </p:spPr>
        <p:txBody>
          <a:bodyPr>
            <a:noAutofit/>
          </a:bodyPr>
          <a:lstStyle/>
          <a:p>
            <a:pPr marL="26988">
              <a:lnSpc>
                <a:spcPct val="80000"/>
              </a:lnSpc>
            </a:pPr>
            <a:r>
              <a:rPr lang="nl-NL" sz="4000" b="1" dirty="0" smtClean="0">
                <a:solidFill>
                  <a:schemeClr val="tx1"/>
                </a:solidFill>
                <a:latin typeface="Candara" pitchFamily="34" charset="0"/>
              </a:rPr>
              <a:t>Iets of niets</a:t>
            </a:r>
            <a:endParaRPr lang="nl-NL" sz="4000" b="1" dirty="0" smtClean="0">
              <a:solidFill>
                <a:schemeClr val="tx1"/>
              </a:solidFill>
              <a:latin typeface="Candara" pitchFamily="34" charset="0"/>
            </a:endParaRPr>
          </a:p>
        </p:txBody>
      </p:sp>
      <p:pic>
        <p:nvPicPr>
          <p:cNvPr id="1434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b="12500"/>
          <a:stretch>
            <a:fillRect/>
          </a:stretch>
        </p:blipFill>
        <p:spPr bwMode="auto">
          <a:xfrm>
            <a:off x="5467350" y="1196975"/>
            <a:ext cx="3414713" cy="460851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156325" y="6092825"/>
            <a:ext cx="2808288" cy="576263"/>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2 Geloven in…</a:t>
            </a:r>
            <a:endParaRPr lang="nl-NL" sz="2800" b="1" dirty="0">
              <a:solidFill>
                <a:schemeClr val="tx2">
                  <a:lumMod val="75000"/>
                </a:schemeClr>
              </a:solidFill>
              <a:latin typeface="Candara" pitchFamily="34" charset="0"/>
            </a:endParaRPr>
          </a:p>
        </p:txBody>
      </p:sp>
      <p:pic>
        <p:nvPicPr>
          <p:cNvPr id="1638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sp>
        <p:nvSpPr>
          <p:cNvPr id="7" name="Ondertitel 6"/>
          <p:cNvSpPr>
            <a:spLocks noGrp="1"/>
          </p:cNvSpPr>
          <p:nvPr>
            <p:ph type="subTitle" idx="1"/>
          </p:nvPr>
        </p:nvSpPr>
        <p:spPr>
          <a:xfrm>
            <a:off x="1431924" y="404813"/>
            <a:ext cx="7100515" cy="4392612"/>
          </a:xfrm>
        </p:spPr>
        <p:txBody>
          <a:bodyPr>
            <a:normAutofit/>
          </a:bodyPr>
          <a:lstStyle/>
          <a:p>
            <a:pPr marL="26988">
              <a:lnSpc>
                <a:spcPct val="80000"/>
              </a:lnSpc>
            </a:pPr>
            <a:r>
              <a:rPr lang="nl-NL" sz="2000" b="1" dirty="0" smtClean="0">
                <a:solidFill>
                  <a:srgbClr val="003E56"/>
                </a:solidFill>
                <a:latin typeface="Candara" pitchFamily="34" charset="0"/>
              </a:rPr>
              <a:t>Handelingen 17</a:t>
            </a:r>
            <a:r>
              <a:rPr lang="nl-NL" sz="2000" b="1" dirty="0" smtClean="0">
                <a:solidFill>
                  <a:srgbClr val="003E56"/>
                </a:solidFill>
                <a:latin typeface="Candara" pitchFamily="34" charset="0"/>
              </a:rPr>
              <a:t>: 16-27</a:t>
            </a:r>
            <a:endParaRPr lang="nl-NL" sz="2000" b="1" dirty="0" smtClean="0">
              <a:solidFill>
                <a:srgbClr val="003E56"/>
              </a:solidFill>
              <a:latin typeface="Candara" pitchFamily="34" charset="0"/>
            </a:endParaRPr>
          </a:p>
          <a:p>
            <a:pPr marL="26988">
              <a:lnSpc>
                <a:spcPct val="80000"/>
              </a:lnSpc>
            </a:pPr>
            <a:r>
              <a:rPr lang="nl-NL" sz="2000" dirty="0" smtClean="0">
                <a:solidFill>
                  <a:srgbClr val="003E56"/>
                </a:solidFill>
                <a:latin typeface="Candara" pitchFamily="34" charset="0"/>
              </a:rPr>
              <a:t>16 Terwijl Paulus in Athene op hen wachtte, raakte hij hevig verontwaardigd bij het zien van de vele godenbeelden in de stad. 17 In de synagoge sprak hij met de Joden en met de Grieken die God vereerden, en op het marktplein ging hij dagelijks in debat met de mensen die hij daar aantrof. 18 Onder hen waren ook enkele </a:t>
            </a:r>
            <a:r>
              <a:rPr lang="nl-NL" sz="2000" dirty="0" err="1" smtClean="0">
                <a:solidFill>
                  <a:srgbClr val="003E56"/>
                </a:solidFill>
                <a:latin typeface="Candara" pitchFamily="34" charset="0"/>
              </a:rPr>
              <a:t>epicurische</a:t>
            </a:r>
            <a:r>
              <a:rPr lang="nl-NL" sz="2000" dirty="0" smtClean="0">
                <a:solidFill>
                  <a:srgbClr val="003E56"/>
                </a:solidFill>
                <a:latin typeface="Candara" pitchFamily="34" charset="0"/>
              </a:rPr>
              <a:t> en stoïsche filosofen, van wie sommigen zeiden: ‘Wat beweert die praatjesmaker toch?’ Anderen merkten op: ‘Hij schijnt een boodschapper van uitheemse goden te zijn,’ omdat ze dachten dat hij predikte over Jezus en een godin die Opstanding heette. 19 Ze namen hem mee naar de </a:t>
            </a:r>
            <a:r>
              <a:rPr lang="nl-NL" sz="2000" dirty="0" err="1" smtClean="0">
                <a:solidFill>
                  <a:srgbClr val="003E56"/>
                </a:solidFill>
                <a:latin typeface="Candara" pitchFamily="34" charset="0"/>
              </a:rPr>
              <a:t>Areopagus</a:t>
            </a:r>
            <a:r>
              <a:rPr lang="nl-NL" sz="2000" dirty="0" smtClean="0">
                <a:solidFill>
                  <a:srgbClr val="003E56"/>
                </a:solidFill>
                <a:latin typeface="Candara" pitchFamily="34" charset="0"/>
              </a:rPr>
              <a:t> en zeiden: ‘Kunt u ons uitleggen wat die nieuwe leer is die door u wordt uitgedragen? 20 Want wat u zegt, klinkt ons vreemd in de oren; we willen graag weten wat u bedoelt.’ 21 Alle </a:t>
            </a:r>
            <a:r>
              <a:rPr lang="nl-NL" sz="2000" dirty="0" err="1" smtClean="0">
                <a:solidFill>
                  <a:srgbClr val="003E56"/>
                </a:solidFill>
                <a:latin typeface="Candara" pitchFamily="34" charset="0"/>
              </a:rPr>
              <a:t>Atheners</a:t>
            </a:r>
            <a:r>
              <a:rPr lang="nl-NL" sz="2000" dirty="0" smtClean="0">
                <a:solidFill>
                  <a:srgbClr val="003E56"/>
                </a:solidFill>
                <a:latin typeface="Candara" pitchFamily="34" charset="0"/>
              </a:rPr>
              <a:t> en de vreemdelingen die </a:t>
            </a:r>
            <a:r>
              <a:rPr lang="nl-NL" sz="2000" dirty="0" smtClean="0">
                <a:solidFill>
                  <a:srgbClr val="003E56"/>
                </a:solidFill>
                <a:latin typeface="Candara" pitchFamily="34" charset="0"/>
              </a:rPr>
              <a:t>er </a:t>
            </a:r>
            <a:r>
              <a:rPr lang="nl-NL" sz="2000" dirty="0" smtClean="0">
                <a:solidFill>
                  <a:srgbClr val="003E56"/>
                </a:solidFill>
                <a:latin typeface="Candara" pitchFamily="34" charset="0"/>
              </a:rPr>
              <a:t>wonen hebben immers voor haast niets anders tijd dan voor het uitwisselen van de nieuwste ideeën. </a:t>
            </a:r>
          </a:p>
          <a:p>
            <a:pPr marL="26988">
              <a:lnSpc>
                <a:spcPct val="80000"/>
              </a:lnSpc>
            </a:pPr>
            <a:endParaRPr lang="nl-NL" sz="1800" dirty="0" smtClean="0">
              <a:solidFill>
                <a:srgbClr val="003E56"/>
              </a:solidFill>
              <a:latin typeface="Candara" pitchFamily="34" charset="0"/>
            </a:endParaRPr>
          </a:p>
        </p:txBody>
      </p:sp>
      <p:pic>
        <p:nvPicPr>
          <p:cNvPr id="16389" name="Picture 2"/>
          <p:cNvPicPr>
            <a:picLocks noChangeAspect="1" noChangeArrowheads="1"/>
          </p:cNvPicPr>
          <p:nvPr/>
        </p:nvPicPr>
        <p:blipFill>
          <a:blip r:embed="rId4" cstate="print">
            <a:clrChange>
              <a:clrFrom>
                <a:srgbClr val="FFFFFF"/>
              </a:clrFrom>
              <a:clrTo>
                <a:srgbClr val="FFFFFF">
                  <a:alpha val="0"/>
                </a:srgbClr>
              </a:clrTo>
            </a:clrChange>
          </a:blip>
          <a:srcRect b="12500"/>
          <a:stretch>
            <a:fillRect/>
          </a:stretch>
        </p:blipFill>
        <p:spPr bwMode="auto">
          <a:xfrm>
            <a:off x="6961180" y="4077072"/>
            <a:ext cx="1631958" cy="2203078"/>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56325" y="6092825"/>
            <a:ext cx="2808288" cy="576263"/>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2 Geloven in…</a:t>
            </a:r>
            <a:endParaRPr lang="nl-NL" sz="2800" b="1" dirty="0">
              <a:solidFill>
                <a:schemeClr val="tx2">
                  <a:lumMod val="75000"/>
                </a:schemeClr>
              </a:solidFill>
              <a:latin typeface="Candara" pitchFamily="34" charset="0"/>
            </a:endParaRPr>
          </a:p>
        </p:txBody>
      </p:sp>
      <p:pic>
        <p:nvPicPr>
          <p:cNvPr id="1843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sp>
        <p:nvSpPr>
          <p:cNvPr id="7" name="Ondertitel 6"/>
          <p:cNvSpPr>
            <a:spLocks noGrp="1"/>
          </p:cNvSpPr>
          <p:nvPr>
            <p:ph type="subTitle" idx="1"/>
          </p:nvPr>
        </p:nvSpPr>
        <p:spPr>
          <a:xfrm>
            <a:off x="1431925" y="404813"/>
            <a:ext cx="7244531" cy="4537075"/>
          </a:xfrm>
        </p:spPr>
        <p:txBody>
          <a:bodyPr>
            <a:normAutofit/>
          </a:bodyPr>
          <a:lstStyle/>
          <a:p>
            <a:pPr marL="26988">
              <a:lnSpc>
                <a:spcPct val="80000"/>
              </a:lnSpc>
            </a:pPr>
            <a:r>
              <a:rPr lang="nl-NL" sz="2000" b="1" dirty="0" smtClean="0">
                <a:solidFill>
                  <a:srgbClr val="003E56"/>
                </a:solidFill>
                <a:latin typeface="Candara" pitchFamily="34" charset="0"/>
              </a:rPr>
              <a:t>Handelingen 17</a:t>
            </a:r>
            <a:r>
              <a:rPr lang="nl-NL" sz="2000" b="1" dirty="0" smtClean="0">
                <a:solidFill>
                  <a:srgbClr val="003E56"/>
                </a:solidFill>
                <a:latin typeface="Candara" pitchFamily="34" charset="0"/>
              </a:rPr>
              <a:t>: 16-27</a:t>
            </a:r>
            <a:endParaRPr lang="nl-NL" sz="2000" b="1" dirty="0" smtClean="0">
              <a:solidFill>
                <a:srgbClr val="003E56"/>
              </a:solidFill>
              <a:latin typeface="Candara" pitchFamily="34" charset="0"/>
            </a:endParaRPr>
          </a:p>
          <a:p>
            <a:pPr marL="26988">
              <a:lnSpc>
                <a:spcPct val="80000"/>
              </a:lnSpc>
            </a:pPr>
            <a:r>
              <a:rPr lang="nl-NL" sz="2000" dirty="0" smtClean="0">
                <a:solidFill>
                  <a:srgbClr val="003E56"/>
                </a:solidFill>
                <a:latin typeface="Candara" pitchFamily="34" charset="0"/>
              </a:rPr>
              <a:t>22 Paulus richtte zich tot de leden van de </a:t>
            </a:r>
            <a:r>
              <a:rPr lang="nl-NL" sz="2000" dirty="0" err="1" smtClean="0">
                <a:solidFill>
                  <a:srgbClr val="003E56"/>
                </a:solidFill>
                <a:latin typeface="Candara" pitchFamily="34" charset="0"/>
              </a:rPr>
              <a:t>Areopagus</a:t>
            </a:r>
            <a:r>
              <a:rPr lang="nl-NL" sz="2000" dirty="0" smtClean="0">
                <a:solidFill>
                  <a:srgbClr val="003E56"/>
                </a:solidFill>
                <a:latin typeface="Candara" pitchFamily="34" charset="0"/>
              </a:rPr>
              <a:t> en zei: ‘</a:t>
            </a:r>
            <a:r>
              <a:rPr lang="nl-NL" sz="2000" dirty="0" err="1" smtClean="0">
                <a:solidFill>
                  <a:srgbClr val="003E56"/>
                </a:solidFill>
                <a:latin typeface="Candara" pitchFamily="34" charset="0"/>
              </a:rPr>
              <a:t>Atheners</a:t>
            </a:r>
            <a:r>
              <a:rPr lang="nl-NL" sz="2000" dirty="0" smtClean="0">
                <a:solidFill>
                  <a:srgbClr val="003E56"/>
                </a:solidFill>
                <a:latin typeface="Candara" pitchFamily="34" charset="0"/>
              </a:rPr>
              <a:t>, ik heb gezien hoe buitengewoon godsdienstig u in ieder opzicht bent. 23 Want toen ik in de stad rondliep en alles wat u vereert nauwlettend in ogenschouw nam, ontdekte ik ook een altaar met het opschrift: “Aan de onbekende god”. Wat u vereert zonder het te kennen, dat kom ik u verkondigen. 24 De God die de wereld heeft gemaakt en alles wat er leeft, hij die over hemel en aarde heerst, woont niet in door mensenhanden gemaakte tempels. 25 Hij laat zich ook niet bedienen door mensenhanden alsof er nog iets is dat hij nodig heeft, hij die zelf aan iedereen leven en adem en al het andere schenkt. 26 Uit één mens heeft hij de hele mensheid gemaakt, die hij over de hele aarde heeft verspreid; voor elk volk heeft hij een tijdperk vastgesteld en hij heeft de grenzen van hun woongebied bepaald. 27 Het was Gods bedoeling dat ze hem zouden zoeken en hem al tastend zouden kunnen vinden, aangezien hij van niemand van ons ver weg is.</a:t>
            </a:r>
          </a:p>
          <a:p>
            <a:pPr marL="26988">
              <a:lnSpc>
                <a:spcPct val="80000"/>
              </a:lnSpc>
            </a:pPr>
            <a:endParaRPr lang="nl-NL" sz="1800" dirty="0" smtClean="0">
              <a:solidFill>
                <a:srgbClr val="003E56"/>
              </a:solidFill>
              <a:latin typeface="Candara" pitchFamily="34" charset="0"/>
            </a:endParaRPr>
          </a:p>
        </p:txBody>
      </p:sp>
      <p:pic>
        <p:nvPicPr>
          <p:cNvPr id="18437" name="Picture 2"/>
          <p:cNvPicPr>
            <a:picLocks noChangeAspect="1" noChangeArrowheads="1"/>
          </p:cNvPicPr>
          <p:nvPr/>
        </p:nvPicPr>
        <p:blipFill>
          <a:blip r:embed="rId4" cstate="print">
            <a:clrChange>
              <a:clrFrom>
                <a:srgbClr val="FFFFFF"/>
              </a:clrFrom>
              <a:clrTo>
                <a:srgbClr val="FFFFFF">
                  <a:alpha val="0"/>
                </a:srgbClr>
              </a:clrTo>
            </a:clrChange>
          </a:blip>
          <a:srcRect b="12500"/>
          <a:stretch>
            <a:fillRect/>
          </a:stretch>
        </p:blipFill>
        <p:spPr bwMode="auto">
          <a:xfrm>
            <a:off x="7236296" y="4005064"/>
            <a:ext cx="1716882" cy="2317722"/>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11863" y="260350"/>
            <a:ext cx="2736850" cy="720725"/>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2 Geloven in…</a:t>
            </a:r>
            <a:endParaRPr lang="nl-NL" sz="2800" b="1" dirty="0">
              <a:solidFill>
                <a:schemeClr val="tx2">
                  <a:lumMod val="75000"/>
                </a:schemeClr>
              </a:solidFill>
              <a:latin typeface="Candara" pitchFamily="34" charset="0"/>
            </a:endParaRPr>
          </a:p>
        </p:txBody>
      </p:sp>
      <p:sp>
        <p:nvSpPr>
          <p:cNvPr id="3" name="Ondertitel 2"/>
          <p:cNvSpPr>
            <a:spLocks noGrp="1"/>
          </p:cNvSpPr>
          <p:nvPr>
            <p:ph type="subTitle" idx="1"/>
          </p:nvPr>
        </p:nvSpPr>
        <p:spPr>
          <a:xfrm>
            <a:off x="1259633" y="3429000"/>
            <a:ext cx="4536504" cy="1152128"/>
          </a:xfrm>
        </p:spPr>
        <p:txBody>
          <a:bodyPr>
            <a:noAutofit/>
          </a:bodyPr>
          <a:lstStyle/>
          <a:p>
            <a:pPr marL="26988">
              <a:lnSpc>
                <a:spcPct val="80000"/>
              </a:lnSpc>
            </a:pPr>
            <a:r>
              <a:rPr lang="nl-NL" sz="4000" b="1" dirty="0" smtClean="0">
                <a:solidFill>
                  <a:schemeClr val="tx1"/>
                </a:solidFill>
                <a:latin typeface="Candara" pitchFamily="34" charset="0"/>
              </a:rPr>
              <a:t>Andere goden</a:t>
            </a:r>
            <a:endParaRPr lang="nl-NL" sz="4000" b="1" dirty="0" smtClean="0">
              <a:solidFill>
                <a:schemeClr val="tx1"/>
              </a:solidFill>
              <a:latin typeface="Candara" pitchFamily="34" charset="0"/>
            </a:endParaRPr>
          </a:p>
        </p:txBody>
      </p:sp>
      <p:pic>
        <p:nvPicPr>
          <p:cNvPr id="1434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b="12500"/>
          <a:stretch>
            <a:fillRect/>
          </a:stretch>
        </p:blipFill>
        <p:spPr bwMode="auto">
          <a:xfrm>
            <a:off x="5467350" y="1196975"/>
            <a:ext cx="3414713" cy="460851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11863" y="260350"/>
            <a:ext cx="2736850" cy="720725"/>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2 Geloven in…</a:t>
            </a:r>
            <a:endParaRPr lang="nl-NL" sz="2800" b="1" dirty="0">
              <a:solidFill>
                <a:schemeClr val="tx2">
                  <a:lumMod val="75000"/>
                </a:schemeClr>
              </a:solidFill>
              <a:latin typeface="Candara" pitchFamily="34" charset="0"/>
            </a:endParaRPr>
          </a:p>
        </p:txBody>
      </p:sp>
      <p:sp>
        <p:nvSpPr>
          <p:cNvPr id="3" name="Ondertitel 2"/>
          <p:cNvSpPr>
            <a:spLocks noGrp="1"/>
          </p:cNvSpPr>
          <p:nvPr>
            <p:ph type="subTitle" idx="1"/>
          </p:nvPr>
        </p:nvSpPr>
        <p:spPr>
          <a:xfrm>
            <a:off x="1259633" y="3284984"/>
            <a:ext cx="4536504" cy="1296144"/>
          </a:xfrm>
        </p:spPr>
        <p:txBody>
          <a:bodyPr>
            <a:noAutofit/>
          </a:bodyPr>
          <a:lstStyle/>
          <a:p>
            <a:pPr marL="26988">
              <a:lnSpc>
                <a:spcPct val="80000"/>
              </a:lnSpc>
            </a:pPr>
            <a:r>
              <a:rPr lang="nl-NL" sz="4000" b="1" dirty="0" smtClean="0">
                <a:solidFill>
                  <a:schemeClr val="tx1"/>
                </a:solidFill>
                <a:latin typeface="Candara" pitchFamily="34" charset="0"/>
              </a:rPr>
              <a:t>Uit de put</a:t>
            </a:r>
            <a:endParaRPr lang="nl-NL" sz="4000" b="1" dirty="0" smtClean="0">
              <a:solidFill>
                <a:schemeClr val="tx1"/>
              </a:solidFill>
              <a:latin typeface="Candara" pitchFamily="34" charset="0"/>
            </a:endParaRPr>
          </a:p>
        </p:txBody>
      </p:sp>
      <p:pic>
        <p:nvPicPr>
          <p:cNvPr id="1434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b="12500"/>
          <a:stretch>
            <a:fillRect/>
          </a:stretch>
        </p:blipFill>
        <p:spPr bwMode="auto">
          <a:xfrm>
            <a:off x="5467350" y="1196975"/>
            <a:ext cx="3414713" cy="460851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11863" y="260350"/>
            <a:ext cx="2736850" cy="720725"/>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2 Geloven in…</a:t>
            </a:r>
            <a:endParaRPr lang="nl-NL" sz="2800" b="1" dirty="0">
              <a:solidFill>
                <a:schemeClr val="tx2">
                  <a:lumMod val="75000"/>
                </a:schemeClr>
              </a:solidFill>
              <a:latin typeface="Candara" pitchFamily="34" charset="0"/>
            </a:endParaRPr>
          </a:p>
        </p:txBody>
      </p:sp>
      <p:sp>
        <p:nvSpPr>
          <p:cNvPr id="3" name="Ondertitel 2"/>
          <p:cNvSpPr>
            <a:spLocks noGrp="1"/>
          </p:cNvSpPr>
          <p:nvPr>
            <p:ph type="subTitle" idx="1"/>
          </p:nvPr>
        </p:nvSpPr>
        <p:spPr>
          <a:xfrm>
            <a:off x="1259633" y="3284984"/>
            <a:ext cx="4536504" cy="1296144"/>
          </a:xfrm>
        </p:spPr>
        <p:txBody>
          <a:bodyPr>
            <a:noAutofit/>
          </a:bodyPr>
          <a:lstStyle/>
          <a:p>
            <a:pPr marL="26988">
              <a:lnSpc>
                <a:spcPct val="80000"/>
              </a:lnSpc>
            </a:pPr>
            <a:r>
              <a:rPr lang="nl-NL" sz="4000" b="1" dirty="0" smtClean="0">
                <a:solidFill>
                  <a:schemeClr val="tx1"/>
                </a:solidFill>
                <a:latin typeface="Candara" pitchFamily="34" charset="0"/>
              </a:rPr>
              <a:t>Kiezen</a:t>
            </a:r>
            <a:endParaRPr lang="nl-NL" sz="4000" b="1" dirty="0" smtClean="0">
              <a:solidFill>
                <a:schemeClr val="tx1"/>
              </a:solidFill>
              <a:latin typeface="Candara" pitchFamily="34" charset="0"/>
            </a:endParaRPr>
          </a:p>
        </p:txBody>
      </p:sp>
      <p:pic>
        <p:nvPicPr>
          <p:cNvPr id="1434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b="12500"/>
          <a:stretch>
            <a:fillRect/>
          </a:stretch>
        </p:blipFill>
        <p:spPr bwMode="auto">
          <a:xfrm>
            <a:off x="5467350" y="1196975"/>
            <a:ext cx="3414713" cy="460851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56176" y="5949280"/>
            <a:ext cx="2736850" cy="720725"/>
          </a:xfrm>
        </p:spPr>
        <p:txBody>
          <a:bodyPr>
            <a:normAutofit fontScale="90000"/>
          </a:bodyPr>
          <a:lstStyle/>
          <a:p>
            <a:pPr fontAlgn="auto">
              <a:spcAft>
                <a:spcPts val="0"/>
              </a:spcAft>
              <a:defRPr/>
            </a:pPr>
            <a:r>
              <a:rPr lang="nl-NL" sz="2800" b="1" dirty="0" smtClean="0">
                <a:solidFill>
                  <a:schemeClr val="tx2">
                    <a:lumMod val="75000"/>
                  </a:schemeClr>
                </a:solidFill>
                <a:latin typeface="Candara" pitchFamily="34" charset="0"/>
              </a:rPr>
              <a:t>Les 2 Geloven in…</a:t>
            </a:r>
            <a:endParaRPr lang="nl-NL" sz="2800" b="1" dirty="0">
              <a:solidFill>
                <a:schemeClr val="tx2">
                  <a:lumMod val="75000"/>
                </a:schemeClr>
              </a:solidFill>
              <a:latin typeface="Candara" pitchFamily="34" charset="0"/>
            </a:endParaRPr>
          </a:p>
        </p:txBody>
      </p:sp>
      <p:sp>
        <p:nvSpPr>
          <p:cNvPr id="3" name="Ondertitel 2"/>
          <p:cNvSpPr>
            <a:spLocks noGrp="1"/>
          </p:cNvSpPr>
          <p:nvPr>
            <p:ph type="subTitle" idx="1"/>
          </p:nvPr>
        </p:nvSpPr>
        <p:spPr>
          <a:xfrm>
            <a:off x="1476375" y="836712"/>
            <a:ext cx="7056065" cy="4104455"/>
          </a:xfrm>
        </p:spPr>
        <p:txBody>
          <a:bodyPr>
            <a:normAutofit/>
          </a:bodyPr>
          <a:lstStyle/>
          <a:p>
            <a:pPr marL="26988">
              <a:lnSpc>
                <a:spcPct val="80000"/>
              </a:lnSpc>
            </a:pPr>
            <a:r>
              <a:rPr lang="nl-NL" sz="2400" b="1" dirty="0" err="1" smtClean="0">
                <a:solidFill>
                  <a:schemeClr val="tx1"/>
                </a:solidFill>
                <a:latin typeface="Candara" pitchFamily="34" charset="0"/>
              </a:rPr>
              <a:t>Jozua</a:t>
            </a:r>
            <a:r>
              <a:rPr lang="nl-NL" sz="2400" b="1" dirty="0" smtClean="0">
                <a:solidFill>
                  <a:schemeClr val="tx1"/>
                </a:solidFill>
                <a:latin typeface="Candara" pitchFamily="34" charset="0"/>
              </a:rPr>
              <a:t> 24: 14-15</a:t>
            </a:r>
          </a:p>
          <a:p>
            <a:pPr marL="26988">
              <a:lnSpc>
                <a:spcPct val="80000"/>
              </a:lnSpc>
            </a:pPr>
            <a:r>
              <a:rPr lang="nl-NL" sz="2400" dirty="0" smtClean="0">
                <a:solidFill>
                  <a:schemeClr val="tx1"/>
                </a:solidFill>
                <a:latin typeface="Candara" pitchFamily="34" charset="0"/>
              </a:rPr>
              <a:t>‘Eerbiedig </a:t>
            </a:r>
            <a:r>
              <a:rPr lang="nl-NL" sz="2400" dirty="0" smtClean="0">
                <a:solidFill>
                  <a:schemeClr val="tx1"/>
                </a:solidFill>
                <a:latin typeface="Candara" pitchFamily="34" charset="0"/>
              </a:rPr>
              <a:t>de HEER, dien hem met onvoorwaardelijke trouw en doe de goden weg die uw voorouders ten oosten van de </a:t>
            </a:r>
            <a:r>
              <a:rPr lang="nl-NL" sz="2400" dirty="0" err="1" smtClean="0">
                <a:solidFill>
                  <a:schemeClr val="tx1"/>
                </a:solidFill>
                <a:latin typeface="Candara" pitchFamily="34" charset="0"/>
              </a:rPr>
              <a:t>Eufraat</a:t>
            </a:r>
            <a:r>
              <a:rPr lang="nl-NL" sz="2400" dirty="0" smtClean="0">
                <a:solidFill>
                  <a:schemeClr val="tx1"/>
                </a:solidFill>
                <a:latin typeface="Candara" pitchFamily="34" charset="0"/>
              </a:rPr>
              <a:t> en in Egypte hebben gediend. Dien alleen de HEER. </a:t>
            </a:r>
            <a:endParaRPr lang="nl-NL" sz="2400" dirty="0" smtClean="0">
              <a:solidFill>
                <a:schemeClr val="tx1"/>
              </a:solidFill>
              <a:latin typeface="Candara" pitchFamily="34" charset="0"/>
            </a:endParaRPr>
          </a:p>
          <a:p>
            <a:pPr marL="26988">
              <a:lnSpc>
                <a:spcPct val="80000"/>
              </a:lnSpc>
            </a:pPr>
            <a:r>
              <a:rPr lang="nl-NL" sz="2400" dirty="0" smtClean="0">
                <a:solidFill>
                  <a:schemeClr val="tx1"/>
                </a:solidFill>
                <a:latin typeface="Candara" pitchFamily="34" charset="0"/>
              </a:rPr>
              <a:t>15 </a:t>
            </a:r>
            <a:r>
              <a:rPr lang="nl-NL" sz="2400" dirty="0" smtClean="0">
                <a:solidFill>
                  <a:schemeClr val="tx1"/>
                </a:solidFill>
                <a:latin typeface="Candara" pitchFamily="34" charset="0"/>
              </a:rPr>
              <a:t>Wanneer u daar niet toe bereid bent, kies dan nu wie u wel wilt dienen: de goden van uw voorouders ten oosten van de </a:t>
            </a:r>
            <a:r>
              <a:rPr lang="nl-NL" sz="2400" dirty="0" err="1" smtClean="0">
                <a:solidFill>
                  <a:schemeClr val="tx1"/>
                </a:solidFill>
                <a:latin typeface="Candara" pitchFamily="34" charset="0"/>
              </a:rPr>
              <a:t>Eufraat</a:t>
            </a:r>
            <a:r>
              <a:rPr lang="nl-NL" sz="2400" dirty="0" smtClean="0">
                <a:solidFill>
                  <a:schemeClr val="tx1"/>
                </a:solidFill>
                <a:latin typeface="Candara" pitchFamily="34" charset="0"/>
              </a:rPr>
              <a:t> of de goden van de </a:t>
            </a:r>
            <a:r>
              <a:rPr lang="nl-NL" sz="2400" dirty="0" err="1" smtClean="0">
                <a:solidFill>
                  <a:schemeClr val="tx1"/>
                </a:solidFill>
                <a:latin typeface="Candara" pitchFamily="34" charset="0"/>
              </a:rPr>
              <a:t>Amorieten</a:t>
            </a:r>
            <a:r>
              <a:rPr lang="nl-NL" sz="2400" dirty="0" smtClean="0">
                <a:solidFill>
                  <a:schemeClr val="tx1"/>
                </a:solidFill>
                <a:latin typeface="Candara" pitchFamily="34" charset="0"/>
              </a:rPr>
              <a:t>, van wie u nu het land bewoont. </a:t>
            </a:r>
            <a:endParaRPr lang="nl-NL" sz="2400" dirty="0" smtClean="0">
              <a:solidFill>
                <a:schemeClr val="tx1"/>
              </a:solidFill>
              <a:latin typeface="Candara" pitchFamily="34" charset="0"/>
            </a:endParaRPr>
          </a:p>
          <a:p>
            <a:pPr marL="26988">
              <a:lnSpc>
                <a:spcPct val="80000"/>
              </a:lnSpc>
            </a:pPr>
            <a:r>
              <a:rPr lang="nl-NL" sz="2400" dirty="0" smtClean="0">
                <a:solidFill>
                  <a:schemeClr val="tx1"/>
                </a:solidFill>
                <a:latin typeface="Candara" pitchFamily="34" charset="0"/>
              </a:rPr>
              <a:t>In </a:t>
            </a:r>
            <a:r>
              <a:rPr lang="nl-NL" sz="2400" dirty="0" smtClean="0">
                <a:solidFill>
                  <a:schemeClr val="tx1"/>
                </a:solidFill>
                <a:latin typeface="Candara" pitchFamily="34" charset="0"/>
              </a:rPr>
              <a:t>ieder geval zullen ik en mijn familie de HEER dienen.’</a:t>
            </a:r>
          </a:p>
        </p:txBody>
      </p:sp>
      <p:pic>
        <p:nvPicPr>
          <p:cNvPr id="14340"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05363"/>
            <a:ext cx="5364163" cy="2052637"/>
          </a:xfrm>
          <a:prstGeom prst="rect">
            <a:avLst/>
          </a:prstGeom>
          <a:noFill/>
          <a:ln w="9525">
            <a:noFill/>
            <a:miter lim="800000"/>
            <a:headEnd/>
            <a:tailEnd/>
          </a:ln>
        </p:spPr>
      </p:pic>
      <p:pic>
        <p:nvPicPr>
          <p:cNvPr id="14341" name="Picture 2"/>
          <p:cNvPicPr>
            <a:picLocks noChangeAspect="1" noChangeArrowheads="1"/>
          </p:cNvPicPr>
          <p:nvPr/>
        </p:nvPicPr>
        <p:blipFill>
          <a:blip r:embed="rId4" cstate="print">
            <a:clrChange>
              <a:clrFrom>
                <a:srgbClr val="FFFFFF"/>
              </a:clrFrom>
              <a:clrTo>
                <a:srgbClr val="FFFFFF">
                  <a:alpha val="0"/>
                </a:srgbClr>
              </a:clrTo>
            </a:clrChange>
          </a:blip>
          <a:srcRect b="12500"/>
          <a:stretch>
            <a:fillRect/>
          </a:stretch>
        </p:blipFill>
        <p:spPr bwMode="auto">
          <a:xfrm>
            <a:off x="6804248" y="3645024"/>
            <a:ext cx="2077815" cy="2804229"/>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onnewende">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Zonnewend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Zonnewend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195</TotalTime>
  <Words>597</Words>
  <Application>Microsoft Office PowerPoint</Application>
  <PresentationFormat>Diavoorstelling (4:3)</PresentationFormat>
  <Paragraphs>38</Paragraphs>
  <Slides>9</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Gill Sans MT</vt:lpstr>
      <vt:lpstr>Arial</vt:lpstr>
      <vt:lpstr>Wingdings 2</vt:lpstr>
      <vt:lpstr>Verdana</vt:lpstr>
      <vt:lpstr>Calibri</vt:lpstr>
      <vt:lpstr>Candara</vt:lpstr>
      <vt:lpstr>Zonnewende</vt:lpstr>
      <vt:lpstr>Les 2 Geloven in…</vt:lpstr>
      <vt:lpstr>Les 2 Geloven in…</vt:lpstr>
      <vt:lpstr>Les 2 Geloven in…</vt:lpstr>
      <vt:lpstr>Les 2 Geloven in…</vt:lpstr>
      <vt:lpstr>Les 2 Geloven in…</vt:lpstr>
      <vt:lpstr>Les 2 Geloven in…</vt:lpstr>
      <vt:lpstr>Les 2 Geloven in…</vt:lpstr>
      <vt:lpstr>Les 2 Geloven in…</vt:lpstr>
      <vt:lpstr>Les 2 Geloven 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Ingrid Plantinga</dc:creator>
  <cp:lastModifiedBy>Ingrid Plantinga</cp:lastModifiedBy>
  <cp:revision>27</cp:revision>
  <dcterms:created xsi:type="dcterms:W3CDTF">2011-08-15T13:01:05Z</dcterms:created>
  <dcterms:modified xsi:type="dcterms:W3CDTF">2014-01-28T11:02:53Z</dcterms:modified>
</cp:coreProperties>
</file>