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8" r:id="rId3"/>
    <p:sldId id="269" r:id="rId4"/>
    <p:sldId id="266" r:id="rId5"/>
    <p:sldId id="270" r:id="rId6"/>
    <p:sldId id="271" r:id="rId7"/>
    <p:sldId id="267" r:id="rId8"/>
    <p:sldId id="273" r:id="rId9"/>
    <p:sldId id="272" r:id="rId10"/>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onstantia" pitchFamily="18" charset="0"/>
        <a:ea typeface="ＭＳ Ｐゴシック" pitchFamily="34" charset="-128"/>
        <a:cs typeface="+mn-cs"/>
      </a:defRPr>
    </a:lvl1pPr>
    <a:lvl2pPr marL="4572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2pPr>
    <a:lvl3pPr marL="9144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3pPr>
    <a:lvl4pPr marL="13716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4pPr>
    <a:lvl5pPr marL="1828800" algn="l" rtl="0" fontAlgn="base">
      <a:spcBef>
        <a:spcPct val="0"/>
      </a:spcBef>
      <a:spcAft>
        <a:spcPct val="0"/>
      </a:spcAft>
      <a:defRPr kern="1200">
        <a:solidFill>
          <a:schemeClr val="tx1"/>
        </a:solidFill>
        <a:latin typeface="Constantia" pitchFamily="18" charset="0"/>
        <a:ea typeface="ＭＳ Ｐゴシック" pitchFamily="34" charset="-128"/>
        <a:cs typeface="+mn-cs"/>
      </a:defRPr>
    </a:lvl5pPr>
    <a:lvl6pPr marL="2286000" algn="l" defTabSz="914400" rtl="0" eaLnBrk="1" latinLnBrk="0" hangingPunct="1">
      <a:defRPr kern="1200">
        <a:solidFill>
          <a:schemeClr val="tx1"/>
        </a:solidFill>
        <a:latin typeface="Constantia" pitchFamily="18" charset="0"/>
        <a:ea typeface="ＭＳ Ｐゴシック" pitchFamily="34" charset="-128"/>
        <a:cs typeface="+mn-cs"/>
      </a:defRPr>
    </a:lvl6pPr>
    <a:lvl7pPr marL="2743200" algn="l" defTabSz="914400" rtl="0" eaLnBrk="1" latinLnBrk="0" hangingPunct="1">
      <a:defRPr kern="1200">
        <a:solidFill>
          <a:schemeClr val="tx1"/>
        </a:solidFill>
        <a:latin typeface="Constantia" pitchFamily="18" charset="0"/>
        <a:ea typeface="ＭＳ Ｐゴシック" pitchFamily="34" charset="-128"/>
        <a:cs typeface="+mn-cs"/>
      </a:defRPr>
    </a:lvl7pPr>
    <a:lvl8pPr marL="3200400" algn="l" defTabSz="914400" rtl="0" eaLnBrk="1" latinLnBrk="0" hangingPunct="1">
      <a:defRPr kern="1200">
        <a:solidFill>
          <a:schemeClr val="tx1"/>
        </a:solidFill>
        <a:latin typeface="Constantia" pitchFamily="18" charset="0"/>
        <a:ea typeface="ＭＳ Ｐゴシック" pitchFamily="34" charset="-128"/>
        <a:cs typeface="+mn-cs"/>
      </a:defRPr>
    </a:lvl8pPr>
    <a:lvl9pPr marL="3657600" algn="l" defTabSz="914400" rtl="0" eaLnBrk="1" latinLnBrk="0" hangingPunct="1">
      <a:defRPr kern="1200">
        <a:solidFill>
          <a:schemeClr val="tx1"/>
        </a:solidFill>
        <a:latin typeface="Constantia"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66" d="100"/>
          <a:sy n="66" d="100"/>
        </p:scale>
        <p:origin x="-12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07D0F77A-BD16-4712-B742-8C70ED61D2AC}" type="datetimeFigureOut">
              <a:rPr lang="nl-NL"/>
              <a:pPr/>
              <a:t>27-1-2014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F027EC68-3835-426A-85A1-00250BD5E7C9}"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34" charset="-128"/>
        <a:cs typeface="+mn-cs"/>
      </a:defRPr>
    </a:lvl1pPr>
    <a:lvl2pPr marL="457200" algn="l" rtl="0" fontAlgn="base">
      <a:spcBef>
        <a:spcPct val="30000"/>
      </a:spcBef>
      <a:spcAft>
        <a:spcPct val="0"/>
      </a:spcAft>
      <a:defRPr sz="1200" kern="1200">
        <a:solidFill>
          <a:schemeClr val="tx1"/>
        </a:solidFill>
        <a:latin typeface="+mn-lt"/>
        <a:ea typeface="ＭＳ Ｐゴシック" pitchFamily="34"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34"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34"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921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19" name="Tijdelijke aanduiding voor dianummer 3"/>
          <p:cNvSpPr>
            <a:spLocks noGrp="1"/>
          </p:cNvSpPr>
          <p:nvPr>
            <p:ph type="sldNum" sz="quarter" idx="5"/>
          </p:nvPr>
        </p:nvSpPr>
        <p:spPr bwMode="auto">
          <a:noFill/>
          <a:ln>
            <a:miter lim="800000"/>
            <a:headEnd/>
            <a:tailEnd/>
          </a:ln>
        </p:spPr>
        <p:txBody>
          <a:bodyPr/>
          <a:lstStyle/>
          <a:p>
            <a:fld id="{6DC06B7C-C56C-4082-9C87-0D33EE8EF64E}" type="slidenum">
              <a:rPr lang="nl-NL"/>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921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19" name="Tijdelijke aanduiding voor dianummer 3"/>
          <p:cNvSpPr>
            <a:spLocks noGrp="1"/>
          </p:cNvSpPr>
          <p:nvPr>
            <p:ph type="sldNum" sz="quarter" idx="5"/>
          </p:nvPr>
        </p:nvSpPr>
        <p:spPr bwMode="auto">
          <a:noFill/>
          <a:ln>
            <a:miter lim="800000"/>
            <a:headEnd/>
            <a:tailEnd/>
          </a:ln>
        </p:spPr>
        <p:txBody>
          <a:bodyPr/>
          <a:lstStyle/>
          <a:p>
            <a:fld id="{6DC06B7C-C56C-4082-9C87-0D33EE8EF64E}"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921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19" name="Tijdelijke aanduiding voor dianummer 3"/>
          <p:cNvSpPr>
            <a:spLocks noGrp="1"/>
          </p:cNvSpPr>
          <p:nvPr>
            <p:ph type="sldNum" sz="quarter" idx="5"/>
          </p:nvPr>
        </p:nvSpPr>
        <p:spPr bwMode="auto">
          <a:noFill/>
          <a:ln>
            <a:miter lim="800000"/>
            <a:headEnd/>
            <a:tailEnd/>
          </a:ln>
        </p:spPr>
        <p:txBody>
          <a:bodyPr/>
          <a:lstStyle/>
          <a:p>
            <a:fld id="{6DC06B7C-C56C-4082-9C87-0D33EE8EF64E}"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024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0243" name="Tijdelijke aanduiding voor dianummer 3"/>
          <p:cNvSpPr>
            <a:spLocks noGrp="1"/>
          </p:cNvSpPr>
          <p:nvPr>
            <p:ph type="sldNum" sz="quarter" idx="5"/>
          </p:nvPr>
        </p:nvSpPr>
        <p:spPr bwMode="auto">
          <a:noFill/>
          <a:ln>
            <a:miter lim="800000"/>
            <a:headEnd/>
            <a:tailEnd/>
          </a:ln>
        </p:spPr>
        <p:txBody>
          <a:bodyPr/>
          <a:lstStyle/>
          <a:p>
            <a:fld id="{1CCEA309-DF37-4EFC-9107-D7A649EB84D5}"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921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19" name="Tijdelijke aanduiding voor dianummer 3"/>
          <p:cNvSpPr>
            <a:spLocks noGrp="1"/>
          </p:cNvSpPr>
          <p:nvPr>
            <p:ph type="sldNum" sz="quarter" idx="5"/>
          </p:nvPr>
        </p:nvSpPr>
        <p:spPr bwMode="auto">
          <a:noFill/>
          <a:ln>
            <a:miter lim="800000"/>
            <a:headEnd/>
            <a:tailEnd/>
          </a:ln>
        </p:spPr>
        <p:txBody>
          <a:bodyPr/>
          <a:lstStyle/>
          <a:p>
            <a:fld id="{6DC06B7C-C56C-4082-9C87-0D33EE8EF64E}"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921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9219" name="Tijdelijke aanduiding voor dianummer 3"/>
          <p:cNvSpPr>
            <a:spLocks noGrp="1"/>
          </p:cNvSpPr>
          <p:nvPr>
            <p:ph type="sldNum" sz="quarter" idx="5"/>
          </p:nvPr>
        </p:nvSpPr>
        <p:spPr bwMode="auto">
          <a:noFill/>
          <a:ln>
            <a:miter lim="800000"/>
            <a:headEnd/>
            <a:tailEnd/>
          </a:ln>
        </p:spPr>
        <p:txBody>
          <a:bodyPr/>
          <a:lstStyle/>
          <a:p>
            <a:fld id="{6DC06B7C-C56C-4082-9C87-0D33EE8EF64E}"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126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7" name="Tijdelijke aanduiding voor dianummer 3"/>
          <p:cNvSpPr>
            <a:spLocks noGrp="1"/>
          </p:cNvSpPr>
          <p:nvPr>
            <p:ph type="sldNum" sz="quarter" idx="5"/>
          </p:nvPr>
        </p:nvSpPr>
        <p:spPr bwMode="auto">
          <a:noFill/>
          <a:ln>
            <a:miter lim="800000"/>
            <a:headEnd/>
            <a:tailEnd/>
          </a:ln>
        </p:spPr>
        <p:txBody>
          <a:bodyPr/>
          <a:lstStyle/>
          <a:p>
            <a:fld id="{85E730A4-A5F3-4468-AB9B-A393FA617035}"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126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7" name="Tijdelijke aanduiding voor dianummer 3"/>
          <p:cNvSpPr>
            <a:spLocks noGrp="1"/>
          </p:cNvSpPr>
          <p:nvPr>
            <p:ph type="sldNum" sz="quarter" idx="5"/>
          </p:nvPr>
        </p:nvSpPr>
        <p:spPr bwMode="auto">
          <a:noFill/>
          <a:ln>
            <a:miter lim="800000"/>
            <a:headEnd/>
            <a:tailEnd/>
          </a:ln>
        </p:spPr>
        <p:txBody>
          <a:bodyPr/>
          <a:lstStyle/>
          <a:p>
            <a:fld id="{85E730A4-A5F3-4468-AB9B-A393FA617035}"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126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1267" name="Tijdelijke aanduiding voor dianummer 3"/>
          <p:cNvSpPr>
            <a:spLocks noGrp="1"/>
          </p:cNvSpPr>
          <p:nvPr>
            <p:ph type="sldNum" sz="quarter" idx="5"/>
          </p:nvPr>
        </p:nvSpPr>
        <p:spPr bwMode="auto">
          <a:noFill/>
          <a:ln>
            <a:miter lim="800000"/>
            <a:headEnd/>
            <a:tailEnd/>
          </a:ln>
        </p:spPr>
        <p:txBody>
          <a:bodyPr/>
          <a:lstStyle/>
          <a:p>
            <a:fld id="{85E730A4-A5F3-4468-AB9B-A393FA617035}"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17" name="Ond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4" name="Tijdelijke aanduiding voor datum 29"/>
          <p:cNvSpPr>
            <a:spLocks noGrp="1"/>
          </p:cNvSpPr>
          <p:nvPr>
            <p:ph type="dt" sz="half" idx="10"/>
          </p:nvPr>
        </p:nvSpPr>
        <p:spPr/>
        <p:txBody>
          <a:bodyPr/>
          <a:lstStyle>
            <a:lvl1pPr>
              <a:defRPr>
                <a:solidFill>
                  <a:srgbClr val="D1EAEE"/>
                </a:solidFill>
              </a:defRPr>
            </a:lvl1pPr>
          </a:lstStyle>
          <a:p>
            <a:fld id="{F6E65446-53D2-4A0C-804C-0B879F728FAB}" type="datetime1">
              <a:rPr lang="nl-NL"/>
              <a:pPr/>
              <a:t>27-1-2014</a:t>
            </a:fld>
            <a:endParaRPr lang="nl-NL"/>
          </a:p>
        </p:txBody>
      </p:sp>
      <p:sp>
        <p:nvSpPr>
          <p:cNvPr id="5" name="Tijdelijke aanduiding voor voettekst 18"/>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26"/>
          <p:cNvSpPr>
            <a:spLocks noGrp="1"/>
          </p:cNvSpPr>
          <p:nvPr>
            <p:ph type="sldNum" sz="quarter" idx="12"/>
          </p:nvPr>
        </p:nvSpPr>
        <p:spPr/>
        <p:txBody>
          <a:bodyPr/>
          <a:lstStyle>
            <a:lvl1pPr>
              <a:defRPr>
                <a:solidFill>
                  <a:srgbClr val="D1EAEE"/>
                </a:solidFill>
              </a:defRPr>
            </a:lvl1pPr>
          </a:lstStyle>
          <a:p>
            <a:fld id="{F0BE6D29-5FD5-4FE3-9E9E-D377C03E8F20}" type="slidenum">
              <a:rPr lang="nl-NL"/>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9DB40795-E4A4-4A94-9623-659A08C2EE6D}" type="datetime1">
              <a:rPr lang="nl-NL"/>
              <a:pPr/>
              <a:t>27-1-2014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004C3404-5B1D-4763-AB8D-9EC7E194134A}"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914401"/>
            <a:ext cx="2057400" cy="5211763"/>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914401"/>
            <a:ext cx="6019800" cy="52117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DD01912C-FB8F-49EB-BECE-34B7538BA3D9}" type="datetime1">
              <a:rPr lang="nl-NL"/>
              <a:pPr/>
              <a:t>27-1-2014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BC4976F2-14A3-409C-8B78-D3F6A6A220AB}"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fld id="{A2A4840D-4534-4B22-AF33-D383A20F50E2}" type="datetime1">
              <a:rPr lang="nl-NL"/>
              <a:pPr/>
              <a:t>27-1-2014</a:t>
            </a:fld>
            <a:endParaRPr lang="nl-NL"/>
          </a:p>
        </p:txBody>
      </p:sp>
      <p:sp>
        <p:nvSpPr>
          <p:cNvPr id="5"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7"/>
          <p:cNvSpPr>
            <a:spLocks noGrp="1"/>
          </p:cNvSpPr>
          <p:nvPr>
            <p:ph type="sldNum" sz="quarter" idx="12"/>
          </p:nvPr>
        </p:nvSpPr>
        <p:spPr/>
        <p:txBody>
          <a:bodyPr/>
          <a:lstStyle>
            <a:lvl1pPr>
              <a:defRPr/>
            </a:lvl1pPr>
          </a:lstStyle>
          <a:p>
            <a:fld id="{7AC3FFB3-1CBA-422C-B624-A97015FFB493}"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solidFill>
                  <a:srgbClr val="D1EAEE"/>
                </a:solidFill>
              </a:defRPr>
            </a:lvl1pPr>
          </a:lstStyle>
          <a:p>
            <a:fld id="{C1FDB641-457F-4390-8368-94558CDBCA5A}" type="datetime1">
              <a:rPr lang="nl-NL"/>
              <a:pPr/>
              <a:t>27-1-2014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solidFill>
                  <a:srgbClr val="D1EAEE"/>
                </a:solidFill>
              </a:defRPr>
            </a:lvl1pPr>
          </a:lstStyle>
          <a:p>
            <a:fld id="{61908645-B153-49CF-A8A9-78700CD79FF9}" type="slidenum">
              <a:rPr lang="nl-NL"/>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fld id="{8C79A5DB-0010-41D3-9CA2-1C0825EEDC0A}" type="datetime1">
              <a:rPr lang="nl-NL"/>
              <a:pPr/>
              <a:t>27-1-2014</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fld id="{18D15ECC-FB9E-405D-A0B1-C23E2C7DEA92}"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9"/>
          <p:cNvSpPr>
            <a:spLocks noGrp="1"/>
          </p:cNvSpPr>
          <p:nvPr>
            <p:ph type="dt" sz="half" idx="10"/>
          </p:nvPr>
        </p:nvSpPr>
        <p:spPr/>
        <p:txBody>
          <a:bodyPr/>
          <a:lstStyle>
            <a:lvl1pPr>
              <a:defRPr/>
            </a:lvl1pPr>
          </a:lstStyle>
          <a:p>
            <a:fld id="{EA7D459E-76B7-4A70-8A68-B56F7DB64108}" type="datetime1">
              <a:rPr lang="nl-NL"/>
              <a:pPr/>
              <a:t>27-1-2014</a:t>
            </a:fld>
            <a:endParaRPr lang="nl-NL"/>
          </a:p>
        </p:txBody>
      </p:sp>
      <p:sp>
        <p:nvSpPr>
          <p:cNvPr id="8"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7"/>
          <p:cNvSpPr>
            <a:spLocks noGrp="1"/>
          </p:cNvSpPr>
          <p:nvPr>
            <p:ph type="sldNum" sz="quarter" idx="12"/>
          </p:nvPr>
        </p:nvSpPr>
        <p:spPr/>
        <p:txBody>
          <a:bodyPr/>
          <a:lstStyle>
            <a:lvl1pPr>
              <a:defRPr/>
            </a:lvl1pPr>
          </a:lstStyle>
          <a:p>
            <a:fld id="{5DC75A2A-FF57-4AE4-9092-462A962A7A47}"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fld id="{E2E8C986-783F-4497-A4DF-FFC9D06B5BA3}" type="datetime1">
              <a:rPr lang="nl-NL"/>
              <a:pPr/>
              <a:t>27-1-2014</a:t>
            </a:fld>
            <a:endParaRPr lang="nl-NL"/>
          </a:p>
        </p:txBody>
      </p:sp>
      <p:sp>
        <p:nvSpPr>
          <p:cNvPr id="4"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7"/>
          <p:cNvSpPr>
            <a:spLocks noGrp="1"/>
          </p:cNvSpPr>
          <p:nvPr>
            <p:ph type="sldNum" sz="quarter" idx="12"/>
          </p:nvPr>
        </p:nvSpPr>
        <p:spPr/>
        <p:txBody>
          <a:bodyPr/>
          <a:lstStyle>
            <a:lvl1pPr>
              <a:defRPr/>
            </a:lvl1pPr>
          </a:lstStyle>
          <a:p>
            <a:fld id="{CFDEFCFB-91FA-48E3-8BC6-D8390D4437CD}"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fld id="{0955244F-9F1B-4C7A-94FC-FE0A9964F910}" type="datetime1">
              <a:rPr lang="nl-NL"/>
              <a:pPr/>
              <a:t>27-1-2014</a:t>
            </a:fld>
            <a:endParaRPr lang="nl-NL"/>
          </a:p>
        </p:txBody>
      </p:sp>
      <p:sp>
        <p:nvSpPr>
          <p:cNvPr id="3"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7"/>
          <p:cNvSpPr>
            <a:spLocks noGrp="1"/>
          </p:cNvSpPr>
          <p:nvPr>
            <p:ph type="sldNum" sz="quarter" idx="12"/>
          </p:nvPr>
        </p:nvSpPr>
        <p:spPr/>
        <p:txBody>
          <a:bodyPr/>
          <a:lstStyle>
            <a:lvl1pPr>
              <a:defRPr/>
            </a:lvl1pPr>
          </a:lstStyle>
          <a:p>
            <a:fld id="{EAA2498A-0343-415C-A11F-8A56155D6721}"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fld id="{6F7BF9E9-E4F2-446D-8B73-1498D4A6E708}" type="datetime1">
              <a:rPr lang="nl-NL"/>
              <a:pPr/>
              <a:t>27-1-2014</a:t>
            </a:fld>
            <a:endParaRPr lang="nl-NL"/>
          </a:p>
        </p:txBody>
      </p:sp>
      <p:sp>
        <p:nvSpPr>
          <p:cNvPr id="6" name="Tijdelijke aanduiding voor voettekst 21"/>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7"/>
          <p:cNvSpPr>
            <a:spLocks noGrp="1"/>
          </p:cNvSpPr>
          <p:nvPr>
            <p:ph type="sldNum" sz="quarter" idx="12"/>
          </p:nvPr>
        </p:nvSpPr>
        <p:spPr/>
        <p:txBody>
          <a:bodyPr/>
          <a:lstStyle>
            <a:lvl1pPr>
              <a:defRPr/>
            </a:lvl1pPr>
          </a:lstStyle>
          <a:p>
            <a:fld id="{E39D8A85-C2E4-4304-8EDC-6972CFAC0D36}"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5" name="Rechthoek met één afgeknipte en afgeronde hoek 8"/>
          <p:cNvSpPr>
            <a:spLocks/>
          </p:cNvSpPr>
          <p:nvPr/>
        </p:nvSpPr>
        <p:spPr bwMode="auto">
          <a:xfrm rot="420000" flipV="1">
            <a:off x="3165475" y="1108075"/>
            <a:ext cx="5257800" cy="4114800"/>
          </a:xfrm>
          <a:custGeom>
            <a:avLst/>
            <a:gdLst>
              <a:gd name="T0" fmla="*/ 0 w 5257800"/>
              <a:gd name="T1" fmla="*/ 0 h 4114800"/>
              <a:gd name="T2" fmla="*/ 5107774 w 5257800"/>
              <a:gd name="T3" fmla="*/ 0 h 4114800"/>
              <a:gd name="T4" fmla="*/ 5257800 w 5257800"/>
              <a:gd name="T5" fmla="*/ 150026 h 4114800"/>
              <a:gd name="T6" fmla="*/ 5257800 w 5257800"/>
              <a:gd name="T7" fmla="*/ 4114800 h 4114800"/>
              <a:gd name="T8" fmla="*/ 0 w 5257800"/>
              <a:gd name="T9" fmla="*/ 4114800 h 4114800"/>
              <a:gd name="T10" fmla="*/ 0 w 5257800"/>
              <a:gd name="T11" fmla="*/ 0 h 4114800"/>
              <a:gd name="T12" fmla="*/ 0 w 5257800"/>
              <a:gd name="T13" fmla="*/ 0 h 41148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57800" h="4114800">
                <a:moveTo>
                  <a:pt x="0" y="0"/>
                </a:moveTo>
                <a:lnTo>
                  <a:pt x="5107774" y="0"/>
                </a:lnTo>
                <a:lnTo>
                  <a:pt x="5257800" y="150026"/>
                </a:lnTo>
                <a:lnTo>
                  <a:pt x="5257800" y="4114800"/>
                </a:lnTo>
                <a:lnTo>
                  <a:pt x="0" y="4114800"/>
                </a:lnTo>
                <a:lnTo>
                  <a:pt x="0" y="0"/>
                </a:lnTo>
                <a:close/>
              </a:path>
            </a:pathLst>
          </a:custGeom>
          <a:solidFill>
            <a:srgbClr val="FFFFFF"/>
          </a:solidFill>
          <a:ln w="3175" cap="rnd" cmpd="sng">
            <a:solidFill>
              <a:srgbClr val="C0C0C0"/>
            </a:solidFill>
            <a:prstDash val="solid"/>
            <a:round/>
            <a:headEnd/>
            <a:tailEnd/>
          </a:ln>
          <a:effectLst>
            <a:outerShdw dist="38500" dir="7500041" sx="98500" sy="100079" kx="99984" algn="tl" rotWithShape="0">
              <a:srgbClr val="000000">
                <a:alpha val="25000"/>
              </a:srgbClr>
            </a:outerShdw>
          </a:effectLst>
        </p:spPr>
        <p:txBody>
          <a:bodyPr anchor="ctr"/>
          <a:lstStyle/>
          <a:p>
            <a:endParaRPr lang="nl-NL"/>
          </a:p>
        </p:txBody>
      </p:sp>
      <p:sp>
        <p:nvSpPr>
          <p:cNvPr id="6" name="Rechthoekige driehoek 11"/>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dist="6350" dir="12899787" algn="tl" rotWithShape="0">
              <a:srgbClr val="808080">
                <a:alpha val="46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7" name="Vrije v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Vrije v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2" name="Titel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nl-NL" smtClean="0"/>
              <a:t>Klik om de stijl te bewerken</a:t>
            </a:r>
            <a:endParaRPr lang="en-US"/>
          </a:p>
        </p:txBody>
      </p:sp>
      <p:sp>
        <p:nvSpPr>
          <p:cNvPr id="4" name="Tijdelijke aanduiding voor tekst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nl-NL" smtClean="0"/>
              <a:t>Klik om de modelstijlen te bewerken</a:t>
            </a:r>
          </a:p>
        </p:txBody>
      </p:sp>
      <p:sp>
        <p:nvSpPr>
          <p:cNvPr id="3" name="Tijdelijke aanduiding voor afbeelding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9" name="Tijdelijke aanduiding voor datum 4"/>
          <p:cNvSpPr>
            <a:spLocks noGrp="1"/>
          </p:cNvSpPr>
          <p:nvPr>
            <p:ph type="dt" sz="half" idx="10"/>
          </p:nvPr>
        </p:nvSpPr>
        <p:spPr/>
        <p:txBody>
          <a:bodyPr/>
          <a:lstStyle>
            <a:lvl1pPr>
              <a:defRPr/>
            </a:lvl1pPr>
          </a:lstStyle>
          <a:p>
            <a:fld id="{B7600DDA-782E-4125-9599-5060C2DF2D3A}" type="datetime1">
              <a:rPr lang="nl-NL"/>
              <a:pPr/>
              <a:t>27-1-2014</a:t>
            </a:fld>
            <a:endParaRPr lang="nl-NL"/>
          </a:p>
        </p:txBody>
      </p:sp>
      <p:sp>
        <p:nvSpPr>
          <p:cNvPr id="10" name="Tijdelijke aanduiding voor voettekst 5"/>
          <p:cNvSpPr>
            <a:spLocks noGrp="1"/>
          </p:cNvSpPr>
          <p:nvPr>
            <p:ph type="ftr" sz="quarter" idx="11"/>
          </p:nvPr>
        </p:nvSpPr>
        <p:spPr/>
        <p:txBody>
          <a:bodyPr/>
          <a:lstStyle>
            <a:lvl1pPr>
              <a:defRPr/>
            </a:lvl1pPr>
          </a:lstStyle>
          <a:p>
            <a:pPr>
              <a:defRPr/>
            </a:pPr>
            <a:r>
              <a:rPr lang="nl-NL"/>
              <a:t>Bericht van God</a:t>
            </a:r>
          </a:p>
        </p:txBody>
      </p:sp>
      <p:sp>
        <p:nvSpPr>
          <p:cNvPr id="11" name="Tijdelijke aanduiding voor dianummer 6"/>
          <p:cNvSpPr>
            <a:spLocks noGrp="1"/>
          </p:cNvSpPr>
          <p:nvPr>
            <p:ph type="sldNum" sz="quarter" idx="12"/>
          </p:nvPr>
        </p:nvSpPr>
        <p:spPr>
          <a:xfrm>
            <a:off x="8077200" y="6356350"/>
            <a:ext cx="609600" cy="365125"/>
          </a:xfrm>
        </p:spPr>
        <p:txBody>
          <a:bodyPr/>
          <a:lstStyle>
            <a:lvl1pPr>
              <a:defRPr/>
            </a:lvl1pPr>
          </a:lstStyle>
          <a:p>
            <a:fld id="{A5D3E2A0-DD9E-4D23-9AF4-DB0242824D68}"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rije v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8" name="Vrije v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028" name="Tijdelijke aanduiding voor titel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defRPr>
            </a:lvl1pPr>
          </a:lstStyle>
          <a:p>
            <a:fld id="{625CAF67-1540-4A36-9098-A8D76D9D5566}" type="datetime1">
              <a:rPr lang="nl-NL"/>
              <a:pPr/>
              <a:t>27-1-2014</a:t>
            </a:fld>
            <a:endParaRPr lang="nl-NL"/>
          </a:p>
        </p:txBody>
      </p:sp>
      <p:sp>
        <p:nvSpPr>
          <p:cNvPr id="22" name="Tijdelijke aanduiding voor voetteks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defRPr>
            </a:lvl1pPr>
          </a:lstStyle>
          <a:p>
            <a:pPr>
              <a:defRPr/>
            </a:pPr>
            <a:r>
              <a:rPr lang="nl-NL"/>
              <a:t>Bericht van God</a:t>
            </a:r>
          </a:p>
        </p:txBody>
      </p:sp>
      <p:sp>
        <p:nvSpPr>
          <p:cNvPr id="18" name="Tijdelijke aanduiding voor dianumm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4BD654FD-6F73-482A-855B-1C0BD085CE2A}" type="slidenum">
              <a:rPr lang="nl-NL"/>
              <a:pPr/>
              <a:t>‹nr.›</a:t>
            </a:fld>
            <a:endParaRPr lang="nl-NL"/>
          </a:p>
        </p:txBody>
      </p:sp>
      <p:grpSp>
        <p:nvGrpSpPr>
          <p:cNvPr id="1033" name="Groep 1"/>
          <p:cNvGrpSpPr>
            <a:grpSpLocks/>
          </p:cNvGrpSpPr>
          <p:nvPr/>
        </p:nvGrpSpPr>
        <p:grpSpPr bwMode="auto">
          <a:xfrm>
            <a:off x="-19050" y="203200"/>
            <a:ext cx="9180513" cy="647700"/>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hf sldNum="0" hdr="0" dt="0"/>
  <p:txStyles>
    <p:titleStyle>
      <a:lvl1pPr algn="l" rtl="0" fontAlgn="base">
        <a:spcBef>
          <a:spcPct val="0"/>
        </a:spcBef>
        <a:spcAft>
          <a:spcPct val="0"/>
        </a:spcAft>
        <a:defRPr sz="5000" kern="1200">
          <a:solidFill>
            <a:schemeClr val="tx2"/>
          </a:solidFill>
          <a:latin typeface="+mj-lt"/>
          <a:ea typeface="ＭＳ Ｐゴシック" pitchFamily="34" charset="-128"/>
          <a:cs typeface="+mj-cs"/>
        </a:defRPr>
      </a:lvl1pPr>
      <a:lvl2pPr algn="l" rtl="0" fontAlgn="base">
        <a:spcBef>
          <a:spcPct val="0"/>
        </a:spcBef>
        <a:spcAft>
          <a:spcPct val="0"/>
        </a:spcAft>
        <a:defRPr sz="5000">
          <a:solidFill>
            <a:schemeClr val="tx2"/>
          </a:solidFill>
          <a:latin typeface="Calibri" pitchFamily="34" charset="0"/>
          <a:ea typeface="ＭＳ Ｐゴシック" pitchFamily="34" charset="-128"/>
        </a:defRPr>
      </a:lvl2pPr>
      <a:lvl3pPr algn="l" rtl="0" fontAlgn="base">
        <a:spcBef>
          <a:spcPct val="0"/>
        </a:spcBef>
        <a:spcAft>
          <a:spcPct val="0"/>
        </a:spcAft>
        <a:defRPr sz="5000">
          <a:solidFill>
            <a:schemeClr val="tx2"/>
          </a:solidFill>
          <a:latin typeface="Calibri" pitchFamily="34" charset="0"/>
          <a:ea typeface="ＭＳ Ｐゴシック" pitchFamily="34" charset="-128"/>
        </a:defRPr>
      </a:lvl3pPr>
      <a:lvl4pPr algn="l" rtl="0" fontAlgn="base">
        <a:spcBef>
          <a:spcPct val="0"/>
        </a:spcBef>
        <a:spcAft>
          <a:spcPct val="0"/>
        </a:spcAft>
        <a:defRPr sz="5000">
          <a:solidFill>
            <a:schemeClr val="tx2"/>
          </a:solidFill>
          <a:latin typeface="Calibri" pitchFamily="34" charset="0"/>
          <a:ea typeface="ＭＳ Ｐゴシック" pitchFamily="34" charset="-128"/>
        </a:defRPr>
      </a:lvl4pPr>
      <a:lvl5pPr algn="l" rtl="0" fontAlgn="base">
        <a:spcBef>
          <a:spcPct val="0"/>
        </a:spcBef>
        <a:spcAft>
          <a:spcPct val="0"/>
        </a:spcAft>
        <a:defRPr sz="5000">
          <a:solidFill>
            <a:schemeClr val="tx2"/>
          </a:solidFill>
          <a:latin typeface="Calibri" pitchFamily="34" charset="0"/>
          <a:ea typeface="ＭＳ Ｐゴシック" pitchFamily="34" charset="-128"/>
        </a:defRPr>
      </a:lvl5pPr>
      <a:lvl6pPr marL="457200" algn="l" rtl="0" fontAlgn="base">
        <a:spcBef>
          <a:spcPct val="0"/>
        </a:spcBef>
        <a:spcAft>
          <a:spcPct val="0"/>
        </a:spcAft>
        <a:defRPr sz="5000">
          <a:solidFill>
            <a:schemeClr val="tx2"/>
          </a:solidFill>
          <a:latin typeface="Calibri" pitchFamily="34" charset="0"/>
          <a:ea typeface="ＭＳ Ｐゴシック" pitchFamily="34" charset="-128"/>
        </a:defRPr>
      </a:lvl6pPr>
      <a:lvl7pPr marL="914400" algn="l" rtl="0" fontAlgn="base">
        <a:spcBef>
          <a:spcPct val="0"/>
        </a:spcBef>
        <a:spcAft>
          <a:spcPct val="0"/>
        </a:spcAft>
        <a:defRPr sz="5000">
          <a:solidFill>
            <a:schemeClr val="tx2"/>
          </a:solidFill>
          <a:latin typeface="Calibri" pitchFamily="34" charset="0"/>
          <a:ea typeface="ＭＳ Ｐゴシック" pitchFamily="34" charset="-128"/>
        </a:defRPr>
      </a:lvl7pPr>
      <a:lvl8pPr marL="1371600" algn="l" rtl="0" fontAlgn="base">
        <a:spcBef>
          <a:spcPct val="0"/>
        </a:spcBef>
        <a:spcAft>
          <a:spcPct val="0"/>
        </a:spcAft>
        <a:defRPr sz="5000">
          <a:solidFill>
            <a:schemeClr val="tx2"/>
          </a:solidFill>
          <a:latin typeface="Calibri" pitchFamily="34" charset="0"/>
          <a:ea typeface="ＭＳ Ｐゴシック" pitchFamily="34" charset="-128"/>
        </a:defRPr>
      </a:lvl8pPr>
      <a:lvl9pPr marL="1828800" algn="l" rtl="0" fontAlgn="base">
        <a:spcBef>
          <a:spcPct val="0"/>
        </a:spcBef>
        <a:spcAft>
          <a:spcPct val="0"/>
        </a:spcAft>
        <a:defRPr sz="5000">
          <a:solidFill>
            <a:schemeClr val="tx2"/>
          </a:solidFill>
          <a:latin typeface="Calibri" pitchFamily="34" charset="0"/>
          <a:ea typeface="ＭＳ Ｐゴシック" pitchFamily="34" charset="-128"/>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ＭＳ Ｐゴシック" pitchFamily="34" charset="-128"/>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ＭＳ Ｐゴシック" pitchFamily="34" charset="-128"/>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ＭＳ Ｐゴシック" pitchFamily="34" charset="-128"/>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ＭＳ Ｐゴシック" pitchFamily="34" charset="-128"/>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ＭＳ Ｐゴシック" pitchFamily="34"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971600" y="908720"/>
            <a:ext cx="4176464" cy="3888432"/>
          </a:xfrm>
        </p:spPr>
        <p:txBody>
          <a:bodyPr>
            <a:normAutofit/>
          </a:bodyPr>
          <a:lstStyle/>
          <a:p>
            <a:pPr marR="0" algn="l">
              <a:lnSpc>
                <a:spcPct val="80000"/>
              </a:lnSpc>
            </a:pPr>
            <a:r>
              <a:rPr lang="nl-NL" sz="2000" b="1" dirty="0" smtClean="0"/>
              <a:t>Wat doe ik hier vandaag?</a:t>
            </a:r>
          </a:p>
          <a:p>
            <a:pPr marR="0" algn="l">
              <a:lnSpc>
                <a:spcPct val="80000"/>
              </a:lnSpc>
            </a:pPr>
            <a:endParaRPr lang="nl-NL" sz="2000" b="1" dirty="0" smtClean="0"/>
          </a:p>
          <a:p>
            <a:pPr marR="0" algn="l">
              <a:lnSpc>
                <a:spcPct val="80000"/>
              </a:lnSpc>
              <a:buFont typeface="Arial" pitchFamily="34" charset="0"/>
              <a:buChar char="•"/>
            </a:pPr>
            <a:r>
              <a:rPr lang="nl-NL" sz="2000" dirty="0" smtClean="0"/>
              <a:t>Ik leer meer over de tijd tussen het Oude en Nieuwe Testament.</a:t>
            </a:r>
          </a:p>
          <a:p>
            <a:pPr marR="0" algn="l">
              <a:lnSpc>
                <a:spcPct val="80000"/>
              </a:lnSpc>
              <a:buFont typeface="Arial" pitchFamily="34" charset="0"/>
              <a:buChar char="•"/>
            </a:pPr>
            <a:endParaRPr lang="nl-NL" sz="2000" dirty="0" smtClean="0"/>
          </a:p>
          <a:p>
            <a:pPr marR="0" algn="l">
              <a:lnSpc>
                <a:spcPct val="80000"/>
              </a:lnSpc>
              <a:buFont typeface="Arial" pitchFamily="34" charset="0"/>
              <a:buChar char="•"/>
            </a:pPr>
            <a:r>
              <a:rPr lang="nl-NL" sz="2000" dirty="0" smtClean="0"/>
              <a:t>Ik begrijp beter waarom er wisselend werd gereageerd op de komst van Jezus</a:t>
            </a:r>
          </a:p>
          <a:p>
            <a:pPr marR="0" algn="l">
              <a:lnSpc>
                <a:spcPct val="80000"/>
              </a:lnSpc>
              <a:buFont typeface="Arial" pitchFamily="34" charset="0"/>
              <a:buChar char="•"/>
            </a:pPr>
            <a:endParaRPr lang="nl-NL" sz="2000" dirty="0" smtClean="0"/>
          </a:p>
          <a:p>
            <a:pPr marR="0" algn="l">
              <a:lnSpc>
                <a:spcPct val="80000"/>
              </a:lnSpc>
              <a:buFont typeface="Arial" pitchFamily="34" charset="0"/>
              <a:buChar char="•"/>
            </a:pPr>
            <a:r>
              <a:rPr lang="nl-NL" sz="2000" dirty="0" smtClean="0"/>
              <a:t>Ik ontdek dat door de komst van Jezus er een nieuwe tijd is aangebroken. Ik leef in de nieuwe tijd en ik zie wat dat voor mij betekent. </a:t>
            </a:r>
          </a:p>
          <a:p>
            <a:pPr marR="0" algn="l">
              <a:lnSpc>
                <a:spcPct val="80000"/>
              </a:lnSpc>
            </a:pPr>
            <a:endParaRPr lang="nl-NL" sz="2800" dirty="0" smtClean="0"/>
          </a:p>
        </p:txBody>
      </p:sp>
      <p:pic>
        <p:nvPicPr>
          <p:cNvPr id="5123" name="Picture 2"/>
          <p:cNvPicPr>
            <a:picLocks noChangeAspect="1" noChangeArrowheads="1"/>
          </p:cNvPicPr>
          <p:nvPr/>
        </p:nvPicPr>
        <p:blipFill>
          <a:blip r:embed="rId3" cstate="print"/>
          <a:srcRect/>
          <a:stretch>
            <a:fillRect/>
          </a:stretch>
        </p:blipFill>
        <p:spPr bwMode="auto">
          <a:xfrm>
            <a:off x="5508625" y="1628775"/>
            <a:ext cx="3505200" cy="2628900"/>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1331640" y="1628800"/>
            <a:ext cx="2808312" cy="1952600"/>
          </a:xfrm>
        </p:spPr>
        <p:txBody>
          <a:bodyPr>
            <a:normAutofit/>
          </a:bodyPr>
          <a:lstStyle/>
          <a:p>
            <a:pPr marR="0" algn="l">
              <a:lnSpc>
                <a:spcPct val="80000"/>
              </a:lnSpc>
            </a:pPr>
            <a:r>
              <a:rPr lang="nl-NL" sz="4000" b="1" dirty="0" smtClean="0"/>
              <a:t>Quiz</a:t>
            </a:r>
          </a:p>
          <a:p>
            <a:pPr marR="0" algn="l">
              <a:lnSpc>
                <a:spcPct val="80000"/>
              </a:lnSpc>
            </a:pPr>
            <a:endParaRPr lang="nl-NL" sz="2800" dirty="0" smtClean="0"/>
          </a:p>
        </p:txBody>
      </p:sp>
      <p:pic>
        <p:nvPicPr>
          <p:cNvPr id="5123" name="Picture 2"/>
          <p:cNvPicPr>
            <a:picLocks noChangeAspect="1" noChangeArrowheads="1"/>
          </p:cNvPicPr>
          <p:nvPr/>
        </p:nvPicPr>
        <p:blipFill>
          <a:blip r:embed="rId3" cstate="print"/>
          <a:srcRect/>
          <a:stretch>
            <a:fillRect/>
          </a:stretch>
        </p:blipFill>
        <p:spPr bwMode="auto">
          <a:xfrm>
            <a:off x="5508625" y="1628775"/>
            <a:ext cx="3505200" cy="2628900"/>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1331640" y="1628800"/>
            <a:ext cx="3384376" cy="1952600"/>
          </a:xfrm>
        </p:spPr>
        <p:txBody>
          <a:bodyPr>
            <a:normAutofit/>
          </a:bodyPr>
          <a:lstStyle/>
          <a:p>
            <a:pPr marR="0" algn="l">
              <a:lnSpc>
                <a:spcPct val="80000"/>
              </a:lnSpc>
            </a:pPr>
            <a:r>
              <a:rPr lang="nl-NL" sz="4000" b="1" dirty="0" smtClean="0"/>
              <a:t>Verlangen naar iets beters</a:t>
            </a:r>
          </a:p>
          <a:p>
            <a:pPr marR="0" algn="l">
              <a:lnSpc>
                <a:spcPct val="80000"/>
              </a:lnSpc>
            </a:pPr>
            <a:endParaRPr lang="nl-NL" sz="2800" dirty="0" smtClean="0"/>
          </a:p>
        </p:txBody>
      </p:sp>
      <p:pic>
        <p:nvPicPr>
          <p:cNvPr id="5123" name="Picture 2"/>
          <p:cNvPicPr>
            <a:picLocks noChangeAspect="1" noChangeArrowheads="1"/>
          </p:cNvPicPr>
          <p:nvPr/>
        </p:nvPicPr>
        <p:blipFill>
          <a:blip r:embed="rId3" cstate="print"/>
          <a:srcRect/>
          <a:stretch>
            <a:fillRect/>
          </a:stretch>
        </p:blipFill>
        <p:spPr bwMode="auto">
          <a:xfrm>
            <a:off x="5508625" y="1628775"/>
            <a:ext cx="3505200" cy="2628900"/>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900113" y="404664"/>
            <a:ext cx="7329487" cy="4968552"/>
          </a:xfrm>
        </p:spPr>
        <p:txBody>
          <a:bodyPr>
            <a:normAutofit fontScale="92500" lnSpcReduction="10000"/>
          </a:bodyPr>
          <a:lstStyle/>
          <a:p>
            <a:pPr marR="0" algn="l">
              <a:lnSpc>
                <a:spcPct val="80000"/>
              </a:lnSpc>
            </a:pPr>
            <a:endParaRPr lang="nl-NL" sz="1800" dirty="0" smtClean="0"/>
          </a:p>
          <a:p>
            <a:pPr marR="0" algn="l">
              <a:lnSpc>
                <a:spcPct val="80000"/>
              </a:lnSpc>
            </a:pPr>
            <a:r>
              <a:rPr lang="nl-NL" sz="2000" b="1" dirty="0" smtClean="0"/>
              <a:t>Lucas 2:25-33</a:t>
            </a:r>
          </a:p>
          <a:p>
            <a:pPr marR="0" algn="l">
              <a:lnSpc>
                <a:spcPct val="110000"/>
              </a:lnSpc>
            </a:pPr>
            <a:r>
              <a:rPr lang="nl-NL" sz="2000" dirty="0" smtClean="0"/>
              <a:t>25 Er woonde toen in Jeruzalem een zekere Simeon. Hij was een rechtvaardig en vroom man, die uitzag naar de tijd dat God Israël vertroosting zou schenken, en de heilige Geest rustte op hem. 26 Het was hem door de heilige Geest geopenbaard dat hij niet zou sterven voordat </a:t>
            </a:r>
            <a:r>
              <a:rPr lang="nl-NL" sz="2000" dirty="0" smtClean="0"/>
              <a:t>hij </a:t>
            </a:r>
            <a:r>
              <a:rPr lang="nl-NL" sz="2000" dirty="0" smtClean="0"/>
              <a:t>de </a:t>
            </a:r>
            <a:r>
              <a:rPr lang="nl-NL" sz="2000" dirty="0" err="1" smtClean="0"/>
              <a:t>messias</a:t>
            </a:r>
            <a:r>
              <a:rPr lang="nl-NL" sz="2000" dirty="0" smtClean="0"/>
              <a:t> van de Heer zou hebben gezien. 27 Gedreven door de Geest kwam hij naar de tempel, en toen Jezus</a:t>
            </a:r>
            <a:r>
              <a:rPr lang="nl-NL" altLang="en-US" sz="2000" dirty="0" smtClean="0"/>
              <a:t>’</a:t>
            </a:r>
            <a:r>
              <a:rPr lang="nl-NL" sz="2000" dirty="0" smtClean="0"/>
              <a:t> ouders hun kind daar binnenbrachten om met hem te doen wat volgens de wet gebruikelijk is, 28 nam hij het in zijn armen en loofde hij God met de woorden: 29 ‘Nu laat u, Heer, uw dienaar in vrede heengaan, zoals u hebt beloofd. 30 Want met eigen ogen heb ik de redding gezien 31 die u bewerkt hebt ten overstaan van alle volken: 32 een licht dat geopenbaard wordt aan de heidenen en dat tot eer strekt van Israël, uw volk.</a:t>
            </a:r>
            <a:r>
              <a:rPr lang="nl-NL" altLang="en-US" sz="2000" dirty="0" smtClean="0"/>
              <a:t>’</a:t>
            </a:r>
            <a:r>
              <a:rPr lang="nl-NL" sz="2000" dirty="0" smtClean="0"/>
              <a:t> 33 Zijn vader en moeder waren verbaasd over wat er over hem werd gezegd. </a:t>
            </a:r>
          </a:p>
        </p:txBody>
      </p:sp>
      <p:pic>
        <p:nvPicPr>
          <p:cNvPr id="6147" name="Picture 2"/>
          <p:cNvPicPr>
            <a:picLocks noChangeAspect="1" noChangeArrowheads="1"/>
          </p:cNvPicPr>
          <p:nvPr/>
        </p:nvPicPr>
        <p:blipFill>
          <a:blip r:embed="rId3" cstate="print"/>
          <a:srcRect/>
          <a:stretch>
            <a:fillRect/>
          </a:stretch>
        </p:blipFill>
        <p:spPr bwMode="auto">
          <a:xfrm>
            <a:off x="6477000" y="4838700"/>
            <a:ext cx="2438400" cy="1828800"/>
          </a:xfrm>
          <a:prstGeom prst="rect">
            <a:avLst/>
          </a:prstGeom>
          <a:noFill/>
          <a:ln w="9525">
            <a:noFill/>
            <a:miter lim="800000"/>
            <a:headEnd/>
            <a:tailEnd/>
          </a:ln>
        </p:spPr>
      </p:pic>
      <p:pic>
        <p:nvPicPr>
          <p:cNvPr id="614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5108575"/>
            <a:ext cx="4572000" cy="1749425"/>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1331640" y="1628800"/>
            <a:ext cx="2808312" cy="1952600"/>
          </a:xfrm>
        </p:spPr>
        <p:txBody>
          <a:bodyPr>
            <a:normAutofit/>
          </a:bodyPr>
          <a:lstStyle/>
          <a:p>
            <a:pPr marR="0" algn="l">
              <a:lnSpc>
                <a:spcPct val="80000"/>
              </a:lnSpc>
            </a:pPr>
            <a:r>
              <a:rPr lang="nl-NL" sz="4000" b="1" dirty="0" smtClean="0"/>
              <a:t>Uitkijken naar Jezus’ komst</a:t>
            </a:r>
          </a:p>
          <a:p>
            <a:pPr marR="0" algn="l">
              <a:lnSpc>
                <a:spcPct val="80000"/>
              </a:lnSpc>
            </a:pPr>
            <a:endParaRPr lang="nl-NL" sz="2800" dirty="0" smtClean="0"/>
          </a:p>
        </p:txBody>
      </p:sp>
      <p:pic>
        <p:nvPicPr>
          <p:cNvPr id="5123" name="Picture 2"/>
          <p:cNvPicPr>
            <a:picLocks noChangeAspect="1" noChangeArrowheads="1"/>
          </p:cNvPicPr>
          <p:nvPr/>
        </p:nvPicPr>
        <p:blipFill>
          <a:blip r:embed="rId3" cstate="print"/>
          <a:srcRect/>
          <a:stretch>
            <a:fillRect/>
          </a:stretch>
        </p:blipFill>
        <p:spPr bwMode="auto">
          <a:xfrm>
            <a:off x="5508625" y="1628775"/>
            <a:ext cx="3505200" cy="2628900"/>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1331640" y="1628800"/>
            <a:ext cx="2808312" cy="1952600"/>
          </a:xfrm>
        </p:spPr>
        <p:txBody>
          <a:bodyPr>
            <a:normAutofit/>
          </a:bodyPr>
          <a:lstStyle/>
          <a:p>
            <a:pPr marR="0" algn="l">
              <a:lnSpc>
                <a:spcPct val="80000"/>
              </a:lnSpc>
            </a:pPr>
            <a:r>
              <a:rPr lang="nl-NL" sz="4000" b="1" dirty="0" smtClean="0"/>
              <a:t>We leven </a:t>
            </a:r>
          </a:p>
          <a:p>
            <a:pPr marR="0" algn="l">
              <a:lnSpc>
                <a:spcPct val="80000"/>
              </a:lnSpc>
            </a:pPr>
            <a:r>
              <a:rPr lang="nl-NL" sz="4000" b="1" dirty="0" smtClean="0"/>
              <a:t>in een </a:t>
            </a:r>
          </a:p>
          <a:p>
            <a:pPr marR="0" algn="l">
              <a:lnSpc>
                <a:spcPct val="80000"/>
              </a:lnSpc>
            </a:pPr>
            <a:r>
              <a:rPr lang="nl-NL" sz="4000" b="1" dirty="0" smtClean="0"/>
              <a:t>nieuwe tijd</a:t>
            </a:r>
          </a:p>
          <a:p>
            <a:pPr marR="0" algn="l">
              <a:lnSpc>
                <a:spcPct val="80000"/>
              </a:lnSpc>
            </a:pPr>
            <a:endParaRPr lang="nl-NL" sz="2800" dirty="0" smtClean="0"/>
          </a:p>
        </p:txBody>
      </p:sp>
      <p:pic>
        <p:nvPicPr>
          <p:cNvPr id="5123" name="Picture 2"/>
          <p:cNvPicPr>
            <a:picLocks noChangeAspect="1" noChangeArrowheads="1"/>
          </p:cNvPicPr>
          <p:nvPr/>
        </p:nvPicPr>
        <p:blipFill>
          <a:blip r:embed="rId3" cstate="print"/>
          <a:srcRect/>
          <a:stretch>
            <a:fillRect/>
          </a:stretch>
        </p:blipFill>
        <p:spPr bwMode="auto">
          <a:xfrm>
            <a:off x="5508625" y="1628775"/>
            <a:ext cx="3505200" cy="2628900"/>
          </a:xfrm>
          <a:prstGeom prst="rect">
            <a:avLst/>
          </a:prstGeom>
          <a:noFill/>
          <a:ln w="9525">
            <a:noFill/>
            <a:miter lim="800000"/>
            <a:headEnd/>
            <a:tailEnd/>
          </a:ln>
        </p:spPr>
      </p:pic>
      <p:pic>
        <p:nvPicPr>
          <p:cNvPr id="5124"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684213" y="1700808"/>
            <a:ext cx="7773987" cy="2736303"/>
          </a:xfrm>
        </p:spPr>
        <p:txBody>
          <a:bodyPr>
            <a:normAutofit/>
          </a:bodyPr>
          <a:lstStyle/>
          <a:p>
            <a:pPr marR="0" algn="l">
              <a:lnSpc>
                <a:spcPct val="80000"/>
              </a:lnSpc>
            </a:pPr>
            <a:r>
              <a:rPr lang="nl-NL" sz="3200" b="1" dirty="0" smtClean="0"/>
              <a:t>Marcus 1: 15</a:t>
            </a:r>
          </a:p>
          <a:p>
            <a:pPr marR="0" algn="l">
              <a:lnSpc>
                <a:spcPct val="80000"/>
              </a:lnSpc>
            </a:pPr>
            <a:r>
              <a:rPr lang="nl-NL" sz="3200" dirty="0" smtClean="0"/>
              <a:t>‘De tijd is aangebroken, het koninkrijk van God is nabij: kom tot inkeer en hecht geloof aan dit goede nieuws.’</a:t>
            </a:r>
          </a:p>
        </p:txBody>
      </p:sp>
      <p:pic>
        <p:nvPicPr>
          <p:cNvPr id="7171" name="Picture 2"/>
          <p:cNvPicPr>
            <a:picLocks noChangeAspect="1" noChangeArrowheads="1"/>
          </p:cNvPicPr>
          <p:nvPr/>
        </p:nvPicPr>
        <p:blipFill>
          <a:blip r:embed="rId3" cstate="print"/>
          <a:srcRect/>
          <a:stretch>
            <a:fillRect/>
          </a:stretch>
        </p:blipFill>
        <p:spPr bwMode="auto">
          <a:xfrm>
            <a:off x="6096000" y="4552950"/>
            <a:ext cx="2819400" cy="2114550"/>
          </a:xfrm>
          <a:prstGeom prst="rect">
            <a:avLst/>
          </a:prstGeom>
          <a:noFill/>
          <a:ln w="9525">
            <a:noFill/>
            <a:miter lim="800000"/>
            <a:headEnd/>
            <a:tailEnd/>
          </a:ln>
        </p:spPr>
      </p:pic>
      <p:pic>
        <p:nvPicPr>
          <p:cNvPr id="717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684213" y="549274"/>
            <a:ext cx="7773987" cy="3887837"/>
          </a:xfrm>
        </p:spPr>
        <p:txBody>
          <a:bodyPr>
            <a:normAutofit/>
          </a:bodyPr>
          <a:lstStyle/>
          <a:p>
            <a:pPr marR="0" algn="l">
              <a:lnSpc>
                <a:spcPct val="80000"/>
              </a:lnSpc>
            </a:pPr>
            <a:endParaRPr lang="nl-NL" sz="2000" dirty="0" smtClean="0"/>
          </a:p>
          <a:p>
            <a:pPr marR="0" algn="l">
              <a:lnSpc>
                <a:spcPct val="80000"/>
              </a:lnSpc>
            </a:pPr>
            <a:r>
              <a:rPr lang="nl-NL" sz="2000" b="1" dirty="0" smtClean="0"/>
              <a:t>Lucas 4:15-21</a:t>
            </a:r>
          </a:p>
          <a:p>
            <a:pPr marR="0" algn="l">
              <a:lnSpc>
                <a:spcPct val="80000"/>
              </a:lnSpc>
            </a:pPr>
            <a:r>
              <a:rPr lang="nl-NL" sz="2000" dirty="0" smtClean="0"/>
              <a:t>15 Hij gaf onderricht in de synagogen en werd door allen geprezen. 16 Hij kwam ook in </a:t>
            </a:r>
            <a:r>
              <a:rPr lang="nl-NL" sz="2000" dirty="0" err="1" smtClean="0"/>
              <a:t>Nazaret</a:t>
            </a:r>
            <a:r>
              <a:rPr lang="nl-NL" sz="2000" dirty="0" smtClean="0"/>
              <a:t>, waar hij was opgegroeid, en volgens zijn gewoonte ging hij op sabbat naar de synagoge. Toen hij opstond om voor te lezen, 17 werd hem de boekrol van de profeet </a:t>
            </a:r>
            <a:r>
              <a:rPr lang="nl-NL" sz="2000" dirty="0" err="1" smtClean="0"/>
              <a:t>Jesaja</a:t>
            </a:r>
            <a:r>
              <a:rPr lang="nl-NL" sz="2000" dirty="0" smtClean="0"/>
              <a:t> overhandigd, en hij rolde hem af tot de plaats waar geschreven staat: 18 </a:t>
            </a:r>
            <a:r>
              <a:rPr lang="nl-NL" altLang="en-US" sz="2000" dirty="0" smtClean="0"/>
              <a:t>‘</a:t>
            </a:r>
            <a:r>
              <a:rPr lang="nl-NL" sz="2000" dirty="0" smtClean="0"/>
              <a:t>De Geest van de Heer rust op mij, want hij heeft mij gezalfd. Om aan armen het goede nieuws te brengen heeft hij mij gezonden, om aan gevangenen hun vrijlating bekend te maken en aan blinden het herstel van hun zicht, om onderdrukten hun vrijheid te geven, 19 om een genadejaar van de Heer uit te roepen.</a:t>
            </a:r>
            <a:r>
              <a:rPr lang="nl-NL" altLang="en-US" sz="2000" dirty="0" smtClean="0"/>
              <a:t>’</a:t>
            </a:r>
            <a:r>
              <a:rPr lang="nl-NL" sz="2000" dirty="0" smtClean="0"/>
              <a:t> 20 Hij rolde de boekrol op, gaf hem terug aan de dienaar en ging weer zitten; de ogen van alle aanwezigen in de synagoge waren op hem gericht. 21 Hij zei tegen hen: </a:t>
            </a:r>
            <a:r>
              <a:rPr lang="nl-NL" altLang="en-US" sz="2000" dirty="0" smtClean="0"/>
              <a:t>‘</a:t>
            </a:r>
            <a:r>
              <a:rPr lang="nl-NL" sz="2000" dirty="0" smtClean="0"/>
              <a:t>Vandaag hebben jullie deze schrifttekst in vervulling horen gaan.</a:t>
            </a:r>
            <a:r>
              <a:rPr lang="nl-NL" altLang="en-US" sz="2000" dirty="0" smtClean="0"/>
              <a:t>’</a:t>
            </a:r>
            <a:r>
              <a:rPr lang="nl-NL" sz="2000" dirty="0" smtClean="0"/>
              <a:t> </a:t>
            </a:r>
          </a:p>
          <a:p>
            <a:pPr marR="0" algn="l">
              <a:lnSpc>
                <a:spcPct val="80000"/>
              </a:lnSpc>
            </a:pPr>
            <a:endParaRPr lang="nl-NL" sz="2000" dirty="0" smtClean="0"/>
          </a:p>
        </p:txBody>
      </p:sp>
      <p:pic>
        <p:nvPicPr>
          <p:cNvPr id="7171" name="Picture 2"/>
          <p:cNvPicPr>
            <a:picLocks noChangeAspect="1" noChangeArrowheads="1"/>
          </p:cNvPicPr>
          <p:nvPr/>
        </p:nvPicPr>
        <p:blipFill>
          <a:blip r:embed="rId3" cstate="print"/>
          <a:srcRect/>
          <a:stretch>
            <a:fillRect/>
          </a:stretch>
        </p:blipFill>
        <p:spPr bwMode="auto">
          <a:xfrm>
            <a:off x="6096000" y="4552950"/>
            <a:ext cx="2819400" cy="2114550"/>
          </a:xfrm>
          <a:prstGeom prst="rect">
            <a:avLst/>
          </a:prstGeom>
          <a:noFill/>
          <a:ln w="9525">
            <a:noFill/>
            <a:miter lim="800000"/>
            <a:headEnd/>
            <a:tailEnd/>
          </a:ln>
        </p:spPr>
      </p:pic>
      <p:pic>
        <p:nvPicPr>
          <p:cNvPr id="717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rot="16200000">
            <a:off x="-1116634" y="3068961"/>
            <a:ext cx="3312371" cy="720079"/>
          </a:xfrm>
        </p:spPr>
        <p:txBody>
          <a:bodyPr>
            <a:normAutofit fontScale="90000"/>
          </a:bodyPr>
          <a:lstStyle/>
          <a:p>
            <a:pPr fontAlgn="auto">
              <a:spcAft>
                <a:spcPts val="0"/>
              </a:spcAft>
              <a:defRPr/>
            </a:pPr>
            <a:r>
              <a:rPr lang="nl-NL" sz="3100" dirty="0" smtClean="0">
                <a:solidFill>
                  <a:schemeClr val="bg1"/>
                </a:solidFill>
              </a:rPr>
              <a:t>Les 2 Een nieuwe tijd</a:t>
            </a:r>
            <a:r>
              <a:rPr lang="nl-NL" sz="2800" dirty="0" smtClean="0">
                <a:solidFill>
                  <a:schemeClr val="bg1"/>
                </a:solidFill>
              </a:rPr>
              <a:t/>
            </a:r>
            <a:br>
              <a:rPr lang="nl-NL" sz="2800" dirty="0" smtClean="0">
                <a:solidFill>
                  <a:schemeClr val="bg1"/>
                </a:solidFill>
              </a:rPr>
            </a:br>
            <a:endParaRPr lang="nl-NL" sz="2800" dirty="0">
              <a:solidFill>
                <a:schemeClr val="bg1"/>
              </a:solidFill>
            </a:endParaRPr>
          </a:p>
        </p:txBody>
      </p:sp>
      <p:sp>
        <p:nvSpPr>
          <p:cNvPr id="3" name="Ondertitel 2"/>
          <p:cNvSpPr>
            <a:spLocks noGrp="1"/>
          </p:cNvSpPr>
          <p:nvPr>
            <p:ph type="subTitle" idx="1"/>
          </p:nvPr>
        </p:nvSpPr>
        <p:spPr>
          <a:xfrm>
            <a:off x="684213" y="549274"/>
            <a:ext cx="7773987" cy="4247877"/>
          </a:xfrm>
        </p:spPr>
        <p:txBody>
          <a:bodyPr>
            <a:normAutofit/>
          </a:bodyPr>
          <a:lstStyle/>
          <a:p>
            <a:pPr marR="0" algn="l">
              <a:lnSpc>
                <a:spcPct val="80000"/>
              </a:lnSpc>
            </a:pPr>
            <a:r>
              <a:rPr lang="nl-NL" sz="2400" b="1" dirty="0" err="1" smtClean="0"/>
              <a:t>Jesaja</a:t>
            </a:r>
            <a:r>
              <a:rPr lang="nl-NL" sz="2400" b="1" dirty="0" smtClean="0"/>
              <a:t> </a:t>
            </a:r>
            <a:r>
              <a:rPr lang="nl-NL" sz="2400" b="1" dirty="0" smtClean="0"/>
              <a:t>61: 1 en </a:t>
            </a:r>
            <a:r>
              <a:rPr lang="nl-NL" sz="2400" b="1" dirty="0" smtClean="0"/>
              <a:t>2</a:t>
            </a:r>
            <a:endParaRPr lang="nl-NL" sz="2400" b="1" dirty="0" smtClean="0"/>
          </a:p>
          <a:p>
            <a:pPr marR="0" algn="l">
              <a:lnSpc>
                <a:spcPct val="80000"/>
              </a:lnSpc>
            </a:pPr>
            <a:r>
              <a:rPr lang="nl-NL" sz="2400" dirty="0" smtClean="0"/>
              <a:t>1 De geest van God, de HEER, rust op mij,</a:t>
            </a:r>
          </a:p>
          <a:p>
            <a:pPr marR="0" algn="l">
              <a:lnSpc>
                <a:spcPct val="80000"/>
              </a:lnSpc>
            </a:pPr>
            <a:r>
              <a:rPr lang="nl-NL" sz="2400" dirty="0" smtClean="0"/>
              <a:t>want de HEER heeft mij gezalfd.</a:t>
            </a:r>
          </a:p>
          <a:p>
            <a:pPr marR="0" algn="l">
              <a:lnSpc>
                <a:spcPct val="80000"/>
              </a:lnSpc>
            </a:pPr>
            <a:r>
              <a:rPr lang="nl-NL" sz="2400" dirty="0" smtClean="0"/>
              <a:t>Om aan armen het goede nieuws te brengen</a:t>
            </a:r>
          </a:p>
          <a:p>
            <a:pPr marR="0" algn="l">
              <a:lnSpc>
                <a:spcPct val="80000"/>
              </a:lnSpc>
            </a:pPr>
            <a:r>
              <a:rPr lang="nl-NL" sz="2400" dirty="0" smtClean="0"/>
              <a:t>heeft hij mij gezonden,</a:t>
            </a:r>
          </a:p>
          <a:p>
            <a:pPr marR="0" algn="l">
              <a:lnSpc>
                <a:spcPct val="80000"/>
              </a:lnSpc>
            </a:pPr>
            <a:r>
              <a:rPr lang="nl-NL" sz="2400" dirty="0" smtClean="0"/>
              <a:t>om aan verslagen harten hoop te bieden,</a:t>
            </a:r>
          </a:p>
          <a:p>
            <a:pPr marR="0" algn="l">
              <a:lnSpc>
                <a:spcPct val="80000"/>
              </a:lnSpc>
            </a:pPr>
            <a:r>
              <a:rPr lang="nl-NL" sz="2400" dirty="0" smtClean="0"/>
              <a:t>om aan gevangenen hun vrijlating bekend te maken</a:t>
            </a:r>
          </a:p>
          <a:p>
            <a:pPr marR="0" algn="l">
              <a:lnSpc>
                <a:spcPct val="80000"/>
              </a:lnSpc>
            </a:pPr>
            <a:r>
              <a:rPr lang="nl-NL" sz="2400" dirty="0" smtClean="0"/>
              <a:t>en aan </a:t>
            </a:r>
            <a:r>
              <a:rPr lang="nl-NL" sz="2400" dirty="0" err="1" smtClean="0"/>
              <a:t>geketenden</a:t>
            </a:r>
            <a:r>
              <a:rPr lang="nl-NL" sz="2400" dirty="0" smtClean="0"/>
              <a:t> hun bevrijding,</a:t>
            </a:r>
          </a:p>
          <a:p>
            <a:pPr marR="0" algn="l">
              <a:lnSpc>
                <a:spcPct val="80000"/>
              </a:lnSpc>
            </a:pPr>
            <a:r>
              <a:rPr lang="nl-NL" sz="2400" dirty="0" smtClean="0"/>
              <a:t>2 om een genadejaar van de HEER uit te roepen</a:t>
            </a:r>
          </a:p>
          <a:p>
            <a:pPr marR="0" algn="l">
              <a:lnSpc>
                <a:spcPct val="80000"/>
              </a:lnSpc>
            </a:pPr>
            <a:r>
              <a:rPr lang="nl-NL" sz="2400" dirty="0" smtClean="0"/>
              <a:t>en een dag van wraak voor onze God,</a:t>
            </a:r>
          </a:p>
          <a:p>
            <a:pPr marR="0" algn="l">
              <a:lnSpc>
                <a:spcPct val="80000"/>
              </a:lnSpc>
            </a:pPr>
            <a:r>
              <a:rPr lang="nl-NL" sz="2400" dirty="0" smtClean="0"/>
              <a:t>om allen die treuren te </a:t>
            </a:r>
            <a:r>
              <a:rPr lang="nl-NL" sz="2400" dirty="0" smtClean="0"/>
              <a:t>troosten.</a:t>
            </a:r>
            <a:endParaRPr lang="nl-NL" sz="2400" dirty="0" smtClean="0"/>
          </a:p>
        </p:txBody>
      </p:sp>
      <p:pic>
        <p:nvPicPr>
          <p:cNvPr id="7171" name="Picture 2"/>
          <p:cNvPicPr>
            <a:picLocks noChangeAspect="1" noChangeArrowheads="1"/>
          </p:cNvPicPr>
          <p:nvPr/>
        </p:nvPicPr>
        <p:blipFill>
          <a:blip r:embed="rId3" cstate="print"/>
          <a:srcRect/>
          <a:stretch>
            <a:fillRect/>
          </a:stretch>
        </p:blipFill>
        <p:spPr bwMode="auto">
          <a:xfrm>
            <a:off x="6096000" y="4552950"/>
            <a:ext cx="2819400" cy="2114550"/>
          </a:xfrm>
          <a:prstGeom prst="rect">
            <a:avLst/>
          </a:prstGeom>
          <a:noFill/>
          <a:ln w="9525">
            <a:noFill/>
            <a:miter lim="800000"/>
            <a:headEnd/>
            <a:tailEnd/>
          </a:ln>
        </p:spPr>
      </p:pic>
      <p:pic>
        <p:nvPicPr>
          <p:cNvPr id="7172"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162</TotalTime>
  <Words>617</Words>
  <Application>Microsoft Office PowerPoint</Application>
  <PresentationFormat>Diavoorstelling (4:3)</PresentationFormat>
  <Paragraphs>50</Paragraphs>
  <Slides>9</Slides>
  <Notes>9</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Stroom</vt:lpstr>
      <vt:lpstr>Les 2 Een nieuwe tijd </vt:lpstr>
      <vt:lpstr>Les 2 Een nieuwe tijd </vt:lpstr>
      <vt:lpstr>Les 2 Een nieuwe tijd </vt:lpstr>
      <vt:lpstr>Les 2 Een nieuwe tijd </vt:lpstr>
      <vt:lpstr>Les 2 Een nieuwe tijd </vt:lpstr>
      <vt:lpstr>Les 2 Een nieuwe tijd </vt:lpstr>
      <vt:lpstr>Les 2 Een nieuwe tijd </vt:lpstr>
      <vt:lpstr>Les 2 Een nieuwe tijd </vt:lpstr>
      <vt:lpstr>Les 2 Een nieuwe tijd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27</cp:revision>
  <dcterms:created xsi:type="dcterms:W3CDTF">2011-08-15T13:01:05Z</dcterms:created>
  <dcterms:modified xsi:type="dcterms:W3CDTF">2014-01-27T16:28:57Z</dcterms:modified>
</cp:coreProperties>
</file>