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7" r:id="rId4"/>
    <p:sldId id="262" r:id="rId5"/>
    <p:sldId id="260" r:id="rId6"/>
    <p:sldId id="263" r:id="rId7"/>
    <p:sldId id="264" r:id="rId8"/>
    <p:sldId id="258" r:id="rId9"/>
    <p:sldId id="265" r:id="rId10"/>
    <p:sldId id="259" r:id="rId11"/>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lvl1pPr>
              <a:defRPr/>
            </a:lvl1pPr>
          </a:lstStyle>
          <a:p>
            <a:fld id="{0B2237A2-4274-4E73-97D0-99A442A4BAC8}" type="datetimeFigureOut">
              <a:rPr lang="nl-NL"/>
              <a:pPr/>
              <a:t>13-5-2014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6E90BDF8-9B67-4344-84C2-94ADCE42EDE5}" type="slidenum">
              <a:rPr lang="nl-NL"/>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fld id="{9D5EC084-841F-49F0-A563-0F6B04C8EFC5}" type="datetimeFigureOut">
              <a:rPr lang="nl-NL"/>
              <a:pPr/>
              <a:t>13-5-2014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CF20AFF5-8021-4784-9274-4A9B76137063}" type="slidenum">
              <a:rPr lang="nl-NL"/>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fld id="{5985BAF4-8BA2-44EF-9CBF-6BC8B3F99486}" type="datetimeFigureOut">
              <a:rPr lang="nl-NL"/>
              <a:pPr/>
              <a:t>13-5-2014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DF820E0F-BA9C-4B5C-8E41-A93C4D7EE903}" type="slidenum">
              <a:rPr lang="nl-NL"/>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fld id="{67CB919D-802E-490D-8E0E-E24ADF07A25A}" type="datetimeFigureOut">
              <a:rPr lang="nl-NL"/>
              <a:pPr/>
              <a:t>13-5-2014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449F074D-BE95-4A77-899E-79DC741FD9AB}" type="slidenum">
              <a:rPr lang="nl-NL"/>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fld id="{1A23C4FE-D0E8-4848-9B95-43872EE21805}" type="datetimeFigureOut">
              <a:rPr lang="nl-NL"/>
              <a:pPr/>
              <a:t>13-5-2014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C1853B3A-B9BE-400A-9C35-FFB9477D2F3A}" type="slidenum">
              <a:rPr lang="nl-NL"/>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3"/>
          <p:cNvSpPr>
            <a:spLocks noGrp="1"/>
          </p:cNvSpPr>
          <p:nvPr>
            <p:ph type="dt" sz="half" idx="10"/>
          </p:nvPr>
        </p:nvSpPr>
        <p:spPr/>
        <p:txBody>
          <a:bodyPr/>
          <a:lstStyle>
            <a:lvl1pPr>
              <a:defRPr/>
            </a:lvl1pPr>
          </a:lstStyle>
          <a:p>
            <a:fld id="{4433FE5E-496E-40F8-8061-66B75CD6A83C}" type="datetimeFigureOut">
              <a:rPr lang="nl-NL"/>
              <a:pPr/>
              <a:t>13-5-2014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fld id="{95196DED-AC00-4879-A8F9-84DA17175B16}" type="slidenum">
              <a:rPr lang="nl-NL"/>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3"/>
          <p:cNvSpPr>
            <a:spLocks noGrp="1"/>
          </p:cNvSpPr>
          <p:nvPr>
            <p:ph type="dt" sz="half" idx="10"/>
          </p:nvPr>
        </p:nvSpPr>
        <p:spPr/>
        <p:txBody>
          <a:bodyPr/>
          <a:lstStyle>
            <a:lvl1pPr>
              <a:defRPr/>
            </a:lvl1pPr>
          </a:lstStyle>
          <a:p>
            <a:fld id="{C44F9871-015E-4BE9-93E6-1354DB8DCAAC}" type="datetimeFigureOut">
              <a:rPr lang="nl-NL"/>
              <a:pPr/>
              <a:t>13-5-2014</a:t>
            </a:fld>
            <a:endParaRPr lang="nl-NL"/>
          </a:p>
        </p:txBody>
      </p:sp>
      <p:sp>
        <p:nvSpPr>
          <p:cNvPr id="8" name="Tijdelijke aanduiding voor voettekst 4"/>
          <p:cNvSpPr>
            <a:spLocks noGrp="1"/>
          </p:cNvSpPr>
          <p:nvPr>
            <p:ph type="ftr" sz="quarter" idx="11"/>
          </p:nvPr>
        </p:nvSpPr>
        <p:spPr/>
        <p:txBody>
          <a:bodyPr/>
          <a:lstStyle>
            <a:lvl1pPr>
              <a:defRPr/>
            </a:lvl1pPr>
          </a:lstStyle>
          <a:p>
            <a:pPr>
              <a:defRPr/>
            </a:pPr>
            <a:endParaRPr lang="nl-NL"/>
          </a:p>
        </p:txBody>
      </p:sp>
      <p:sp>
        <p:nvSpPr>
          <p:cNvPr id="9" name="Tijdelijke aanduiding voor dianummer 5"/>
          <p:cNvSpPr>
            <a:spLocks noGrp="1"/>
          </p:cNvSpPr>
          <p:nvPr>
            <p:ph type="sldNum" sz="quarter" idx="12"/>
          </p:nvPr>
        </p:nvSpPr>
        <p:spPr/>
        <p:txBody>
          <a:bodyPr/>
          <a:lstStyle>
            <a:lvl1pPr>
              <a:defRPr/>
            </a:lvl1pPr>
          </a:lstStyle>
          <a:p>
            <a:fld id="{9E104F7B-1E11-429D-BD6E-E2AFFC6BBDDA}" type="slidenum">
              <a:rPr lang="nl-NL"/>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3"/>
          <p:cNvSpPr>
            <a:spLocks noGrp="1"/>
          </p:cNvSpPr>
          <p:nvPr>
            <p:ph type="dt" sz="half" idx="10"/>
          </p:nvPr>
        </p:nvSpPr>
        <p:spPr/>
        <p:txBody>
          <a:bodyPr/>
          <a:lstStyle>
            <a:lvl1pPr>
              <a:defRPr/>
            </a:lvl1pPr>
          </a:lstStyle>
          <a:p>
            <a:fld id="{B6D81E04-E43A-42B1-85DD-15B27C051BD6}" type="datetimeFigureOut">
              <a:rPr lang="nl-NL"/>
              <a:pPr/>
              <a:t>13-5-2014</a:t>
            </a:fld>
            <a:endParaRPr lang="nl-NL"/>
          </a:p>
        </p:txBody>
      </p:sp>
      <p:sp>
        <p:nvSpPr>
          <p:cNvPr id="4" name="Tijdelijke aanduiding voor voettekst 4"/>
          <p:cNvSpPr>
            <a:spLocks noGrp="1"/>
          </p:cNvSpPr>
          <p:nvPr>
            <p:ph type="ftr" sz="quarter" idx="11"/>
          </p:nvPr>
        </p:nvSpPr>
        <p:spPr/>
        <p:txBody>
          <a:bodyPr/>
          <a:lstStyle>
            <a:lvl1pPr>
              <a:defRPr/>
            </a:lvl1pPr>
          </a:lstStyle>
          <a:p>
            <a:pPr>
              <a:defRPr/>
            </a:pPr>
            <a:endParaRPr lang="nl-NL"/>
          </a:p>
        </p:txBody>
      </p:sp>
      <p:sp>
        <p:nvSpPr>
          <p:cNvPr id="5" name="Tijdelijke aanduiding voor dianummer 5"/>
          <p:cNvSpPr>
            <a:spLocks noGrp="1"/>
          </p:cNvSpPr>
          <p:nvPr>
            <p:ph type="sldNum" sz="quarter" idx="12"/>
          </p:nvPr>
        </p:nvSpPr>
        <p:spPr/>
        <p:txBody>
          <a:bodyPr/>
          <a:lstStyle>
            <a:lvl1pPr>
              <a:defRPr/>
            </a:lvl1pPr>
          </a:lstStyle>
          <a:p>
            <a:fld id="{1D243546-859D-4E32-BFE2-061C1B0294A0}" type="slidenum">
              <a:rPr lang="nl-NL"/>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fld id="{8933D972-E6C5-4EC1-857E-52A63A88949D}" type="datetimeFigureOut">
              <a:rPr lang="nl-NL"/>
              <a:pPr/>
              <a:t>13-5-2014</a:t>
            </a:fld>
            <a:endParaRPr lang="nl-NL"/>
          </a:p>
        </p:txBody>
      </p:sp>
      <p:sp>
        <p:nvSpPr>
          <p:cNvPr id="3" name="Tijdelijke aanduiding voor voettekst 4"/>
          <p:cNvSpPr>
            <a:spLocks noGrp="1"/>
          </p:cNvSpPr>
          <p:nvPr>
            <p:ph type="ftr" sz="quarter" idx="11"/>
          </p:nvPr>
        </p:nvSpPr>
        <p:spPr/>
        <p:txBody>
          <a:bodyPr/>
          <a:lstStyle>
            <a:lvl1pPr>
              <a:defRPr/>
            </a:lvl1pPr>
          </a:lstStyle>
          <a:p>
            <a:pPr>
              <a:defRPr/>
            </a:pPr>
            <a:endParaRPr lang="nl-NL"/>
          </a:p>
        </p:txBody>
      </p:sp>
      <p:sp>
        <p:nvSpPr>
          <p:cNvPr id="4" name="Tijdelijke aanduiding voor dianummer 5"/>
          <p:cNvSpPr>
            <a:spLocks noGrp="1"/>
          </p:cNvSpPr>
          <p:nvPr>
            <p:ph type="sldNum" sz="quarter" idx="12"/>
          </p:nvPr>
        </p:nvSpPr>
        <p:spPr/>
        <p:txBody>
          <a:bodyPr/>
          <a:lstStyle>
            <a:lvl1pPr>
              <a:defRPr/>
            </a:lvl1pPr>
          </a:lstStyle>
          <a:p>
            <a:fld id="{2B4F70EB-635C-479B-A92D-6BA9750D9D5F}" type="slidenum">
              <a:rPr lang="nl-NL"/>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fld id="{DF36BE33-BA01-4708-B0D0-F718566F4755}" type="datetimeFigureOut">
              <a:rPr lang="nl-NL"/>
              <a:pPr/>
              <a:t>13-5-2014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fld id="{E6A96C17-54B2-4D91-B21A-86D7047C2679}" type="slidenum">
              <a:rPr lang="nl-NL"/>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fld id="{B2EAA008-97A9-427F-A68A-73400337B30E}" type="datetimeFigureOut">
              <a:rPr lang="nl-NL"/>
              <a:pPr/>
              <a:t>13-5-2014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fld id="{1A23B558-8A95-424C-8069-92EB847C3500}" type="slidenum">
              <a:rPr lang="nl-NL"/>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Klik om de stijl te bewerken</a:t>
            </a:r>
          </a:p>
        </p:txBody>
      </p:sp>
      <p:sp>
        <p:nvSpPr>
          <p:cNvPr id="1027" name="Tijdelijke aanduiding voor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06B3D45A-ADE3-4AFE-BEB1-98CE6FA0CA78}" type="datetimeFigureOut">
              <a:rPr lang="nl-NL"/>
              <a:pPr/>
              <a:t>13-5-2014</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150A1FEE-2C17-4C45-B8C2-F42CE4FF2F6E}" type="slidenum">
              <a:rPr lang="nl-NL"/>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S PGothic" pitchFamily="34" charset="-128"/>
          <a:cs typeface="+mj-cs"/>
        </a:defRPr>
      </a:lvl1pPr>
      <a:lvl2pPr algn="ctr" rtl="0" fontAlgn="base">
        <a:spcBef>
          <a:spcPct val="0"/>
        </a:spcBef>
        <a:spcAft>
          <a:spcPct val="0"/>
        </a:spcAft>
        <a:defRPr sz="4400">
          <a:solidFill>
            <a:schemeClr val="tx1"/>
          </a:solidFill>
          <a:latin typeface="Calibri" pitchFamily="34" charset="0"/>
          <a:ea typeface="MS PGothic" pitchFamily="34" charset="-128"/>
        </a:defRPr>
      </a:lvl2pPr>
      <a:lvl3pPr algn="ctr" rtl="0" fontAlgn="base">
        <a:spcBef>
          <a:spcPct val="0"/>
        </a:spcBef>
        <a:spcAft>
          <a:spcPct val="0"/>
        </a:spcAft>
        <a:defRPr sz="4400">
          <a:solidFill>
            <a:schemeClr val="tx1"/>
          </a:solidFill>
          <a:latin typeface="Calibri" pitchFamily="34" charset="0"/>
          <a:ea typeface="MS PGothic" pitchFamily="34" charset="-128"/>
        </a:defRPr>
      </a:lvl3pPr>
      <a:lvl4pPr algn="ctr" rtl="0" fontAlgn="base">
        <a:spcBef>
          <a:spcPct val="0"/>
        </a:spcBef>
        <a:spcAft>
          <a:spcPct val="0"/>
        </a:spcAft>
        <a:defRPr sz="4400">
          <a:solidFill>
            <a:schemeClr val="tx1"/>
          </a:solidFill>
          <a:latin typeface="Calibri" pitchFamily="34" charset="0"/>
          <a:ea typeface="MS PGothic" pitchFamily="34" charset="-128"/>
        </a:defRPr>
      </a:lvl4pPr>
      <a:lvl5pPr algn="ctr" rtl="0" fontAlgn="base">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ea typeface="MS PGothic" pitchFamily="34" charset="-128"/>
        </a:defRPr>
      </a:lvl6pPr>
      <a:lvl7pPr marL="914400" algn="ctr" rtl="0" fontAlgn="base">
        <a:spcBef>
          <a:spcPct val="0"/>
        </a:spcBef>
        <a:spcAft>
          <a:spcPct val="0"/>
        </a:spcAft>
        <a:defRPr sz="4400">
          <a:solidFill>
            <a:schemeClr val="tx1"/>
          </a:solidFill>
          <a:latin typeface="Calibri" pitchFamily="34" charset="0"/>
          <a:ea typeface="MS PGothic" pitchFamily="34" charset="-128"/>
        </a:defRPr>
      </a:lvl7pPr>
      <a:lvl8pPr marL="1371600" algn="ctr" rtl="0" fontAlgn="base">
        <a:spcBef>
          <a:spcPct val="0"/>
        </a:spcBef>
        <a:spcAft>
          <a:spcPct val="0"/>
        </a:spcAft>
        <a:defRPr sz="4400">
          <a:solidFill>
            <a:schemeClr val="tx1"/>
          </a:solidFill>
          <a:latin typeface="Calibri" pitchFamily="34" charset="0"/>
          <a:ea typeface="MS PGothic" pitchFamily="34" charset="-128"/>
        </a:defRPr>
      </a:lvl8pPr>
      <a:lvl9pPr marL="1828800" algn="ctr"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2"/>
          <p:cNvPicPr>
            <a:picLocks noChangeAspect="1" noChangeArrowheads="1"/>
          </p:cNvPicPr>
          <p:nvPr/>
        </p:nvPicPr>
        <p:blipFill>
          <a:blip r:embed="rId2" cstate="print"/>
          <a:srcRect/>
          <a:stretch>
            <a:fillRect/>
          </a:stretch>
        </p:blipFill>
        <p:spPr bwMode="auto">
          <a:xfrm>
            <a:off x="179388" y="4724400"/>
            <a:ext cx="1319212" cy="1968500"/>
          </a:xfrm>
          <a:prstGeom prst="rect">
            <a:avLst/>
          </a:prstGeom>
          <a:noFill/>
          <a:ln w="9525">
            <a:noFill/>
            <a:miter lim="800000"/>
            <a:headEnd/>
            <a:tailEnd/>
          </a:ln>
        </p:spPr>
      </p:pic>
      <p:sp>
        <p:nvSpPr>
          <p:cNvPr id="6" name="Tekstvak 5"/>
          <p:cNvSpPr txBox="1"/>
          <p:nvPr/>
        </p:nvSpPr>
        <p:spPr>
          <a:xfrm>
            <a:off x="395536" y="333375"/>
            <a:ext cx="8352928" cy="3631763"/>
          </a:xfrm>
          <a:prstGeom prst="rect">
            <a:avLst/>
          </a:prstGeom>
          <a:noFill/>
        </p:spPr>
        <p:txBody>
          <a:bodyPr wrap="square">
            <a:spAutoFit/>
          </a:bodyPr>
          <a:lstStyle/>
          <a:p>
            <a:r>
              <a:rPr lang="nl-NL" sz="6700" b="1" dirty="0" smtClean="0">
                <a:solidFill>
                  <a:srgbClr val="953735"/>
                </a:solidFill>
              </a:rPr>
              <a:t>Keuzeblok I</a:t>
            </a:r>
          </a:p>
          <a:p>
            <a:r>
              <a:rPr lang="nl-NL" sz="6700" b="1" dirty="0" smtClean="0">
                <a:solidFill>
                  <a:srgbClr val="953735"/>
                </a:solidFill>
              </a:rPr>
              <a:t>Wat valt er te geloven?</a:t>
            </a:r>
          </a:p>
          <a:p>
            <a:endParaRPr lang="nl-NL" sz="2400" b="1" dirty="0">
              <a:solidFill>
                <a:srgbClr val="953735"/>
              </a:solidFill>
            </a:endParaRPr>
          </a:p>
          <a:p>
            <a:r>
              <a:rPr lang="nl-NL" sz="2400" b="1" dirty="0" smtClean="0">
                <a:solidFill>
                  <a:srgbClr val="953735"/>
                </a:solidFill>
              </a:rPr>
              <a:t>In deze lessen ga je ontdekken hoe jouw vragen in andere godsdiensten of levensovertuigingen beantwoord worden </a:t>
            </a:r>
          </a:p>
          <a:p>
            <a:r>
              <a:rPr lang="nl-NL" sz="2400" b="1" dirty="0" smtClean="0">
                <a:solidFill>
                  <a:srgbClr val="953735"/>
                </a:solidFill>
              </a:rPr>
              <a:t>en wat het verschil is met het christelijk geloof. </a:t>
            </a:r>
            <a:endParaRPr lang="nl-NL" sz="2400" b="1" dirty="0">
              <a:solidFill>
                <a:srgbClr val="953735"/>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2195513" y="2132856"/>
            <a:ext cx="5256807" cy="3599607"/>
          </a:xfrm>
        </p:spPr>
        <p:txBody>
          <a:bodyPr rtlCol="0">
            <a:noAutofit/>
          </a:bodyPr>
          <a:lstStyle/>
          <a:p>
            <a:pPr fontAlgn="auto">
              <a:spcAft>
                <a:spcPts val="0"/>
              </a:spcAft>
              <a:buFont typeface="Arial" pitchFamily="34" charset="0"/>
              <a:buNone/>
              <a:defRPr/>
            </a:pPr>
            <a:r>
              <a:rPr lang="nl-NL" sz="1800" b="1" dirty="0" smtClean="0">
                <a:ea typeface="+mn-ea"/>
              </a:rPr>
              <a:t>	</a:t>
            </a:r>
            <a:r>
              <a:rPr lang="nl-NL" sz="2400" b="1" dirty="0" err="1" smtClean="0">
                <a:ea typeface="+mn-ea"/>
              </a:rPr>
              <a:t>Micha</a:t>
            </a:r>
            <a:r>
              <a:rPr lang="nl-NL" sz="2400" b="1" dirty="0" smtClean="0">
                <a:ea typeface="+mn-ea"/>
              </a:rPr>
              <a:t> 6</a:t>
            </a:r>
            <a:r>
              <a:rPr lang="nl-NL" sz="2400" b="1" dirty="0" smtClean="0">
                <a:ea typeface="+mn-ea"/>
              </a:rPr>
              <a:t>: 8</a:t>
            </a:r>
            <a:endParaRPr lang="nl-NL" sz="2400" b="1" dirty="0" smtClean="0">
              <a:ea typeface="+mn-ea"/>
            </a:endParaRPr>
          </a:p>
          <a:p>
            <a:pPr fontAlgn="auto">
              <a:spcAft>
                <a:spcPts val="0"/>
              </a:spcAft>
              <a:buFont typeface="Arial" pitchFamily="34" charset="0"/>
              <a:buNone/>
              <a:defRPr/>
            </a:pPr>
            <a:r>
              <a:rPr lang="nl-NL" sz="2400" dirty="0" smtClean="0">
                <a:ea typeface="+mn-ea"/>
              </a:rPr>
              <a:t>	8 Er is jou, mens, gezegd wat goed is, </a:t>
            </a:r>
            <a:endParaRPr lang="nl-NL" sz="2400" dirty="0" smtClean="0">
              <a:ea typeface="+mn-ea"/>
            </a:endParaRPr>
          </a:p>
          <a:p>
            <a:pPr fontAlgn="auto">
              <a:spcAft>
                <a:spcPts val="0"/>
              </a:spcAft>
              <a:buFont typeface="Arial" pitchFamily="34" charset="0"/>
              <a:buNone/>
              <a:defRPr/>
            </a:pPr>
            <a:r>
              <a:rPr lang="nl-NL" sz="2400" dirty="0" smtClean="0">
                <a:ea typeface="+mn-ea"/>
              </a:rPr>
              <a:t>	</a:t>
            </a:r>
            <a:r>
              <a:rPr lang="nl-NL" sz="2400" dirty="0" smtClean="0">
                <a:ea typeface="+mn-ea"/>
              </a:rPr>
              <a:t>je </a:t>
            </a:r>
            <a:r>
              <a:rPr lang="nl-NL" sz="2400" dirty="0" smtClean="0">
                <a:ea typeface="+mn-ea"/>
              </a:rPr>
              <a:t>weet wat de HEER van je wil: </a:t>
            </a:r>
            <a:endParaRPr lang="nl-NL" sz="2400" dirty="0" smtClean="0">
              <a:ea typeface="+mn-ea"/>
            </a:endParaRPr>
          </a:p>
          <a:p>
            <a:pPr fontAlgn="auto">
              <a:spcAft>
                <a:spcPts val="0"/>
              </a:spcAft>
              <a:buFont typeface="Arial" pitchFamily="34" charset="0"/>
              <a:buNone/>
              <a:defRPr/>
            </a:pPr>
            <a:r>
              <a:rPr lang="nl-NL" sz="2400" dirty="0" smtClean="0">
                <a:ea typeface="+mn-ea"/>
              </a:rPr>
              <a:t>	</a:t>
            </a:r>
            <a:r>
              <a:rPr lang="nl-NL" sz="2400" dirty="0" smtClean="0">
                <a:ea typeface="+mn-ea"/>
              </a:rPr>
              <a:t>niets </a:t>
            </a:r>
            <a:r>
              <a:rPr lang="nl-NL" sz="2400" dirty="0" smtClean="0">
                <a:ea typeface="+mn-ea"/>
              </a:rPr>
              <a:t>anders dan recht te doen, </a:t>
            </a:r>
            <a:endParaRPr lang="nl-NL" sz="2400" dirty="0" smtClean="0">
              <a:ea typeface="+mn-ea"/>
            </a:endParaRPr>
          </a:p>
          <a:p>
            <a:pPr fontAlgn="auto">
              <a:spcAft>
                <a:spcPts val="0"/>
              </a:spcAft>
              <a:buFont typeface="Arial" pitchFamily="34" charset="0"/>
              <a:buNone/>
              <a:defRPr/>
            </a:pPr>
            <a:r>
              <a:rPr lang="nl-NL" sz="2400" dirty="0" smtClean="0">
                <a:ea typeface="+mn-ea"/>
              </a:rPr>
              <a:t>	</a:t>
            </a:r>
            <a:r>
              <a:rPr lang="nl-NL" sz="2400" dirty="0" smtClean="0">
                <a:ea typeface="+mn-ea"/>
              </a:rPr>
              <a:t>trouw </a:t>
            </a:r>
            <a:r>
              <a:rPr lang="nl-NL" sz="2400" dirty="0" smtClean="0">
                <a:ea typeface="+mn-ea"/>
              </a:rPr>
              <a:t>te betrachten </a:t>
            </a:r>
            <a:endParaRPr lang="nl-NL" sz="2400" dirty="0" smtClean="0">
              <a:ea typeface="+mn-ea"/>
            </a:endParaRPr>
          </a:p>
          <a:p>
            <a:pPr fontAlgn="auto">
              <a:spcAft>
                <a:spcPts val="0"/>
              </a:spcAft>
              <a:buFont typeface="Arial" pitchFamily="34" charset="0"/>
              <a:buNone/>
              <a:defRPr/>
            </a:pPr>
            <a:r>
              <a:rPr lang="nl-NL" sz="2400" dirty="0" smtClean="0">
                <a:ea typeface="+mn-ea"/>
              </a:rPr>
              <a:t>	</a:t>
            </a:r>
            <a:r>
              <a:rPr lang="nl-NL" sz="2400" dirty="0" smtClean="0">
                <a:ea typeface="+mn-ea"/>
              </a:rPr>
              <a:t>en </a:t>
            </a:r>
            <a:r>
              <a:rPr lang="nl-NL" sz="2400" dirty="0" smtClean="0">
                <a:ea typeface="+mn-ea"/>
              </a:rPr>
              <a:t>nederig de weg te gaan van je God. </a:t>
            </a:r>
            <a:endParaRPr lang="nl-NL" sz="2400" dirty="0" smtClean="0">
              <a:ea typeface="+mn-ea"/>
            </a:endParaRPr>
          </a:p>
          <a:p>
            <a:pPr fontAlgn="auto">
              <a:spcAft>
                <a:spcPts val="0"/>
              </a:spcAft>
              <a:buFont typeface="Arial" pitchFamily="34" charset="0"/>
              <a:buNone/>
              <a:defRPr/>
            </a:pPr>
            <a:endParaRPr lang="nl-NL" sz="1800" dirty="0" smtClean="0">
              <a:ea typeface="+mn-ea"/>
            </a:endParaRPr>
          </a:p>
          <a:p>
            <a:pPr marL="0" indent="0" fontAlgn="auto">
              <a:spcAft>
                <a:spcPts val="0"/>
              </a:spcAft>
              <a:buFont typeface="Arial" pitchFamily="34" charset="0"/>
              <a:buNone/>
              <a:defRPr/>
            </a:pPr>
            <a:endParaRPr lang="nl-NL" sz="1800" b="1" dirty="0">
              <a:ea typeface="+mn-ea"/>
            </a:endParaRPr>
          </a:p>
        </p:txBody>
      </p:sp>
      <p:grpSp>
        <p:nvGrpSpPr>
          <p:cNvPr id="5122" name="Groep 3"/>
          <p:cNvGrpSpPr>
            <a:grpSpLocks/>
          </p:cNvGrpSpPr>
          <p:nvPr/>
        </p:nvGrpSpPr>
        <p:grpSpPr bwMode="auto">
          <a:xfrm>
            <a:off x="0" y="4941168"/>
            <a:ext cx="1789113" cy="1772370"/>
            <a:chOff x="0" y="4940949"/>
            <a:chExt cx="1788823" cy="1773035"/>
          </a:xfrm>
        </p:grpSpPr>
        <p:pic>
          <p:nvPicPr>
            <p:cNvPr id="5124"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940949"/>
              <a:ext cx="1788823" cy="338681"/>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ea typeface="+mn-ea"/>
                </a:rPr>
                <a:t>Geloof </a:t>
              </a:r>
              <a:r>
                <a:rPr lang="nl-NL" sz="1600" b="1" dirty="0">
                  <a:solidFill>
                    <a:schemeClr val="accent2">
                      <a:lumMod val="75000"/>
                    </a:schemeClr>
                  </a:solidFill>
                  <a:latin typeface="+mn-lt"/>
                  <a:ea typeface="+mn-ea"/>
                </a:rPr>
                <a:t>jij in jezelf?</a:t>
              </a:r>
              <a:endParaRPr lang="nl-NL" sz="1600" b="1" dirty="0">
                <a:solidFill>
                  <a:schemeClr val="accent2">
                    <a:lumMod val="75000"/>
                  </a:schemeClr>
                </a:solidFill>
                <a:latin typeface="+mn-lt"/>
                <a:ea typeface="+mn-ea"/>
              </a:endParaRPr>
            </a:p>
          </p:txBody>
        </p:sp>
      </p:grpSp>
      <p:pic>
        <p:nvPicPr>
          <p:cNvPr id="5123" name="Picture 2"/>
          <p:cNvPicPr>
            <a:picLocks noChangeAspect="1" noChangeArrowheads="1"/>
          </p:cNvPicPr>
          <p:nvPr/>
        </p:nvPicPr>
        <p:blipFill>
          <a:blip r:embed="rId3" cstate="print"/>
          <a:srcRect/>
          <a:stretch>
            <a:fillRect/>
          </a:stretch>
        </p:blipFill>
        <p:spPr bwMode="auto">
          <a:xfrm>
            <a:off x="179388" y="188913"/>
            <a:ext cx="1508125" cy="2039937"/>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2"/>
          <p:cNvPicPr>
            <a:picLocks noChangeAspect="1" noChangeArrowheads="1"/>
          </p:cNvPicPr>
          <p:nvPr/>
        </p:nvPicPr>
        <p:blipFill>
          <a:blip r:embed="rId2" cstate="print"/>
          <a:srcRect/>
          <a:stretch>
            <a:fillRect/>
          </a:stretch>
        </p:blipFill>
        <p:spPr bwMode="auto">
          <a:xfrm>
            <a:off x="179388" y="4724400"/>
            <a:ext cx="1319212" cy="1968500"/>
          </a:xfrm>
          <a:prstGeom prst="rect">
            <a:avLst/>
          </a:prstGeom>
          <a:noFill/>
          <a:ln w="9525">
            <a:noFill/>
            <a:miter lim="800000"/>
            <a:headEnd/>
            <a:tailEnd/>
          </a:ln>
        </p:spPr>
      </p:pic>
      <p:sp>
        <p:nvSpPr>
          <p:cNvPr id="6" name="Tekstvak 5"/>
          <p:cNvSpPr txBox="1"/>
          <p:nvPr/>
        </p:nvSpPr>
        <p:spPr>
          <a:xfrm>
            <a:off x="395536" y="333375"/>
            <a:ext cx="8352928" cy="523220"/>
          </a:xfrm>
          <a:prstGeom prst="rect">
            <a:avLst/>
          </a:prstGeom>
          <a:noFill/>
        </p:spPr>
        <p:txBody>
          <a:bodyPr wrap="square">
            <a:spAutoFit/>
          </a:bodyPr>
          <a:lstStyle/>
          <a:p>
            <a:pPr algn="ctr"/>
            <a:r>
              <a:rPr lang="nl-NL" sz="2800" b="1" dirty="0" smtClean="0">
                <a:solidFill>
                  <a:srgbClr val="953735"/>
                </a:solidFill>
              </a:rPr>
              <a:t>2 </a:t>
            </a:r>
            <a:r>
              <a:rPr lang="nl-NL" sz="2800" b="1" dirty="0">
                <a:solidFill>
                  <a:srgbClr val="953735"/>
                </a:solidFill>
              </a:rPr>
              <a:t>– Geloof jij in jezelf?</a:t>
            </a:r>
          </a:p>
        </p:txBody>
      </p:sp>
      <p:pic>
        <p:nvPicPr>
          <p:cNvPr id="2051" name="Picture 2"/>
          <p:cNvPicPr>
            <a:picLocks noChangeAspect="1" noChangeArrowheads="1"/>
          </p:cNvPicPr>
          <p:nvPr/>
        </p:nvPicPr>
        <p:blipFill>
          <a:blip r:embed="rId3" cstate="print"/>
          <a:srcRect/>
          <a:stretch>
            <a:fillRect/>
          </a:stretch>
        </p:blipFill>
        <p:spPr bwMode="auto">
          <a:xfrm>
            <a:off x="2627784" y="1052736"/>
            <a:ext cx="4010025" cy="542607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2339752" y="2204863"/>
            <a:ext cx="5986686" cy="3527599"/>
          </a:xfrm>
        </p:spPr>
        <p:txBody>
          <a:bodyPr>
            <a:noAutofit/>
          </a:bodyPr>
          <a:lstStyle/>
          <a:p>
            <a:pPr>
              <a:buFont typeface="Arial" pitchFamily="34" charset="0"/>
              <a:buNone/>
            </a:pPr>
            <a:r>
              <a:rPr lang="nl-NL" sz="2400" b="1" dirty="0" smtClean="0"/>
              <a:t>Wat doe ik hier vandaag?</a:t>
            </a:r>
          </a:p>
          <a:p>
            <a:pPr>
              <a:buFont typeface="Arial" pitchFamily="34" charset="0"/>
              <a:buNone/>
            </a:pPr>
            <a:endParaRPr lang="nl-NL" sz="2400" dirty="0" smtClean="0"/>
          </a:p>
          <a:p>
            <a:r>
              <a:rPr lang="nl-NL" sz="2400" dirty="0" smtClean="0"/>
              <a:t>Ik vraag me af of ik zonder God kan leven.</a:t>
            </a:r>
          </a:p>
          <a:p>
            <a:r>
              <a:rPr lang="nl-NL" sz="2400" dirty="0" smtClean="0"/>
              <a:t>Ik vorm mijn mening over het humanisme: zijn mensen in staat tot redelijk en goed gedrag?</a:t>
            </a:r>
            <a:endParaRPr lang="nl-NL" sz="2400" dirty="0" smtClean="0"/>
          </a:p>
        </p:txBody>
      </p:sp>
      <p:grpSp>
        <p:nvGrpSpPr>
          <p:cNvPr id="3074" name="Groep 3"/>
          <p:cNvGrpSpPr>
            <a:grpSpLocks/>
          </p:cNvGrpSpPr>
          <p:nvPr/>
        </p:nvGrpSpPr>
        <p:grpSpPr bwMode="auto">
          <a:xfrm>
            <a:off x="0" y="4941168"/>
            <a:ext cx="1789113" cy="1772370"/>
            <a:chOff x="0" y="4940949"/>
            <a:chExt cx="1788823" cy="1773035"/>
          </a:xfrm>
        </p:grpSpPr>
        <p:pic>
          <p:nvPicPr>
            <p:cNvPr id="3076"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940949"/>
              <a:ext cx="1788823" cy="338681"/>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ea typeface="+mn-ea"/>
                </a:rPr>
                <a:t>Geloof </a:t>
              </a:r>
              <a:r>
                <a:rPr lang="nl-NL" sz="1600" b="1" dirty="0">
                  <a:solidFill>
                    <a:schemeClr val="accent2">
                      <a:lumMod val="75000"/>
                    </a:schemeClr>
                  </a:solidFill>
                  <a:latin typeface="+mn-lt"/>
                  <a:ea typeface="+mn-ea"/>
                </a:rPr>
                <a:t>jij in jezelf?</a:t>
              </a:r>
              <a:endParaRPr lang="nl-NL" sz="1600" b="1" dirty="0">
                <a:solidFill>
                  <a:schemeClr val="accent2">
                    <a:lumMod val="75000"/>
                  </a:schemeClr>
                </a:solidFill>
                <a:latin typeface="+mn-lt"/>
                <a:ea typeface="+mn-ea"/>
              </a:endParaRPr>
            </a:p>
          </p:txBody>
        </p:sp>
      </p:grpSp>
      <p:pic>
        <p:nvPicPr>
          <p:cNvPr id="3075" name="Picture 2"/>
          <p:cNvPicPr>
            <a:picLocks noChangeAspect="1" noChangeArrowheads="1"/>
          </p:cNvPicPr>
          <p:nvPr/>
        </p:nvPicPr>
        <p:blipFill>
          <a:blip r:embed="rId3" cstate="print"/>
          <a:srcRect/>
          <a:stretch>
            <a:fillRect/>
          </a:stretch>
        </p:blipFill>
        <p:spPr bwMode="auto">
          <a:xfrm>
            <a:off x="179388" y="188913"/>
            <a:ext cx="1508125" cy="2039937"/>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39552" y="1268760"/>
            <a:ext cx="7992888" cy="1080121"/>
          </a:xfrm>
        </p:spPr>
        <p:txBody>
          <a:bodyPr>
            <a:noAutofit/>
          </a:bodyPr>
          <a:lstStyle/>
          <a:p>
            <a:pPr algn="ctr">
              <a:buFont typeface="Arial" pitchFamily="34" charset="0"/>
              <a:buNone/>
            </a:pPr>
            <a:r>
              <a:rPr lang="nl-NL" sz="4000" b="1" dirty="0" smtClean="0"/>
              <a:t>Je kunt het!</a:t>
            </a:r>
            <a:endParaRPr lang="nl-NL" sz="4000" b="1" dirty="0" smtClean="0"/>
          </a:p>
        </p:txBody>
      </p:sp>
      <p:grpSp>
        <p:nvGrpSpPr>
          <p:cNvPr id="2" name="Groep 3"/>
          <p:cNvGrpSpPr>
            <a:grpSpLocks/>
          </p:cNvGrpSpPr>
          <p:nvPr/>
        </p:nvGrpSpPr>
        <p:grpSpPr bwMode="auto">
          <a:xfrm>
            <a:off x="0" y="4941168"/>
            <a:ext cx="1789113" cy="1772370"/>
            <a:chOff x="0" y="4940949"/>
            <a:chExt cx="1788823" cy="1773035"/>
          </a:xfrm>
        </p:grpSpPr>
        <p:pic>
          <p:nvPicPr>
            <p:cNvPr id="3076"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940949"/>
              <a:ext cx="1788823" cy="338681"/>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ea typeface="+mn-ea"/>
                </a:rPr>
                <a:t>Geloof </a:t>
              </a:r>
              <a:r>
                <a:rPr lang="nl-NL" sz="1600" b="1" dirty="0">
                  <a:solidFill>
                    <a:schemeClr val="accent2">
                      <a:lumMod val="75000"/>
                    </a:schemeClr>
                  </a:solidFill>
                  <a:latin typeface="+mn-lt"/>
                  <a:ea typeface="+mn-ea"/>
                </a:rPr>
                <a:t>jij in jezelf?</a:t>
              </a:r>
              <a:endParaRPr lang="nl-NL" sz="1600" b="1" dirty="0">
                <a:solidFill>
                  <a:schemeClr val="accent2">
                    <a:lumMod val="75000"/>
                  </a:schemeClr>
                </a:solidFill>
                <a:latin typeface="+mn-lt"/>
                <a:ea typeface="+mn-ea"/>
              </a:endParaRPr>
            </a:p>
          </p:txBody>
        </p:sp>
      </p:grpSp>
      <p:pic>
        <p:nvPicPr>
          <p:cNvPr id="3075" name="Picture 2"/>
          <p:cNvPicPr>
            <a:picLocks noChangeAspect="1" noChangeArrowheads="1"/>
          </p:cNvPicPr>
          <p:nvPr/>
        </p:nvPicPr>
        <p:blipFill>
          <a:blip r:embed="rId3" cstate="print"/>
          <a:srcRect/>
          <a:stretch>
            <a:fillRect/>
          </a:stretch>
        </p:blipFill>
        <p:spPr bwMode="auto">
          <a:xfrm>
            <a:off x="3275856" y="2276872"/>
            <a:ext cx="2588245" cy="3500941"/>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 3"/>
          <p:cNvGrpSpPr>
            <a:grpSpLocks/>
          </p:cNvGrpSpPr>
          <p:nvPr/>
        </p:nvGrpSpPr>
        <p:grpSpPr bwMode="auto">
          <a:xfrm>
            <a:off x="0" y="4941168"/>
            <a:ext cx="1789113" cy="1772370"/>
            <a:chOff x="0" y="4940949"/>
            <a:chExt cx="1788823" cy="1773035"/>
          </a:xfrm>
        </p:grpSpPr>
        <p:pic>
          <p:nvPicPr>
            <p:cNvPr id="3076"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940949"/>
              <a:ext cx="1788823" cy="338681"/>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ea typeface="+mn-ea"/>
                </a:rPr>
                <a:t>Geloof </a:t>
              </a:r>
              <a:r>
                <a:rPr lang="nl-NL" sz="1600" b="1" dirty="0">
                  <a:solidFill>
                    <a:schemeClr val="accent2">
                      <a:lumMod val="75000"/>
                    </a:schemeClr>
                  </a:solidFill>
                  <a:latin typeface="+mn-lt"/>
                  <a:ea typeface="+mn-ea"/>
                </a:rPr>
                <a:t>jij in jezelf?</a:t>
              </a:r>
              <a:endParaRPr lang="nl-NL" sz="1600" b="1" dirty="0">
                <a:solidFill>
                  <a:schemeClr val="accent2">
                    <a:lumMod val="75000"/>
                  </a:schemeClr>
                </a:solidFill>
                <a:latin typeface="+mn-lt"/>
                <a:ea typeface="+mn-ea"/>
              </a:endParaRPr>
            </a:p>
          </p:txBody>
        </p:sp>
      </p:grpSp>
      <p:pic>
        <p:nvPicPr>
          <p:cNvPr id="3075" name="Picture 2"/>
          <p:cNvPicPr>
            <a:picLocks noChangeAspect="1" noChangeArrowheads="1"/>
          </p:cNvPicPr>
          <p:nvPr/>
        </p:nvPicPr>
        <p:blipFill>
          <a:blip r:embed="rId3" cstate="print"/>
          <a:srcRect/>
          <a:stretch>
            <a:fillRect/>
          </a:stretch>
        </p:blipFill>
        <p:spPr bwMode="auto">
          <a:xfrm>
            <a:off x="179388" y="188913"/>
            <a:ext cx="1508125" cy="2039937"/>
          </a:xfrm>
          <a:prstGeom prst="rect">
            <a:avLst/>
          </a:prstGeom>
          <a:noFill/>
          <a:ln w="9525">
            <a:noFill/>
            <a:miter lim="800000"/>
            <a:headEnd/>
            <a:tailEnd/>
          </a:ln>
        </p:spPr>
      </p:pic>
      <p:sp>
        <p:nvSpPr>
          <p:cNvPr id="7" name="Tekstvak 6"/>
          <p:cNvSpPr txBox="1"/>
          <p:nvPr/>
        </p:nvSpPr>
        <p:spPr>
          <a:xfrm>
            <a:off x="2195736" y="332656"/>
            <a:ext cx="6336704" cy="4678204"/>
          </a:xfrm>
          <a:prstGeom prst="rect">
            <a:avLst/>
          </a:prstGeom>
          <a:noFill/>
        </p:spPr>
        <p:txBody>
          <a:bodyPr wrap="square" rtlCol="0">
            <a:spAutoFit/>
          </a:bodyPr>
          <a:lstStyle/>
          <a:p>
            <a:pPr>
              <a:buFont typeface="Arial" pitchFamily="34" charset="0"/>
              <a:buNone/>
            </a:pPr>
            <a:r>
              <a:rPr lang="nl-NL" sz="2000" b="1" dirty="0" smtClean="0"/>
              <a:t>Romeinen 6: 2-8</a:t>
            </a:r>
          </a:p>
          <a:p>
            <a:pPr>
              <a:buFont typeface="Arial" pitchFamily="34" charset="0"/>
              <a:buNone/>
            </a:pPr>
            <a:r>
              <a:rPr lang="nl-NL" sz="2000" dirty="0" smtClean="0"/>
              <a:t>2 Dat in geen geval. Hoe zouden wij, die dood zijn voor de zonde, nog in zonde kunnen leven? 3 Weet u niet dat wij die gedoopt zijn in Christus Jezus, zijn gedoopt in zijn dood? 4 We zijn door de doop in zijn dood met hem begraven om, zoals Christus door de macht van de Vader uit de dood is opgewekt, een nieuw leven te leiden. 5 Als wij delen in zijn dood, zullen wij ook delen in zijn opstanding. 6 Immers, we weten dat ons oude bestaan met hem gekruisigd is omdat er een einde moest komen aan ons zondige leven: we mochten niet langer slaven van de zonde zijn. 7 Wie gestorven is, is rechtens vrij van de zonde. 8 Wanneer wij met Christus zijn gestorven, geloven we dat we ook met hem zullen leven.</a:t>
            </a:r>
          </a:p>
          <a:p>
            <a:endParaRPr lang="nl-NL"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39552" y="1268760"/>
            <a:ext cx="7992888" cy="1080121"/>
          </a:xfrm>
        </p:spPr>
        <p:txBody>
          <a:bodyPr>
            <a:noAutofit/>
          </a:bodyPr>
          <a:lstStyle/>
          <a:p>
            <a:pPr algn="ctr">
              <a:buFont typeface="Arial" pitchFamily="34" charset="0"/>
              <a:buNone/>
            </a:pPr>
            <a:r>
              <a:rPr lang="nl-NL" sz="4000" b="1" dirty="0" smtClean="0"/>
              <a:t>Geen God nodig</a:t>
            </a:r>
            <a:endParaRPr lang="nl-NL" sz="4000" b="1" dirty="0" smtClean="0"/>
          </a:p>
        </p:txBody>
      </p:sp>
      <p:grpSp>
        <p:nvGrpSpPr>
          <p:cNvPr id="2" name="Groep 3"/>
          <p:cNvGrpSpPr>
            <a:grpSpLocks/>
          </p:cNvGrpSpPr>
          <p:nvPr/>
        </p:nvGrpSpPr>
        <p:grpSpPr bwMode="auto">
          <a:xfrm>
            <a:off x="0" y="4941168"/>
            <a:ext cx="1789113" cy="1772370"/>
            <a:chOff x="0" y="4940949"/>
            <a:chExt cx="1788823" cy="1773035"/>
          </a:xfrm>
        </p:grpSpPr>
        <p:pic>
          <p:nvPicPr>
            <p:cNvPr id="3076"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940949"/>
              <a:ext cx="1788823" cy="338681"/>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ea typeface="+mn-ea"/>
                </a:rPr>
                <a:t>Geloof </a:t>
              </a:r>
              <a:r>
                <a:rPr lang="nl-NL" sz="1600" b="1" dirty="0">
                  <a:solidFill>
                    <a:schemeClr val="accent2">
                      <a:lumMod val="75000"/>
                    </a:schemeClr>
                  </a:solidFill>
                  <a:latin typeface="+mn-lt"/>
                  <a:ea typeface="+mn-ea"/>
                </a:rPr>
                <a:t>jij in jezelf?</a:t>
              </a:r>
              <a:endParaRPr lang="nl-NL" sz="1600" b="1" dirty="0">
                <a:solidFill>
                  <a:schemeClr val="accent2">
                    <a:lumMod val="75000"/>
                  </a:schemeClr>
                </a:solidFill>
                <a:latin typeface="+mn-lt"/>
                <a:ea typeface="+mn-ea"/>
              </a:endParaRPr>
            </a:p>
          </p:txBody>
        </p:sp>
      </p:grpSp>
      <p:pic>
        <p:nvPicPr>
          <p:cNvPr id="3075" name="Picture 2"/>
          <p:cNvPicPr>
            <a:picLocks noChangeAspect="1" noChangeArrowheads="1"/>
          </p:cNvPicPr>
          <p:nvPr/>
        </p:nvPicPr>
        <p:blipFill>
          <a:blip r:embed="rId3" cstate="print"/>
          <a:srcRect/>
          <a:stretch>
            <a:fillRect/>
          </a:stretch>
        </p:blipFill>
        <p:spPr bwMode="auto">
          <a:xfrm>
            <a:off x="3275856" y="2276872"/>
            <a:ext cx="2588245" cy="3500941"/>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39552" y="1268760"/>
            <a:ext cx="7992888" cy="1080121"/>
          </a:xfrm>
        </p:spPr>
        <p:txBody>
          <a:bodyPr>
            <a:noAutofit/>
          </a:bodyPr>
          <a:lstStyle/>
          <a:p>
            <a:pPr algn="ctr">
              <a:buFont typeface="Arial" pitchFamily="34" charset="0"/>
              <a:buNone/>
            </a:pPr>
            <a:r>
              <a:rPr lang="nl-NL" sz="4000" b="1" dirty="0" smtClean="0"/>
              <a:t>Kruis</a:t>
            </a:r>
            <a:endParaRPr lang="nl-NL" sz="4000" b="1" dirty="0" smtClean="0"/>
          </a:p>
        </p:txBody>
      </p:sp>
      <p:grpSp>
        <p:nvGrpSpPr>
          <p:cNvPr id="2" name="Groep 3"/>
          <p:cNvGrpSpPr>
            <a:grpSpLocks/>
          </p:cNvGrpSpPr>
          <p:nvPr/>
        </p:nvGrpSpPr>
        <p:grpSpPr bwMode="auto">
          <a:xfrm>
            <a:off x="0" y="4941168"/>
            <a:ext cx="1789113" cy="1772370"/>
            <a:chOff x="0" y="4940949"/>
            <a:chExt cx="1788823" cy="1773035"/>
          </a:xfrm>
        </p:grpSpPr>
        <p:pic>
          <p:nvPicPr>
            <p:cNvPr id="3076"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940949"/>
              <a:ext cx="1788823" cy="338681"/>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ea typeface="+mn-ea"/>
                </a:rPr>
                <a:t>Geloof </a:t>
              </a:r>
              <a:r>
                <a:rPr lang="nl-NL" sz="1600" b="1" dirty="0">
                  <a:solidFill>
                    <a:schemeClr val="accent2">
                      <a:lumMod val="75000"/>
                    </a:schemeClr>
                  </a:solidFill>
                  <a:latin typeface="+mn-lt"/>
                  <a:ea typeface="+mn-ea"/>
                </a:rPr>
                <a:t>jij in jezelf?</a:t>
              </a:r>
              <a:endParaRPr lang="nl-NL" sz="1600" b="1" dirty="0">
                <a:solidFill>
                  <a:schemeClr val="accent2">
                    <a:lumMod val="75000"/>
                  </a:schemeClr>
                </a:solidFill>
                <a:latin typeface="+mn-lt"/>
                <a:ea typeface="+mn-ea"/>
              </a:endParaRPr>
            </a:p>
          </p:txBody>
        </p:sp>
      </p:grpSp>
      <p:pic>
        <p:nvPicPr>
          <p:cNvPr id="3075" name="Picture 2"/>
          <p:cNvPicPr>
            <a:picLocks noChangeAspect="1" noChangeArrowheads="1"/>
          </p:cNvPicPr>
          <p:nvPr/>
        </p:nvPicPr>
        <p:blipFill>
          <a:blip r:embed="rId3" cstate="print"/>
          <a:srcRect/>
          <a:stretch>
            <a:fillRect/>
          </a:stretch>
        </p:blipFill>
        <p:spPr bwMode="auto">
          <a:xfrm>
            <a:off x="3275856" y="2276872"/>
            <a:ext cx="2588245" cy="3500941"/>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ep 3"/>
          <p:cNvGrpSpPr>
            <a:grpSpLocks/>
          </p:cNvGrpSpPr>
          <p:nvPr/>
        </p:nvGrpSpPr>
        <p:grpSpPr bwMode="auto">
          <a:xfrm>
            <a:off x="0" y="4941168"/>
            <a:ext cx="1789113" cy="1772370"/>
            <a:chOff x="0" y="4940949"/>
            <a:chExt cx="1788823" cy="1773035"/>
          </a:xfrm>
        </p:grpSpPr>
        <p:pic>
          <p:nvPicPr>
            <p:cNvPr id="4100"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940949"/>
              <a:ext cx="1788823" cy="338681"/>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ea typeface="+mn-ea"/>
                </a:rPr>
                <a:t>Geloof </a:t>
              </a:r>
              <a:r>
                <a:rPr lang="nl-NL" sz="1600" b="1" dirty="0">
                  <a:solidFill>
                    <a:schemeClr val="accent2">
                      <a:lumMod val="75000"/>
                    </a:schemeClr>
                  </a:solidFill>
                  <a:latin typeface="+mn-lt"/>
                  <a:ea typeface="+mn-ea"/>
                </a:rPr>
                <a:t>jij in jezelf?</a:t>
              </a:r>
              <a:endParaRPr lang="nl-NL" sz="1600" b="1" dirty="0">
                <a:solidFill>
                  <a:schemeClr val="accent2">
                    <a:lumMod val="75000"/>
                  </a:schemeClr>
                </a:solidFill>
                <a:latin typeface="+mn-lt"/>
                <a:ea typeface="+mn-ea"/>
              </a:endParaRPr>
            </a:p>
          </p:txBody>
        </p:sp>
      </p:grpSp>
      <p:pic>
        <p:nvPicPr>
          <p:cNvPr id="4099" name="Picture 2"/>
          <p:cNvPicPr>
            <a:picLocks noChangeAspect="1" noChangeArrowheads="1"/>
          </p:cNvPicPr>
          <p:nvPr/>
        </p:nvPicPr>
        <p:blipFill>
          <a:blip r:embed="rId3" cstate="print"/>
          <a:srcRect/>
          <a:stretch>
            <a:fillRect/>
          </a:stretch>
        </p:blipFill>
        <p:spPr bwMode="auto">
          <a:xfrm>
            <a:off x="179388" y="188913"/>
            <a:ext cx="1508125" cy="2039937"/>
          </a:xfrm>
          <a:prstGeom prst="rect">
            <a:avLst/>
          </a:prstGeom>
          <a:noFill/>
          <a:ln w="9525">
            <a:noFill/>
            <a:miter lim="800000"/>
            <a:headEnd/>
            <a:tailEnd/>
          </a:ln>
        </p:spPr>
      </p:pic>
      <p:sp>
        <p:nvSpPr>
          <p:cNvPr id="7" name="Tekstvak 6"/>
          <p:cNvSpPr txBox="1"/>
          <p:nvPr/>
        </p:nvSpPr>
        <p:spPr>
          <a:xfrm>
            <a:off x="2339752" y="260648"/>
            <a:ext cx="6048672" cy="3170099"/>
          </a:xfrm>
          <a:prstGeom prst="rect">
            <a:avLst/>
          </a:prstGeom>
          <a:noFill/>
        </p:spPr>
        <p:txBody>
          <a:bodyPr wrap="square" rtlCol="0">
            <a:spAutoFit/>
          </a:bodyPr>
          <a:lstStyle/>
          <a:p>
            <a:r>
              <a:rPr lang="nl-NL" sz="2000" b="1" dirty="0" smtClean="0"/>
              <a:t>Romeinen 7: 21-24 (Het Boek)</a:t>
            </a:r>
          </a:p>
          <a:p>
            <a:r>
              <a:rPr lang="nl-NL" sz="2000" dirty="0" smtClean="0"/>
              <a:t>Zo ervaar ik steeds weer: Als ik het goede wil doen, kan ik het niet laten het slechte te doen. In mijn diepste wezen wil ik heel graag doen wat Gods wet van mij vraagt. Maar ik zie dat mij doen en laten daarmee volledig in tegenspraak is. Wat mijn verstand wil en mijn lichaam doet, is altijd in strijd met elkaar. De zonde leeft in mijn lichaam. Wat ben ik er ellendig aan toe! Wie zal mij verlossen uit deze vreselijke macht van de dood? Ik dank God dat er een uitweg is door Jezus Christus. </a:t>
            </a:r>
            <a:endParaRPr lang="nl-NL"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39552" y="1268760"/>
            <a:ext cx="7992888" cy="1080121"/>
          </a:xfrm>
        </p:spPr>
        <p:txBody>
          <a:bodyPr>
            <a:noAutofit/>
          </a:bodyPr>
          <a:lstStyle/>
          <a:p>
            <a:pPr algn="ctr">
              <a:buFont typeface="Arial" pitchFamily="34" charset="0"/>
              <a:buNone/>
            </a:pPr>
            <a:r>
              <a:rPr lang="nl-NL" sz="4000" b="1" dirty="0" smtClean="0"/>
              <a:t>Betere wereld</a:t>
            </a:r>
            <a:endParaRPr lang="nl-NL" sz="4000" b="1" dirty="0" smtClean="0"/>
          </a:p>
        </p:txBody>
      </p:sp>
      <p:grpSp>
        <p:nvGrpSpPr>
          <p:cNvPr id="2" name="Groep 3"/>
          <p:cNvGrpSpPr>
            <a:grpSpLocks/>
          </p:cNvGrpSpPr>
          <p:nvPr/>
        </p:nvGrpSpPr>
        <p:grpSpPr bwMode="auto">
          <a:xfrm>
            <a:off x="0" y="4941168"/>
            <a:ext cx="1789113" cy="1772370"/>
            <a:chOff x="0" y="4940949"/>
            <a:chExt cx="1788823" cy="1773035"/>
          </a:xfrm>
        </p:grpSpPr>
        <p:pic>
          <p:nvPicPr>
            <p:cNvPr id="3076"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940949"/>
              <a:ext cx="1788823" cy="338681"/>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ea typeface="+mn-ea"/>
                </a:rPr>
                <a:t>Geloof </a:t>
              </a:r>
              <a:r>
                <a:rPr lang="nl-NL" sz="1600" b="1" dirty="0">
                  <a:solidFill>
                    <a:schemeClr val="accent2">
                      <a:lumMod val="75000"/>
                    </a:schemeClr>
                  </a:solidFill>
                  <a:latin typeface="+mn-lt"/>
                  <a:ea typeface="+mn-ea"/>
                </a:rPr>
                <a:t>jij in jezelf?</a:t>
              </a:r>
              <a:endParaRPr lang="nl-NL" sz="1600" b="1" dirty="0">
                <a:solidFill>
                  <a:schemeClr val="accent2">
                    <a:lumMod val="75000"/>
                  </a:schemeClr>
                </a:solidFill>
                <a:latin typeface="+mn-lt"/>
                <a:ea typeface="+mn-ea"/>
              </a:endParaRPr>
            </a:p>
          </p:txBody>
        </p:sp>
      </p:grpSp>
      <p:pic>
        <p:nvPicPr>
          <p:cNvPr id="3075" name="Picture 2"/>
          <p:cNvPicPr>
            <a:picLocks noChangeAspect="1" noChangeArrowheads="1"/>
          </p:cNvPicPr>
          <p:nvPr/>
        </p:nvPicPr>
        <p:blipFill>
          <a:blip r:embed="rId3" cstate="print"/>
          <a:srcRect/>
          <a:stretch>
            <a:fillRect/>
          </a:stretch>
        </p:blipFill>
        <p:spPr bwMode="auto">
          <a:xfrm>
            <a:off x="3275856" y="2276872"/>
            <a:ext cx="2588245" cy="3500941"/>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TotalTime>
  <Words>402</Words>
  <Application>Microsoft Office PowerPoint</Application>
  <PresentationFormat>Diavoorstelling (4:3)</PresentationFormat>
  <Paragraphs>32</Paragraphs>
  <Slides>10</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10</vt:i4>
      </vt:variant>
    </vt:vector>
  </HeadingPairs>
  <TitlesOfParts>
    <vt:vector size="14" baseType="lpstr">
      <vt:lpstr>Calibri</vt:lpstr>
      <vt:lpstr>MS PGothic</vt:lpstr>
      <vt:lpstr>Arial</vt:lpstr>
      <vt:lpstr>Office-thema</vt:lpstr>
      <vt:lpstr>Dia 1</vt:lpstr>
      <vt:lpstr>Dia 2</vt:lpstr>
      <vt:lpstr>Dia 3</vt:lpstr>
      <vt:lpstr>Dia 4</vt:lpstr>
      <vt:lpstr>Dia 5</vt:lpstr>
      <vt:lpstr>Dia 6</vt:lpstr>
      <vt:lpstr>Dia 7</vt:lpstr>
      <vt:lpstr>Dia 8</vt:lpstr>
      <vt:lpstr>Dia 9</vt:lpstr>
      <vt:lpstr>Dia 10</vt:lpstr>
    </vt:vector>
  </TitlesOfParts>
  <Company>Thuis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José Korsaan</dc:creator>
  <cp:lastModifiedBy>Ingrid Plantinga</cp:lastModifiedBy>
  <cp:revision>6</cp:revision>
  <dcterms:created xsi:type="dcterms:W3CDTF">2013-06-10T09:34:10Z</dcterms:created>
  <dcterms:modified xsi:type="dcterms:W3CDTF">2014-05-13T09:10:11Z</dcterms:modified>
</cp:coreProperties>
</file>