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2" r:id="rId4"/>
    <p:sldId id="263" r:id="rId5"/>
    <p:sldId id="261" r:id="rId6"/>
    <p:sldId id="264" r:id="rId7"/>
    <p:sldId id="258" r:id="rId8"/>
    <p:sldId id="259" r:id="rId9"/>
    <p:sldId id="265"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6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9EC06D6-E1DA-471D-8C66-6F5F98EA23C9}" type="datetimeFigureOut">
              <a:rPr lang="nl-NL"/>
              <a:pPr/>
              <a:t>29-4-2014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8BCDD3-DC24-4723-83A5-49E46B00C1DB}"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2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9219" name="Tijdelijke aanduiding voor dianummer 3"/>
          <p:cNvSpPr>
            <a:spLocks noGrp="1"/>
          </p:cNvSpPr>
          <p:nvPr>
            <p:ph type="sldNum" sz="quarter" idx="5"/>
          </p:nvPr>
        </p:nvSpPr>
        <p:spPr bwMode="auto">
          <a:noFill/>
          <a:ln>
            <a:miter lim="800000"/>
            <a:headEnd/>
            <a:tailEnd/>
          </a:ln>
        </p:spPr>
        <p:txBody>
          <a:bodyPr/>
          <a:lstStyle/>
          <a:p>
            <a:fld id="{C7632D53-8CA6-4E4F-A648-56F0568CE6C9}"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ED870F10-EBA7-47E1-9137-B7C9AA75F15E}"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1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8195" name="Tijdelijke aanduiding voor dianummer 3"/>
          <p:cNvSpPr>
            <a:spLocks noGrp="1"/>
          </p:cNvSpPr>
          <p:nvPr>
            <p:ph type="sldNum" sz="quarter" idx="5"/>
          </p:nvPr>
        </p:nvSpPr>
        <p:spPr bwMode="auto">
          <a:noFill/>
          <a:ln>
            <a:miter lim="800000"/>
            <a:headEnd/>
            <a:tailEnd/>
          </a:ln>
        </p:spPr>
        <p:txBody>
          <a:bodyPr/>
          <a:lstStyle/>
          <a:p>
            <a:fld id="{3F7131CE-9403-429E-AF56-23C10101D6C8}" type="slidenum">
              <a:rPr lang="nl-NL"/>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93A4F383-B517-4878-8E6D-B082EA3A9AE0}"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37C2EF8F-597B-4219-BE07-C04E4B65D48B}"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54FD779-935E-406A-8E0B-AF70AAFE5864}"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C578440-3F58-4905-9C2C-C37F383528E2}"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1C9B191-0605-4F4D-83D6-7BDCCE4DCE04}"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FD95B977-EBAA-4CD1-B524-16B65B9257E4}"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1042BDC6-9A0C-41F8-8AED-80F38E157069}"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BD416FD-2C03-4840-832A-54349F6420A0}"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D5B84123-DC81-4647-B199-80CF25A75E6C}" type="datetimeFigureOut">
              <a:rPr lang="nl-NL"/>
              <a:pPr/>
              <a:t>29-4-2014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A0A27C2-A9CE-48BF-85E9-03A2461A806F}"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81C44635-61F5-4893-869B-D20E5996F3AF}"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A4FBC763-1DB4-4671-AAD5-114F9C61BA5B}"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FCEBA2DD-CAE3-4733-9B19-ABDB8A69142C}" type="datetimeFigureOut">
              <a:rPr lang="nl-NL"/>
              <a:pPr/>
              <a:t>29-4-2014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D12098ED-76C8-49C3-9D0F-79E5FC7E5503}"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522523B5-067D-4C0D-8EA1-DB946FA0C4A2}" type="datetimeFigureOut">
              <a:rPr lang="nl-NL"/>
              <a:pPr/>
              <a:t>29-4-2014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D2E955E5-C93F-43F4-8100-7F7F64FAE599}"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526D0375-A559-42A3-8F99-D73C564BFF0B}" type="datetimeFigureOut">
              <a:rPr lang="nl-NL"/>
              <a:pPr/>
              <a:t>29-4-2014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3EA2425E-4A64-4C11-989F-4B501D5D2A95}"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3C92297-1CF7-424E-92CD-97C0019E5BBA}"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5A680188-E6EA-4094-9FEF-D741BEBEB36D}"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A25073E4-3A1A-422A-BDF1-AFA9A70C2603}" type="datetimeFigureOut">
              <a:rPr lang="nl-NL"/>
              <a:pPr/>
              <a:t>29-4-2014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83B554C9-80F4-47BC-A036-4BF4843A7EF4}"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AB627D0-F5AF-4CBE-9A52-71C3F3B2649C}" type="datetimeFigureOut">
              <a:rPr lang="nl-NL"/>
              <a:pPr/>
              <a:t>29-4-2014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2DEE888-3D0D-462F-A2BF-889B87786493}"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a:solidFill>
                  <a:srgbClr val="C40680"/>
                </a:solidFill>
                <a:latin typeface="+mn-lt"/>
                <a:ea typeface="+mn-ea"/>
              </a:rPr>
              <a:t>Les 19 Goede voornemens</a:t>
            </a:r>
            <a:endParaRPr lang="nl-NL" sz="2800" b="1" dirty="0">
              <a:solidFill>
                <a:srgbClr val="C40680"/>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2"/>
          <p:cNvPicPr>
            <a:picLocks noChangeAspect="1" noChangeArrowheads="1"/>
          </p:cNvPicPr>
          <p:nvPr/>
        </p:nvPicPr>
        <p:blipFill>
          <a:blip r:embed="rId4" cstate="print"/>
          <a:srcRect/>
          <a:stretch>
            <a:fillRect/>
          </a:stretch>
        </p:blipFill>
        <p:spPr bwMode="auto">
          <a:xfrm>
            <a:off x="2555776" y="980728"/>
            <a:ext cx="4057650" cy="52879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1907705" y="1628800"/>
            <a:ext cx="5616624" cy="3046988"/>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vraag me af welke dingen in mijn leven ik wil verbeteren.</a:t>
            </a:r>
          </a:p>
          <a:p>
            <a:pPr>
              <a:buFont typeface="Arial" pitchFamily="34" charset="0"/>
              <a:buChar char="•"/>
            </a:pPr>
            <a:r>
              <a:rPr lang="nl-NL" sz="2400" dirty="0"/>
              <a:t> </a:t>
            </a:r>
            <a:r>
              <a:rPr lang="nl-NL" sz="2400" dirty="0" smtClean="0"/>
              <a:t>Ik maak daar concrete plannen voor. </a:t>
            </a:r>
          </a:p>
          <a:p>
            <a:pPr>
              <a:buFont typeface="Arial" pitchFamily="34" charset="0"/>
              <a:buChar char="•"/>
            </a:pPr>
            <a:r>
              <a:rPr lang="nl-NL" sz="2400" dirty="0"/>
              <a:t> </a:t>
            </a:r>
            <a:r>
              <a:rPr lang="nl-NL" sz="2400" dirty="0" smtClean="0"/>
              <a:t>Ik ontdek welke grenzen ik zelf heb en welke mogelijkheden de heilige Geest mij geeft. </a:t>
            </a:r>
            <a:endParaRPr lang="nl-NL" sz="2400" dirty="0"/>
          </a:p>
        </p:txBody>
      </p:sp>
      <p:grpSp>
        <p:nvGrpSpPr>
          <p:cNvPr id="3075"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179388" y="188913"/>
            <a:ext cx="1381169" cy="179992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83568" y="980728"/>
            <a:ext cx="7704856" cy="707886"/>
          </a:xfrm>
          <a:prstGeom prst="rect">
            <a:avLst/>
          </a:prstGeom>
          <a:noFill/>
          <a:ln w="9525">
            <a:noFill/>
            <a:miter lim="800000"/>
            <a:headEnd/>
            <a:tailEnd/>
          </a:ln>
        </p:spPr>
        <p:txBody>
          <a:bodyPr wrap="square">
            <a:spAutoFit/>
          </a:bodyPr>
          <a:lstStyle/>
          <a:p>
            <a:pPr algn="ctr"/>
            <a:r>
              <a:rPr lang="nl-NL" sz="4000" b="1" dirty="0" smtClean="0"/>
              <a:t>Goede voornemens</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3491880" y="2132856"/>
            <a:ext cx="2265461" cy="295232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83568" y="980728"/>
            <a:ext cx="7704856" cy="707886"/>
          </a:xfrm>
          <a:prstGeom prst="rect">
            <a:avLst/>
          </a:prstGeom>
          <a:noFill/>
          <a:ln w="9525">
            <a:noFill/>
            <a:miter lim="800000"/>
            <a:headEnd/>
            <a:tailEnd/>
          </a:ln>
        </p:spPr>
        <p:txBody>
          <a:bodyPr wrap="square">
            <a:spAutoFit/>
          </a:bodyPr>
          <a:lstStyle/>
          <a:p>
            <a:pPr algn="ctr"/>
            <a:r>
              <a:rPr lang="nl-NL" sz="4000" b="1" dirty="0" smtClean="0"/>
              <a:t>Nieuwe ronde, nieuwe kansen</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3491880" y="2132856"/>
            <a:ext cx="2265461" cy="29523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2051720" y="1916832"/>
            <a:ext cx="6552728" cy="2308324"/>
          </a:xfrm>
          <a:prstGeom prst="rect">
            <a:avLst/>
          </a:prstGeom>
          <a:noFill/>
          <a:ln w="9525">
            <a:noFill/>
            <a:miter lim="800000"/>
            <a:headEnd/>
            <a:tailEnd/>
          </a:ln>
        </p:spPr>
        <p:txBody>
          <a:bodyPr wrap="square">
            <a:spAutoFit/>
          </a:bodyPr>
          <a:lstStyle/>
          <a:p>
            <a:r>
              <a:rPr lang="nl-NL" sz="2400" b="1" dirty="0"/>
              <a:t>Romeinen </a:t>
            </a:r>
            <a:r>
              <a:rPr lang="nl-NL" sz="2400" b="1" dirty="0" smtClean="0"/>
              <a:t>7: 19-21</a:t>
            </a:r>
            <a:endParaRPr lang="nl-NL" sz="2400" b="1" dirty="0"/>
          </a:p>
          <a:p>
            <a:r>
              <a:rPr lang="nl-NL" sz="2400" dirty="0"/>
              <a:t>19 Wat ik verlang te doen, het goede, laat ik na; wat ik wil vermijden, het kwade, dat doe ik. </a:t>
            </a:r>
            <a:endParaRPr lang="nl-NL" sz="2400" dirty="0" smtClean="0"/>
          </a:p>
          <a:p>
            <a:endParaRPr lang="nl-NL" sz="2400" dirty="0" smtClean="0"/>
          </a:p>
          <a:p>
            <a:r>
              <a:rPr lang="nl-NL" sz="2400" dirty="0" smtClean="0"/>
              <a:t>21 </a:t>
            </a:r>
            <a:r>
              <a:rPr lang="nl-NL" sz="2400" dirty="0"/>
              <a:t>Ik ontdek in mij de wetmatigheid dat het kwade zich aan mij opdringt, ook al wil ik het goede doen. </a:t>
            </a:r>
            <a:endParaRPr lang="nl-NL" sz="2000"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179388" y="188913"/>
            <a:ext cx="1325914" cy="172791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83568" y="980728"/>
            <a:ext cx="7704856" cy="707886"/>
          </a:xfrm>
          <a:prstGeom prst="rect">
            <a:avLst/>
          </a:prstGeom>
          <a:noFill/>
          <a:ln w="9525">
            <a:noFill/>
            <a:miter lim="800000"/>
            <a:headEnd/>
            <a:tailEnd/>
          </a:ln>
        </p:spPr>
        <p:txBody>
          <a:bodyPr wrap="square">
            <a:spAutoFit/>
          </a:bodyPr>
          <a:lstStyle/>
          <a:p>
            <a:pPr algn="ctr"/>
            <a:r>
              <a:rPr lang="nl-NL" sz="4000" b="1" dirty="0" smtClean="0"/>
              <a:t>Open staan</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3491880" y="2132856"/>
            <a:ext cx="2265461" cy="29523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2268538" y="2132856"/>
            <a:ext cx="5616575" cy="3231654"/>
          </a:xfrm>
          <a:prstGeom prst="rect">
            <a:avLst/>
          </a:prstGeom>
          <a:noFill/>
          <a:ln w="9525">
            <a:noFill/>
            <a:miter lim="800000"/>
            <a:headEnd/>
            <a:tailEnd/>
          </a:ln>
        </p:spPr>
        <p:txBody>
          <a:bodyPr wrap="square">
            <a:spAutoFit/>
          </a:bodyPr>
          <a:lstStyle/>
          <a:p>
            <a:r>
              <a:rPr lang="nl-NL" sz="2400" b="1" dirty="0"/>
              <a:t>Filippenzen 2: </a:t>
            </a:r>
            <a:r>
              <a:rPr lang="nl-NL" sz="2400" b="1" dirty="0" smtClean="0"/>
              <a:t>12a</a:t>
            </a:r>
            <a:endParaRPr lang="nl-NL" sz="2400" dirty="0"/>
          </a:p>
          <a:p>
            <a:r>
              <a:rPr lang="nl-NL" sz="2400" dirty="0"/>
              <a:t>Blijf u inspannen voor uw </a:t>
            </a:r>
            <a:r>
              <a:rPr lang="nl-NL" sz="2400" dirty="0" smtClean="0"/>
              <a:t>redding.</a:t>
            </a:r>
            <a:endParaRPr lang="nl-NL" sz="2400" dirty="0"/>
          </a:p>
          <a:p>
            <a:endParaRPr lang="nl-NL" sz="2400" dirty="0"/>
          </a:p>
          <a:p>
            <a:r>
              <a:rPr lang="nl-NL" sz="2400" b="1" dirty="0"/>
              <a:t>1 Korintiërs 1: </a:t>
            </a:r>
            <a:r>
              <a:rPr lang="nl-NL" sz="2400" b="1" dirty="0" smtClean="0"/>
              <a:t>30</a:t>
            </a:r>
            <a:endParaRPr lang="nl-NL" sz="2400" dirty="0"/>
          </a:p>
          <a:p>
            <a:r>
              <a:rPr lang="nl-NL" sz="2400" dirty="0"/>
              <a:t>Door Christus worden wij rechtvaardig en heilig en door Hem worden wij verlost.</a:t>
            </a:r>
          </a:p>
          <a:p>
            <a:r>
              <a:rPr lang="nl-NL" sz="2000" dirty="0"/>
              <a:t/>
            </a:r>
            <a:br>
              <a:rPr lang="nl-NL" sz="2000" dirty="0"/>
            </a:br>
            <a:endParaRPr lang="nl-NL" sz="2000" dirty="0"/>
          </a:p>
          <a:p>
            <a:endParaRPr lang="nl-NL" sz="2000" dirty="0"/>
          </a:p>
        </p:txBody>
      </p:sp>
      <p:grpSp>
        <p:nvGrpSpPr>
          <p:cNvPr id="4099" name="Groep 9"/>
          <p:cNvGrpSpPr>
            <a:grpSpLocks/>
          </p:cNvGrpSpPr>
          <p:nvPr/>
        </p:nvGrpSpPr>
        <p:grpSpPr bwMode="auto">
          <a:xfrm>
            <a:off x="0" y="4437063"/>
            <a:ext cx="1789113" cy="2276475"/>
            <a:chOff x="0" y="4437112"/>
            <a:chExt cx="1788823" cy="2276872"/>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4100" name="Picture 2"/>
          <p:cNvPicPr>
            <a:picLocks noChangeAspect="1" noChangeArrowheads="1"/>
          </p:cNvPicPr>
          <p:nvPr/>
        </p:nvPicPr>
        <p:blipFill>
          <a:blip r:embed="rId5" cstate="print"/>
          <a:srcRect/>
          <a:stretch>
            <a:fillRect/>
          </a:stretch>
        </p:blipFill>
        <p:spPr bwMode="auto">
          <a:xfrm>
            <a:off x="179388" y="188913"/>
            <a:ext cx="1492250" cy="19446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7"/>
          <p:cNvSpPr txBox="1">
            <a:spLocks noChangeArrowheads="1"/>
          </p:cNvSpPr>
          <p:nvPr/>
        </p:nvSpPr>
        <p:spPr bwMode="auto">
          <a:xfrm>
            <a:off x="2268538" y="260648"/>
            <a:ext cx="6263902" cy="4093428"/>
          </a:xfrm>
          <a:prstGeom prst="rect">
            <a:avLst/>
          </a:prstGeom>
          <a:noFill/>
          <a:ln w="9525">
            <a:noFill/>
            <a:miter lim="800000"/>
            <a:headEnd/>
            <a:tailEnd/>
          </a:ln>
        </p:spPr>
        <p:txBody>
          <a:bodyPr wrap="square">
            <a:spAutoFit/>
          </a:bodyPr>
          <a:lstStyle/>
          <a:p>
            <a:r>
              <a:rPr lang="nl-NL" sz="2000" b="1" dirty="0"/>
              <a:t>Efeziërs 5: 18 </a:t>
            </a:r>
          </a:p>
          <a:p>
            <a:r>
              <a:rPr lang="nl-NL" sz="2000" dirty="0"/>
              <a:t>Bedrink u niet, want dat leidt tot uitspattingen, maar laat de Geest u vervullen.</a:t>
            </a:r>
          </a:p>
          <a:p>
            <a:endParaRPr lang="nl-NL" sz="2000" dirty="0"/>
          </a:p>
          <a:p>
            <a:r>
              <a:rPr lang="nl-NL" sz="2000" b="1" dirty="0"/>
              <a:t>Efeziërs </a:t>
            </a:r>
            <a:r>
              <a:rPr lang="nl-NL" sz="2000" b="1" dirty="0" smtClean="0"/>
              <a:t>4: 14 en 15</a:t>
            </a:r>
            <a:endParaRPr lang="nl-NL" sz="2000" b="1" dirty="0"/>
          </a:p>
          <a:p>
            <a:r>
              <a:rPr lang="nl-NL" sz="2000" dirty="0"/>
              <a:t>14 Dan zijn we geen onmondige kinderen meer die stuurloos ronddobberen en met elke wind meewaaien, met wat er maar verkondigd wordt door mensen die tot alles in staat zijn wanneer ze anderen listig en doortrapt op een dwaalspoor willen brengen. 15 Dan zullen we, door ons aan de waarheid te houden en elkaar lief te hebben, samen volledig toe groeien naar hem die het hoofd is: Christus. </a:t>
            </a:r>
            <a:endParaRPr lang="nl-NL" sz="2000" b="1" dirty="0"/>
          </a:p>
        </p:txBody>
      </p:sp>
      <p:grpSp>
        <p:nvGrpSpPr>
          <p:cNvPr id="5123" name="Groep 9"/>
          <p:cNvGrpSpPr>
            <a:grpSpLocks/>
          </p:cNvGrpSpPr>
          <p:nvPr/>
        </p:nvGrpSpPr>
        <p:grpSpPr bwMode="auto">
          <a:xfrm>
            <a:off x="0" y="4437063"/>
            <a:ext cx="1789113" cy="2276475"/>
            <a:chOff x="0" y="4437112"/>
            <a:chExt cx="1788823" cy="2276872"/>
          </a:xfrm>
        </p:grpSpPr>
        <p:pic>
          <p:nvPicPr>
            <p:cNvPr id="5125"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5124" name="Picture 2"/>
          <p:cNvPicPr>
            <a:picLocks noChangeAspect="1" noChangeArrowheads="1"/>
          </p:cNvPicPr>
          <p:nvPr/>
        </p:nvPicPr>
        <p:blipFill>
          <a:blip r:embed="rId5" cstate="print"/>
          <a:srcRect/>
          <a:stretch>
            <a:fillRect/>
          </a:stretch>
        </p:blipFill>
        <p:spPr bwMode="auto">
          <a:xfrm>
            <a:off x="179388" y="188913"/>
            <a:ext cx="1492250" cy="19446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683568" y="980728"/>
            <a:ext cx="7704856" cy="707886"/>
          </a:xfrm>
          <a:prstGeom prst="rect">
            <a:avLst/>
          </a:prstGeom>
          <a:noFill/>
          <a:ln w="9525">
            <a:noFill/>
            <a:miter lim="800000"/>
            <a:headEnd/>
            <a:tailEnd/>
          </a:ln>
        </p:spPr>
        <p:txBody>
          <a:bodyPr wrap="square">
            <a:spAutoFit/>
          </a:bodyPr>
          <a:lstStyle/>
          <a:p>
            <a:pPr algn="ctr"/>
            <a:r>
              <a:rPr lang="nl-NL" sz="4000" b="1" dirty="0" smtClean="0"/>
              <a:t>Plan van aanpak</a:t>
            </a:r>
            <a:endParaRPr lang="nl-NL" sz="4000" b="1" dirty="0"/>
          </a:p>
        </p:txBody>
      </p:sp>
      <p:grpSp>
        <p:nvGrpSpPr>
          <p:cNvPr id="2" name="Groep 9"/>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19</a:t>
              </a:r>
            </a:p>
            <a:p>
              <a:pPr algn="ctr" fontAlgn="auto">
                <a:spcBef>
                  <a:spcPts val="0"/>
                </a:spcBef>
                <a:spcAft>
                  <a:spcPts val="0"/>
                </a:spcAft>
                <a:defRPr/>
              </a:pPr>
              <a:r>
                <a:rPr lang="nl-NL" sz="1600" b="1" dirty="0">
                  <a:solidFill>
                    <a:schemeClr val="accent2">
                      <a:lumMod val="75000"/>
                    </a:schemeClr>
                  </a:solidFill>
                  <a:latin typeface="+mn-lt"/>
                  <a:ea typeface="+mn-ea"/>
                </a:rPr>
                <a:t>Goede voornemens</a:t>
              </a:r>
            </a:p>
          </p:txBody>
        </p:sp>
      </p:grpSp>
      <p:pic>
        <p:nvPicPr>
          <p:cNvPr id="3076" name="Picture 2"/>
          <p:cNvPicPr>
            <a:picLocks noChangeAspect="1" noChangeArrowheads="1"/>
          </p:cNvPicPr>
          <p:nvPr/>
        </p:nvPicPr>
        <p:blipFill>
          <a:blip r:embed="rId5" cstate="print"/>
          <a:srcRect/>
          <a:stretch>
            <a:fillRect/>
          </a:stretch>
        </p:blipFill>
        <p:spPr bwMode="auto">
          <a:xfrm>
            <a:off x="3491880" y="2132856"/>
            <a:ext cx="2265461" cy="29523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285</Words>
  <Application>Microsoft Office PowerPoint</Application>
  <PresentationFormat>Diavoorstelling (4:3)</PresentationFormat>
  <Paragraphs>49</Paragraphs>
  <Slides>9</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43</cp:revision>
  <dcterms:created xsi:type="dcterms:W3CDTF">2013-05-06T07:30:54Z</dcterms:created>
  <dcterms:modified xsi:type="dcterms:W3CDTF">2014-04-29T12:47:26Z</dcterms:modified>
</cp:coreProperties>
</file>