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7"/>
  </p:notesMasterIdLst>
  <p:sldIdLst>
    <p:sldId id="256" r:id="rId2"/>
    <p:sldId id="266" r:id="rId3"/>
    <p:sldId id="267" r:id="rId4"/>
    <p:sldId id="268" r:id="rId5"/>
    <p:sldId id="269" r:id="rId6"/>
    <p:sldId id="259" r:id="rId7"/>
    <p:sldId id="260" r:id="rId8"/>
    <p:sldId id="270" r:id="rId9"/>
    <p:sldId id="261" r:id="rId10"/>
    <p:sldId id="262" r:id="rId11"/>
    <p:sldId id="271" r:id="rId12"/>
    <p:sldId id="273" r:id="rId13"/>
    <p:sldId id="264" r:id="rId14"/>
    <p:sldId id="265" r:id="rId15"/>
    <p:sldId id="272" r:id="rId16"/>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2FA7298-E0B5-451C-94A5-135E68FE46EF}" type="datetimeFigureOut">
              <a:rPr lang="nl-NL"/>
              <a:pPr>
                <a:defRPr/>
              </a:pPr>
              <a:t>10-3-2014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12C40D6F-2854-4022-92D4-4BBD6B2908F8}"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C2652D0-B01E-44B7-BEFD-0013FBABE3F1}"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3554"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3555"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CC764B5-805D-46E1-8A5C-E282131A480F}" type="slidenum">
              <a:rPr lang="nl-NL"/>
              <a:pPr fontAlgn="base">
                <a:spcBef>
                  <a:spcPct val="0"/>
                </a:spcBef>
                <a:spcAft>
                  <a:spcPct val="0"/>
                </a:spcAft>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C2652D0-B01E-44B7-BEFD-0013FBABE3F1}" type="slidenum">
              <a:rPr lang="nl-NL"/>
              <a:pPr fontAlgn="base">
                <a:spcBef>
                  <a:spcPct val="0"/>
                </a:spcBef>
                <a:spcAft>
                  <a:spcPct val="0"/>
                </a:spcAft>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C2652D0-B01E-44B7-BEFD-0013FBABE3F1}" type="slidenum">
              <a:rPr lang="nl-NL"/>
              <a:pPr fontAlgn="base">
                <a:spcBef>
                  <a:spcPct val="0"/>
                </a:spcBef>
                <a:spcAft>
                  <a:spcPct val="0"/>
                </a:spcAft>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765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765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1C2234B-38F9-48D8-BC7C-1C8338DEAE29}" type="slidenum">
              <a:rPr lang="nl-NL"/>
              <a:pPr fontAlgn="base">
                <a:spcBef>
                  <a:spcPct val="0"/>
                </a:spcBef>
                <a:spcAft>
                  <a:spcPct val="0"/>
                </a:spcAft>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969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969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804CD22-3955-4951-A46F-33604F768FAD}" type="slidenum">
              <a:rPr lang="nl-NL"/>
              <a:pPr fontAlgn="base">
                <a:spcBef>
                  <a:spcPct val="0"/>
                </a:spcBef>
                <a:spcAft>
                  <a:spcPct val="0"/>
                </a:spcAft>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3554"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3555"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CC764B5-805D-46E1-8A5C-E282131A480F}" type="slidenum">
              <a:rPr lang="nl-NL"/>
              <a:pPr fontAlgn="base">
                <a:spcBef>
                  <a:spcPct val="0"/>
                </a:spcBef>
                <a:spcAft>
                  <a:spcPct val="0"/>
                </a:spcAft>
              </a:pPr>
              <a:t>15</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C2652D0-B01E-44B7-BEFD-0013FBABE3F1}"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C2652D0-B01E-44B7-BEFD-0013FBABE3F1}"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C2652D0-B01E-44B7-BEFD-0013FBABE3F1}"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C2652D0-B01E-44B7-BEFD-0013FBABE3F1}"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741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88DBDA-3D0F-44E2-B861-C31FB95FF8C3}"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945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46156CE-3EF4-4E05-8D02-DE7BC17CEC7D}"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C2652D0-B01E-44B7-BEFD-0013FBABE3F1}"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150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150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1EDB7A8-C59F-41D8-A757-00D9D2586BB9}"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4" name="Rechthoek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hte verbindingslijn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Titel 11"/>
          <p:cNvSpPr>
            <a:spLocks noGrp="1"/>
          </p:cNvSpPr>
          <p:nvPr>
            <p:ph type="ctrTitle"/>
          </p:nvPr>
        </p:nvSpPr>
        <p:spPr>
          <a:xfrm>
            <a:off x="3366868" y="533400"/>
            <a:ext cx="5105400" cy="2868168"/>
          </a:xfrm>
        </p:spPr>
        <p:txBody>
          <a:bodyPr>
            <a:noAutofit/>
          </a:bodyPr>
          <a:lstStyle>
            <a:lvl1pPr algn="r">
              <a:defRPr sz="4200" b="1"/>
            </a:lvl1pPr>
            <a:extLst/>
          </a:lstStyle>
          <a:p>
            <a:r>
              <a:rPr lang="nl-NL" smtClean="0"/>
              <a:t>Klik om de stijl te bewerken</a:t>
            </a:r>
            <a:endParaRPr lang="en-US"/>
          </a:p>
        </p:txBody>
      </p:sp>
      <p:sp>
        <p:nvSpPr>
          <p:cNvPr id="25" name="Ondertitel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nl-NL" smtClean="0"/>
              <a:t>Klik om het opmaakprofiel van de modelondertitel te bewerken</a:t>
            </a:r>
            <a:endParaRPr lang="en-US"/>
          </a:p>
        </p:txBody>
      </p:sp>
      <p:sp>
        <p:nvSpPr>
          <p:cNvPr id="6" name="Tijdelijke aanduiding voor datum 30"/>
          <p:cNvSpPr>
            <a:spLocks noGrp="1"/>
          </p:cNvSpPr>
          <p:nvPr>
            <p:ph type="dt" sz="half" idx="10"/>
          </p:nvPr>
        </p:nvSpPr>
        <p:spPr>
          <a:xfrm>
            <a:off x="5870575" y="6557963"/>
            <a:ext cx="2003425" cy="227012"/>
          </a:xfrm>
        </p:spPr>
        <p:txBody>
          <a:bodyPr/>
          <a:lstStyle>
            <a:lvl1pPr>
              <a:defRPr lang="en-US" smtClean="0">
                <a:solidFill>
                  <a:srgbClr val="FFFFFF"/>
                </a:solidFill>
              </a:defRPr>
            </a:lvl1pPr>
            <a:extLst/>
          </a:lstStyle>
          <a:p>
            <a:pPr>
              <a:defRPr/>
            </a:pPr>
            <a:fld id="{BC3763CF-2B1C-46D7-ACA0-6EEADCF3DB3F}" type="datetime1">
              <a:rPr lang="nl-NL"/>
              <a:pPr>
                <a:defRPr/>
              </a:pPr>
              <a:t>10-3-2014</a:t>
            </a:fld>
            <a:endParaRPr lang="nl-NL"/>
          </a:p>
        </p:txBody>
      </p:sp>
      <p:sp>
        <p:nvSpPr>
          <p:cNvPr id="7" name="Tijdelijke aanduiding voor voettekst 17"/>
          <p:cNvSpPr>
            <a:spLocks noGrp="1"/>
          </p:cNvSpPr>
          <p:nvPr>
            <p:ph type="ftr" sz="quarter" idx="11"/>
          </p:nvPr>
        </p:nvSpPr>
        <p:spPr>
          <a:xfrm>
            <a:off x="2819400" y="6557963"/>
            <a:ext cx="2927350" cy="228600"/>
          </a:xfrm>
        </p:spPr>
        <p:txBody>
          <a:bodyPr/>
          <a:lstStyle>
            <a:lvl1pPr>
              <a:defRPr lang="en-US" smtClean="0">
                <a:solidFill>
                  <a:srgbClr val="FFFFFF"/>
                </a:solidFill>
              </a:defRPr>
            </a:lvl1pPr>
            <a:extLst/>
          </a:lstStyle>
          <a:p>
            <a:pPr>
              <a:defRPr/>
            </a:pPr>
            <a:r>
              <a:rPr lang="nl-NL"/>
              <a:t>Bericht van God</a:t>
            </a:r>
            <a:endParaRPr lang="nl-NL"/>
          </a:p>
        </p:txBody>
      </p:sp>
      <p:sp>
        <p:nvSpPr>
          <p:cNvPr id="8" name="Tijdelijke aanduiding voor dianummer 28"/>
          <p:cNvSpPr>
            <a:spLocks noGrp="1"/>
          </p:cNvSpPr>
          <p:nvPr>
            <p:ph type="sldNum" sz="quarter" idx="12"/>
          </p:nvPr>
        </p:nvSpPr>
        <p:spPr>
          <a:xfrm>
            <a:off x="7880350" y="6556375"/>
            <a:ext cx="588963" cy="228600"/>
          </a:xfrm>
        </p:spPr>
        <p:txBody>
          <a:bodyPr/>
          <a:lstStyle>
            <a:lvl1pPr>
              <a:defRPr lang="en-US" smtClean="0">
                <a:solidFill>
                  <a:srgbClr val="FFFFFF"/>
                </a:solidFill>
              </a:defRPr>
            </a:lvl1pPr>
            <a:extLst/>
          </a:lstStyle>
          <a:p>
            <a:pPr>
              <a:defRPr/>
            </a:pPr>
            <a:fld id="{A4E08340-9A34-4100-952C-E5764B6310F3}" type="slidenum">
              <a:rPr lang="nl-NL"/>
              <a:pPr>
                <a:defRPr/>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26"/>
          <p:cNvSpPr>
            <a:spLocks noGrp="1"/>
          </p:cNvSpPr>
          <p:nvPr>
            <p:ph type="dt" sz="half" idx="10"/>
          </p:nvPr>
        </p:nvSpPr>
        <p:spPr/>
        <p:txBody>
          <a:bodyPr/>
          <a:lstStyle>
            <a:lvl1pPr>
              <a:defRPr/>
            </a:lvl1pPr>
          </a:lstStyle>
          <a:p>
            <a:pPr>
              <a:defRPr/>
            </a:pPr>
            <a:fld id="{D5D930CF-8D72-44E2-95FB-35E4F96762B5}" type="datetime1">
              <a:rPr lang="nl-NL"/>
              <a:pPr>
                <a:defRPr/>
              </a:pPr>
              <a:t>10-3-2014</a:t>
            </a:fld>
            <a:endParaRPr lang="nl-NL"/>
          </a:p>
        </p:txBody>
      </p:sp>
      <p:sp>
        <p:nvSpPr>
          <p:cNvPr id="5"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5"/>
          <p:cNvSpPr>
            <a:spLocks noGrp="1"/>
          </p:cNvSpPr>
          <p:nvPr>
            <p:ph type="sldNum" sz="quarter" idx="12"/>
          </p:nvPr>
        </p:nvSpPr>
        <p:spPr/>
        <p:txBody>
          <a:bodyPr/>
          <a:lstStyle>
            <a:lvl1pPr>
              <a:defRPr/>
            </a:lvl1pPr>
          </a:lstStyle>
          <a:p>
            <a:pPr>
              <a:defRPr/>
            </a:pPr>
            <a:fld id="{34609D62-B09E-414D-AB52-EB9D7DAAB0BA}"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53200" y="274955"/>
            <a:ext cx="1524000" cy="5851525"/>
          </a:xfrm>
        </p:spPr>
        <p:txBody>
          <a:bodyPr vert="eaVert" anchor="t"/>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457200" y="274642"/>
            <a:ext cx="6019800" cy="5851525"/>
          </a:xfrm>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a:xfrm>
            <a:off x="4243388" y="6557963"/>
            <a:ext cx="2001837" cy="227012"/>
          </a:xfrm>
        </p:spPr>
        <p:txBody>
          <a:bodyPr/>
          <a:lstStyle>
            <a:lvl1pPr>
              <a:defRPr/>
            </a:lvl1pPr>
            <a:extLst/>
          </a:lstStyle>
          <a:p>
            <a:pPr>
              <a:defRPr/>
            </a:pPr>
            <a:fld id="{7669B83A-319C-4E03-8D6F-A0699008DE95}" type="datetime1">
              <a:rPr lang="nl-NL"/>
              <a:pPr>
                <a:defRPr/>
              </a:pPr>
              <a:t>10-3-2014</a:t>
            </a:fld>
            <a:endParaRPr lang="nl-NL"/>
          </a:p>
        </p:txBody>
      </p:sp>
      <p:sp>
        <p:nvSpPr>
          <p:cNvPr id="5" name="Tijdelijke aanduiding voor voettekst 4"/>
          <p:cNvSpPr>
            <a:spLocks noGrp="1"/>
          </p:cNvSpPr>
          <p:nvPr>
            <p:ph type="ftr" sz="quarter" idx="11"/>
          </p:nvPr>
        </p:nvSpPr>
        <p:spPr>
          <a:xfrm>
            <a:off x="457200" y="6556375"/>
            <a:ext cx="3657600" cy="228600"/>
          </a:xfrm>
        </p:spPr>
        <p:txBody>
          <a:bodyPr/>
          <a:lstStyle>
            <a:lvl1pPr>
              <a:defRPr/>
            </a:lvl1pPr>
            <a:extLst/>
          </a:lstStyle>
          <a:p>
            <a:pPr>
              <a:defRPr/>
            </a:pPr>
            <a:r>
              <a:rPr lang="nl-NL"/>
              <a:t>Bericht van God</a:t>
            </a:r>
          </a:p>
        </p:txBody>
      </p:sp>
      <p:sp>
        <p:nvSpPr>
          <p:cNvPr id="6" name="Tijdelijke aanduiding voor dianummer 5"/>
          <p:cNvSpPr>
            <a:spLocks noGrp="1"/>
          </p:cNvSpPr>
          <p:nvPr>
            <p:ph type="sldNum" sz="quarter" idx="12"/>
          </p:nvPr>
        </p:nvSpPr>
        <p:spPr>
          <a:xfrm>
            <a:off x="6254750" y="6553200"/>
            <a:ext cx="587375" cy="228600"/>
          </a:xfrm>
        </p:spPr>
        <p:txBody>
          <a:bodyPr/>
          <a:lstStyle>
            <a:lvl1pPr>
              <a:defRPr smtClean="0">
                <a:solidFill>
                  <a:schemeClr val="tx2"/>
                </a:solidFill>
              </a:defRPr>
            </a:lvl1pPr>
            <a:extLst/>
          </a:lstStyle>
          <a:p>
            <a:pPr>
              <a:defRPr/>
            </a:pPr>
            <a:fld id="{42590943-3DAB-43A3-B0DE-A8944F0C964D}"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nl-NL" smtClean="0"/>
              <a:t>Klik om de stijl te bewerken</a:t>
            </a:r>
            <a:endParaRPr lang="en-US"/>
          </a:p>
        </p:txBody>
      </p:sp>
      <p:sp>
        <p:nvSpPr>
          <p:cNvPr id="3" name="Tijdelijke aanduiding voor inhoud 2"/>
          <p:cNvSpPr>
            <a:spLocks noGrp="1"/>
          </p:cNvSpPr>
          <p:nvPr>
            <p:ph idx="1"/>
          </p:nvPr>
        </p:nvSpPr>
        <p:spPr/>
        <p:txBody>
          <a:bodyPr/>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26"/>
          <p:cNvSpPr>
            <a:spLocks noGrp="1"/>
          </p:cNvSpPr>
          <p:nvPr>
            <p:ph type="dt" sz="half" idx="10"/>
          </p:nvPr>
        </p:nvSpPr>
        <p:spPr/>
        <p:txBody>
          <a:bodyPr/>
          <a:lstStyle>
            <a:lvl1pPr>
              <a:defRPr/>
            </a:lvl1pPr>
          </a:lstStyle>
          <a:p>
            <a:pPr>
              <a:defRPr/>
            </a:pPr>
            <a:fld id="{FCCC61F9-DC55-48AE-8A48-A769E60B6C72}" type="datetime1">
              <a:rPr lang="nl-NL"/>
              <a:pPr>
                <a:defRPr/>
              </a:pPr>
              <a:t>10-3-2014</a:t>
            </a:fld>
            <a:endParaRPr lang="nl-NL"/>
          </a:p>
        </p:txBody>
      </p:sp>
      <p:sp>
        <p:nvSpPr>
          <p:cNvPr id="5"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5"/>
          <p:cNvSpPr>
            <a:spLocks noGrp="1"/>
          </p:cNvSpPr>
          <p:nvPr>
            <p:ph type="sldNum" sz="quarter" idx="12"/>
          </p:nvPr>
        </p:nvSpPr>
        <p:spPr/>
        <p:txBody>
          <a:bodyPr/>
          <a:lstStyle>
            <a:lvl1pPr>
              <a:defRPr/>
            </a:lvl1pPr>
          </a:lstStyle>
          <a:p>
            <a:pPr>
              <a:defRPr/>
            </a:pPr>
            <a:fld id="{632A3917-E81B-407F-88F0-BE840CF134CA}"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1066800" y="2821837"/>
            <a:ext cx="6255488" cy="1362075"/>
          </a:xfrm>
        </p:spPr>
        <p:txBody>
          <a:bodyPr anchor="t"/>
          <a:lstStyle>
            <a:lvl1pPr algn="r">
              <a:buNone/>
              <a:defRPr sz="4200" b="1" cap="all"/>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nl-NL" smtClean="0"/>
              <a:t>Klik om de modelstijlen te bewerken</a:t>
            </a:r>
          </a:p>
        </p:txBody>
      </p:sp>
      <p:sp>
        <p:nvSpPr>
          <p:cNvPr id="4" name="Tijdelijke aanduiding voor datum 3"/>
          <p:cNvSpPr>
            <a:spLocks noGrp="1"/>
          </p:cNvSpPr>
          <p:nvPr>
            <p:ph type="dt" sz="half" idx="10"/>
          </p:nvPr>
        </p:nvSpPr>
        <p:spPr>
          <a:xfrm>
            <a:off x="4724400" y="6556375"/>
            <a:ext cx="2001838" cy="227013"/>
          </a:xfrm>
        </p:spPr>
        <p:txBody>
          <a:bodyPr/>
          <a:lstStyle>
            <a:lvl1pPr>
              <a:defRPr smtClean="0">
                <a:solidFill>
                  <a:schemeClr val="tx2"/>
                </a:solidFill>
              </a:defRPr>
            </a:lvl1pPr>
            <a:extLst/>
          </a:lstStyle>
          <a:p>
            <a:pPr>
              <a:defRPr/>
            </a:pPr>
            <a:fld id="{6168F368-8C8E-40E4-9DB5-D4B2F4855E7F}" type="datetime1">
              <a:rPr lang="nl-NL"/>
              <a:pPr>
                <a:defRPr/>
              </a:pPr>
              <a:t>10-3-2014</a:t>
            </a:fld>
            <a:endParaRPr lang="nl-NL"/>
          </a:p>
        </p:txBody>
      </p:sp>
      <p:sp>
        <p:nvSpPr>
          <p:cNvPr id="5" name="Tijdelijke aanduiding voor voettekst 4"/>
          <p:cNvSpPr>
            <a:spLocks noGrp="1"/>
          </p:cNvSpPr>
          <p:nvPr>
            <p:ph type="ftr" sz="quarter" idx="11"/>
          </p:nvPr>
        </p:nvSpPr>
        <p:spPr>
          <a:xfrm>
            <a:off x="1735138" y="6556375"/>
            <a:ext cx="2895600" cy="228600"/>
          </a:xfrm>
        </p:spPr>
        <p:txBody>
          <a:bodyPr/>
          <a:lstStyle>
            <a:lvl1pPr>
              <a:defRPr smtClean="0">
                <a:solidFill>
                  <a:schemeClr val="tx2"/>
                </a:solidFill>
              </a:defRPr>
            </a:lvl1pPr>
            <a:extLst/>
          </a:lstStyle>
          <a:p>
            <a:pPr>
              <a:defRPr/>
            </a:pPr>
            <a:r>
              <a:rPr lang="nl-NL"/>
              <a:t>Bericht van God</a:t>
            </a:r>
            <a:endParaRPr lang="nl-NL"/>
          </a:p>
        </p:txBody>
      </p:sp>
      <p:sp>
        <p:nvSpPr>
          <p:cNvPr id="6" name="Tijdelijke aanduiding voor dianummer 5"/>
          <p:cNvSpPr>
            <a:spLocks noGrp="1"/>
          </p:cNvSpPr>
          <p:nvPr>
            <p:ph type="sldNum" sz="quarter" idx="12"/>
          </p:nvPr>
        </p:nvSpPr>
        <p:spPr>
          <a:xfrm>
            <a:off x="6734175" y="6554788"/>
            <a:ext cx="587375" cy="228600"/>
          </a:xfrm>
        </p:spPr>
        <p:txBody>
          <a:bodyPr/>
          <a:lstStyle>
            <a:lvl1pPr>
              <a:defRPr/>
            </a:lvl1pPr>
            <a:extLst/>
          </a:lstStyle>
          <a:p>
            <a:pPr>
              <a:defRPr/>
            </a:pPr>
            <a:fld id="{5F248F1F-DB9C-45C6-BD73-9329FA1A9C07}" type="slidenum">
              <a:rPr lang="nl-NL"/>
              <a:pPr>
                <a:defRPr/>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lang="nl-NL" smtClean="0"/>
              <a:t>Klik om de stijl te bewerken</a:t>
            </a:r>
            <a:endParaRPr lang="en-US"/>
          </a:p>
        </p:txBody>
      </p:sp>
      <p:sp>
        <p:nvSpPr>
          <p:cNvPr id="3" name="Tijdelijke aanduiding voor inhoud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26"/>
          <p:cNvSpPr>
            <a:spLocks noGrp="1"/>
          </p:cNvSpPr>
          <p:nvPr>
            <p:ph type="dt" sz="half" idx="10"/>
          </p:nvPr>
        </p:nvSpPr>
        <p:spPr/>
        <p:txBody>
          <a:bodyPr/>
          <a:lstStyle>
            <a:lvl1pPr>
              <a:defRPr/>
            </a:lvl1pPr>
          </a:lstStyle>
          <a:p>
            <a:pPr>
              <a:defRPr/>
            </a:pPr>
            <a:fld id="{E1A1945D-2480-4973-BC3A-AD1EAF0DCF43}" type="datetime1">
              <a:rPr lang="nl-NL"/>
              <a:pPr>
                <a:defRPr/>
              </a:pPr>
              <a:t>10-3-2014</a:t>
            </a:fld>
            <a:endParaRPr lang="nl-NL"/>
          </a:p>
        </p:txBody>
      </p:sp>
      <p:sp>
        <p:nvSpPr>
          <p:cNvPr id="6"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15"/>
          <p:cNvSpPr>
            <a:spLocks noGrp="1"/>
          </p:cNvSpPr>
          <p:nvPr>
            <p:ph type="sldNum" sz="quarter" idx="12"/>
          </p:nvPr>
        </p:nvSpPr>
        <p:spPr/>
        <p:txBody>
          <a:bodyPr/>
          <a:lstStyle>
            <a:lvl1pPr>
              <a:defRPr/>
            </a:lvl1pPr>
          </a:lstStyle>
          <a:p>
            <a:pPr>
              <a:defRPr/>
            </a:pPr>
            <a:fld id="{B99B474B-47C8-4602-8DA8-10E6BAA7D843}"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lvl1pPr>
              <a:defRPr/>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4" name="Tijdelijke aanduiding voor tekst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5" name="Tijdelijke aanduiding voor inhoud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6" name="Tijdelijke aanduiding voor inhoud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26"/>
          <p:cNvSpPr>
            <a:spLocks noGrp="1"/>
          </p:cNvSpPr>
          <p:nvPr>
            <p:ph type="dt" sz="half" idx="10"/>
          </p:nvPr>
        </p:nvSpPr>
        <p:spPr/>
        <p:txBody>
          <a:bodyPr/>
          <a:lstStyle>
            <a:lvl1pPr>
              <a:defRPr/>
            </a:lvl1pPr>
          </a:lstStyle>
          <a:p>
            <a:pPr>
              <a:defRPr/>
            </a:pPr>
            <a:fld id="{A5F69F2E-0CCF-4B52-BDDD-04FF9EE3BA77}" type="datetime1">
              <a:rPr lang="nl-NL"/>
              <a:pPr>
                <a:defRPr/>
              </a:pPr>
              <a:t>10-3-2014</a:t>
            </a:fld>
            <a:endParaRPr lang="nl-NL"/>
          </a:p>
        </p:txBody>
      </p:sp>
      <p:sp>
        <p:nvSpPr>
          <p:cNvPr id="8"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15"/>
          <p:cNvSpPr>
            <a:spLocks noGrp="1"/>
          </p:cNvSpPr>
          <p:nvPr>
            <p:ph type="sldNum" sz="quarter" idx="12"/>
          </p:nvPr>
        </p:nvSpPr>
        <p:spPr/>
        <p:txBody>
          <a:bodyPr/>
          <a:lstStyle>
            <a:lvl1pPr>
              <a:defRPr/>
            </a:lvl1pPr>
          </a:lstStyle>
          <a:p>
            <a:pPr>
              <a:defRPr/>
            </a:pPr>
            <a:fld id="{9AE54555-7A31-430E-9F63-907E3FC454CF}"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lang="nl-NL" smtClean="0"/>
              <a:t>Klik om de stijl te bewerken</a:t>
            </a:r>
            <a:endParaRPr lang="en-US"/>
          </a:p>
        </p:txBody>
      </p:sp>
      <p:sp>
        <p:nvSpPr>
          <p:cNvPr id="3" name="Tijdelijke aanduiding voor datum 26"/>
          <p:cNvSpPr>
            <a:spLocks noGrp="1"/>
          </p:cNvSpPr>
          <p:nvPr>
            <p:ph type="dt" sz="half" idx="10"/>
          </p:nvPr>
        </p:nvSpPr>
        <p:spPr/>
        <p:txBody>
          <a:bodyPr/>
          <a:lstStyle>
            <a:lvl1pPr>
              <a:defRPr/>
            </a:lvl1pPr>
          </a:lstStyle>
          <a:p>
            <a:pPr>
              <a:defRPr/>
            </a:pPr>
            <a:fld id="{2A96B064-4CCD-46AA-8693-767D21831517}" type="datetime1">
              <a:rPr lang="nl-NL"/>
              <a:pPr>
                <a:defRPr/>
              </a:pPr>
              <a:t>10-3-2014</a:t>
            </a:fld>
            <a:endParaRPr lang="nl-NL"/>
          </a:p>
        </p:txBody>
      </p:sp>
      <p:sp>
        <p:nvSpPr>
          <p:cNvPr id="4"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15"/>
          <p:cNvSpPr>
            <a:spLocks noGrp="1"/>
          </p:cNvSpPr>
          <p:nvPr>
            <p:ph type="sldNum" sz="quarter" idx="12"/>
          </p:nvPr>
        </p:nvSpPr>
        <p:spPr/>
        <p:txBody>
          <a:bodyPr/>
          <a:lstStyle>
            <a:lvl1pPr>
              <a:defRPr/>
            </a:lvl1pPr>
          </a:lstStyle>
          <a:p>
            <a:pPr>
              <a:defRPr/>
            </a:pPr>
            <a:fld id="{B9D5E360-4951-42D5-A7CA-9F91DB63A7A6}"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26"/>
          <p:cNvSpPr>
            <a:spLocks noGrp="1"/>
          </p:cNvSpPr>
          <p:nvPr>
            <p:ph type="dt" sz="half" idx="10"/>
          </p:nvPr>
        </p:nvSpPr>
        <p:spPr/>
        <p:txBody>
          <a:bodyPr/>
          <a:lstStyle>
            <a:lvl1pPr>
              <a:defRPr/>
            </a:lvl1pPr>
          </a:lstStyle>
          <a:p>
            <a:pPr>
              <a:defRPr/>
            </a:pPr>
            <a:fld id="{026E127C-E8F6-4011-8A11-227094768CF2}" type="datetime1">
              <a:rPr lang="nl-NL"/>
              <a:pPr>
                <a:defRPr/>
              </a:pPr>
              <a:t>10-3-2014</a:t>
            </a:fld>
            <a:endParaRPr lang="nl-NL"/>
          </a:p>
        </p:txBody>
      </p:sp>
      <p:sp>
        <p:nvSpPr>
          <p:cNvPr id="3"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15"/>
          <p:cNvSpPr>
            <a:spLocks noGrp="1"/>
          </p:cNvSpPr>
          <p:nvPr>
            <p:ph type="sldNum" sz="quarter" idx="12"/>
          </p:nvPr>
        </p:nvSpPr>
        <p:spPr/>
        <p:txBody>
          <a:bodyPr/>
          <a:lstStyle>
            <a:lvl1pPr>
              <a:defRPr/>
            </a:lvl1pPr>
          </a:lstStyle>
          <a:p>
            <a:pPr>
              <a:defRPr/>
            </a:pPr>
            <a:fld id="{3D621726-30E7-4B71-AC17-F9D12701161D}"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nl-NL" smtClean="0"/>
              <a:t>Klik om de stijl te bewerken</a:t>
            </a:r>
            <a:endParaRPr lang="en-US"/>
          </a:p>
        </p:txBody>
      </p:sp>
      <p:sp>
        <p:nvSpPr>
          <p:cNvPr id="3" name="Tijdelijke aanduiding voor tekst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nl-NL" smtClean="0"/>
              <a:t>Klik om de modelstijlen te bewerken</a:t>
            </a:r>
          </a:p>
        </p:txBody>
      </p:sp>
      <p:sp>
        <p:nvSpPr>
          <p:cNvPr id="4" name="Tijdelijke aanduiding voor inhoud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26"/>
          <p:cNvSpPr>
            <a:spLocks noGrp="1"/>
          </p:cNvSpPr>
          <p:nvPr>
            <p:ph type="dt" sz="half" idx="10"/>
          </p:nvPr>
        </p:nvSpPr>
        <p:spPr/>
        <p:txBody>
          <a:bodyPr/>
          <a:lstStyle>
            <a:lvl1pPr>
              <a:defRPr/>
            </a:lvl1pPr>
          </a:lstStyle>
          <a:p>
            <a:pPr>
              <a:defRPr/>
            </a:pPr>
            <a:fld id="{53D8F225-DF35-4D18-AA9B-E5AA00964D8A}" type="datetime1">
              <a:rPr lang="nl-NL"/>
              <a:pPr>
                <a:defRPr/>
              </a:pPr>
              <a:t>10-3-2014</a:t>
            </a:fld>
            <a:endParaRPr lang="nl-NL"/>
          </a:p>
        </p:txBody>
      </p:sp>
      <p:sp>
        <p:nvSpPr>
          <p:cNvPr id="6"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15"/>
          <p:cNvSpPr>
            <a:spLocks noGrp="1"/>
          </p:cNvSpPr>
          <p:nvPr>
            <p:ph type="sldNum" sz="quarter" idx="12"/>
          </p:nvPr>
        </p:nvSpPr>
        <p:spPr/>
        <p:txBody>
          <a:bodyPr/>
          <a:lstStyle>
            <a:lvl1pPr>
              <a:defRPr/>
            </a:lvl1pPr>
          </a:lstStyle>
          <a:p>
            <a:pPr>
              <a:defRPr/>
            </a:pPr>
            <a:fld id="{B480768C-8499-4828-989C-49A1571FC969}"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5" name="Rechthoek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chthoek 8"/>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el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nl-NL" smtClean="0"/>
              <a:t>Klik om de stijl te bewerken</a:t>
            </a:r>
            <a:endParaRPr lang="en-US" dirty="0"/>
          </a:p>
        </p:txBody>
      </p:sp>
      <p:sp>
        <p:nvSpPr>
          <p:cNvPr id="4" name="Tijdelijke aanduiding voor tekst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nl-NL" smtClean="0"/>
              <a:t>Klik om de modelstijlen te bewerken</a:t>
            </a:r>
          </a:p>
        </p:txBody>
      </p:sp>
      <p:sp>
        <p:nvSpPr>
          <p:cNvPr id="10" name="Tijdelijke aanduiding voor afbeelding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nl-NL" noProof="0" smtClean="0"/>
              <a:t>Klik op het pictogram als u een afbeelding wilt toevoegen</a:t>
            </a:r>
            <a:endParaRPr lang="en-US" noProof="0" dirty="0"/>
          </a:p>
        </p:txBody>
      </p:sp>
      <p:sp>
        <p:nvSpPr>
          <p:cNvPr id="7" name="Tijdelijke aanduiding voor datum 4"/>
          <p:cNvSpPr>
            <a:spLocks noGrp="1"/>
          </p:cNvSpPr>
          <p:nvPr>
            <p:ph type="dt" sz="half" idx="10"/>
          </p:nvPr>
        </p:nvSpPr>
        <p:spPr/>
        <p:txBody>
          <a:bodyPr/>
          <a:lstStyle>
            <a:lvl1pPr>
              <a:defRPr/>
            </a:lvl1pPr>
            <a:extLst/>
          </a:lstStyle>
          <a:p>
            <a:pPr>
              <a:defRPr/>
            </a:pPr>
            <a:fld id="{41BB6BC3-0C87-4B6F-A664-E3599AC3C17D}" type="datetime1">
              <a:rPr lang="nl-NL"/>
              <a:pPr>
                <a:defRPr/>
              </a:pPr>
              <a:t>10-3-2014</a:t>
            </a:fld>
            <a:endParaRPr lang="nl-NL"/>
          </a:p>
        </p:txBody>
      </p:sp>
      <p:sp>
        <p:nvSpPr>
          <p:cNvPr id="8" name="Tijdelijke aanduiding voor voettekst 5"/>
          <p:cNvSpPr>
            <a:spLocks noGrp="1"/>
          </p:cNvSpPr>
          <p:nvPr>
            <p:ph type="ftr" sz="quarter" idx="11"/>
          </p:nvPr>
        </p:nvSpPr>
        <p:spPr/>
        <p:txBody>
          <a:bodyPr/>
          <a:lstStyle>
            <a:lvl1pPr>
              <a:defRPr/>
            </a:lvl1pPr>
            <a:extLst/>
          </a:lstStyle>
          <a:p>
            <a:pPr>
              <a:defRPr/>
            </a:pPr>
            <a:r>
              <a:rPr lang="nl-NL"/>
              <a:t>Bericht van God</a:t>
            </a:r>
          </a:p>
        </p:txBody>
      </p:sp>
      <p:sp>
        <p:nvSpPr>
          <p:cNvPr id="9" name="Tijdelijke aanduiding voor dianummer 6"/>
          <p:cNvSpPr>
            <a:spLocks noGrp="1"/>
          </p:cNvSpPr>
          <p:nvPr>
            <p:ph type="sldNum" sz="quarter" idx="12"/>
          </p:nvPr>
        </p:nvSpPr>
        <p:spPr/>
        <p:txBody>
          <a:bodyPr/>
          <a:lstStyle>
            <a:lvl1pPr>
              <a:defRPr/>
            </a:lvl1pPr>
            <a:extLst/>
          </a:lstStyle>
          <a:p>
            <a:pPr>
              <a:defRPr/>
            </a:pPr>
            <a:fld id="{898C4B6E-E627-4DB8-BC9A-0C6B6083EEAD}" type="slidenum">
              <a:rPr lang="nl-NL"/>
              <a:pPr>
                <a:defRPr/>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9" name="Rechthoek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Tijdelijke aanduiding voor titel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nl-NL" smtClean="0"/>
              <a:t>Klik om de stijl te bewerken</a:t>
            </a:r>
            <a:endParaRPr lang="en-US"/>
          </a:p>
        </p:txBody>
      </p:sp>
      <p:sp>
        <p:nvSpPr>
          <p:cNvPr id="1030" name="Tijdelijke aanduiding voor tekst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smtClean="0"/>
          </a:p>
        </p:txBody>
      </p:sp>
      <p:sp>
        <p:nvSpPr>
          <p:cNvPr id="27" name="Tijdelijke aanduiding voor datum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smtClean="0">
                <a:solidFill>
                  <a:schemeClr val="tx2"/>
                </a:solidFill>
                <a:latin typeface="+mn-lt"/>
              </a:defRPr>
            </a:lvl1pPr>
            <a:extLst/>
          </a:lstStyle>
          <a:p>
            <a:pPr>
              <a:defRPr/>
            </a:pPr>
            <a:fld id="{F66D9274-B0B4-4D87-A23F-AE5A0E462DB7}" type="datetime1">
              <a:rPr lang="nl-NL"/>
              <a:pPr>
                <a:defRPr/>
              </a:pPr>
              <a:t>10-3-2014</a:t>
            </a:fld>
            <a:endParaRPr lang="nl-NL"/>
          </a:p>
        </p:txBody>
      </p:sp>
      <p:sp>
        <p:nvSpPr>
          <p:cNvPr id="4" name="Tijdelijke aanduiding voor voettekst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smtClean="0">
                <a:solidFill>
                  <a:schemeClr val="tx2"/>
                </a:solidFill>
                <a:latin typeface="+mn-lt"/>
              </a:defRPr>
            </a:lvl1pPr>
            <a:extLst/>
          </a:lstStyle>
          <a:p>
            <a:pPr>
              <a:defRPr/>
            </a:pPr>
            <a:r>
              <a:rPr lang="nl-NL"/>
              <a:t>Bericht van God</a:t>
            </a:r>
            <a:endParaRPr lang="nl-NL"/>
          </a:p>
        </p:txBody>
      </p:sp>
      <p:sp>
        <p:nvSpPr>
          <p:cNvPr id="16" name="Tijdelijke aanduiding voor dianumm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smtClean="0">
                <a:solidFill>
                  <a:schemeClr val="tx2"/>
                </a:solidFill>
                <a:latin typeface="+mn-lt"/>
              </a:defRPr>
            </a:lvl1pPr>
            <a:extLst/>
          </a:lstStyle>
          <a:p>
            <a:pPr>
              <a:defRPr/>
            </a:pPr>
            <a:fld id="{B6D2FB80-2440-4158-8D86-C9FBDDE00EB2}"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756" r:id="rId1"/>
    <p:sldLayoutId id="2147483755" r:id="rId2"/>
    <p:sldLayoutId id="2147483757" r:id="rId3"/>
    <p:sldLayoutId id="2147483754" r:id="rId4"/>
    <p:sldLayoutId id="2147483753" r:id="rId5"/>
    <p:sldLayoutId id="2147483752" r:id="rId6"/>
    <p:sldLayoutId id="2147483751" r:id="rId7"/>
    <p:sldLayoutId id="2147483750" r:id="rId8"/>
    <p:sldLayoutId id="2147483758" r:id="rId9"/>
    <p:sldLayoutId id="2147483749" r:id="rId10"/>
    <p:sldLayoutId id="2147483759" r:id="rId11"/>
  </p:sldLayoutIdLst>
  <p:hf sldNum="0" hdr="0" dt="0"/>
  <p:txStyles>
    <p:title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fontAlgn="base">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fontAlgn="base">
        <a:spcBef>
          <a:spcPts val="500"/>
        </a:spcBef>
        <a:spcAft>
          <a:spcPct val="0"/>
        </a:spcAft>
        <a:buClr>
          <a:srgbClr val="8C7B70"/>
        </a:buClr>
        <a:buSzPct val="80000"/>
        <a:buFont typeface="Wingdings 2" pitchFamily="18" charset="2"/>
        <a:buChar char=""/>
        <a:defRPr sz="2300" kern="1200">
          <a:solidFill>
            <a:srgbClr val="6C6C6C"/>
          </a:solidFill>
          <a:latin typeface="+mn-lt"/>
          <a:ea typeface="+mn-ea"/>
          <a:cs typeface="+mn-cs"/>
        </a:defRPr>
      </a:lvl2pPr>
      <a:lvl3pPr marL="758825" indent="-228600" algn="l" rtl="0" fontAlgn="base">
        <a:spcBef>
          <a:spcPts val="400"/>
        </a:spcBef>
        <a:spcAft>
          <a:spcPct val="0"/>
        </a:spcAft>
        <a:buClr>
          <a:srgbClr val="8C7B70"/>
        </a:buClr>
        <a:buSzPct val="60000"/>
        <a:buFont typeface="Wingdings" pitchFamily="2" charset="2"/>
        <a:buChar char=""/>
        <a:defRPr sz="2000" kern="1200">
          <a:solidFill>
            <a:schemeClr val="tx1"/>
          </a:solidFill>
          <a:latin typeface="+mn-lt"/>
          <a:ea typeface="+mn-ea"/>
          <a:cs typeface="+mn-cs"/>
        </a:defRPr>
      </a:lvl3pPr>
      <a:lvl4pPr marL="1004888" indent="-228600" algn="l" rtl="0" fontAlgn="base">
        <a:spcBef>
          <a:spcPct val="20000"/>
        </a:spcBef>
        <a:spcAft>
          <a:spcPct val="0"/>
        </a:spcAft>
        <a:buClr>
          <a:srgbClr val="8C7B70"/>
        </a:buClr>
        <a:buSzPct val="80000"/>
        <a:buFont typeface="Wingdings 2" pitchFamily="18" charset="2"/>
        <a:buChar char=""/>
        <a:defRPr sz="2000" kern="1200">
          <a:solidFill>
            <a:srgbClr val="6C6C6C"/>
          </a:solidFill>
          <a:latin typeface="+mn-lt"/>
          <a:ea typeface="+mn-ea"/>
          <a:cs typeface="+mn-cs"/>
        </a:defRPr>
      </a:lvl4pPr>
      <a:lvl5pPr marL="1279525" indent="-228600" algn="l" rtl="0" fontAlgn="base">
        <a:spcBef>
          <a:spcPts val="400"/>
        </a:spcBef>
        <a:spcAft>
          <a:spcPct val="0"/>
        </a:spcAft>
        <a:buClr>
          <a:srgbClr val="8C7B70"/>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3131840" y="332656"/>
            <a:ext cx="5616624" cy="4824536"/>
          </a:xfrm>
        </p:spPr>
        <p:txBody>
          <a:bodyPr/>
          <a:lstStyle/>
          <a:p>
            <a:pPr algn="l"/>
            <a:r>
              <a:rPr lang="nl-NL" sz="2400" b="1" dirty="0" smtClean="0">
                <a:solidFill>
                  <a:schemeClr val="bg1"/>
                </a:solidFill>
                <a:latin typeface="Microsoft Sans Serif" pitchFamily="34" charset="0"/>
              </a:rPr>
              <a:t>Wat doe ik hier vandaag?</a:t>
            </a:r>
          </a:p>
          <a:p>
            <a:pPr algn="l"/>
            <a:endParaRPr lang="nl-NL" sz="2400" dirty="0" smtClean="0">
              <a:solidFill>
                <a:schemeClr val="bg1"/>
              </a:solidFill>
              <a:latin typeface="Microsoft Sans Serif" pitchFamily="34" charset="0"/>
            </a:endParaRPr>
          </a:p>
          <a:p>
            <a:pPr algn="l">
              <a:buFont typeface="Arial" pitchFamily="34" charset="0"/>
              <a:buChar char="•"/>
            </a:pPr>
            <a:r>
              <a:rPr lang="nl-NL" sz="2400" dirty="0" smtClean="0">
                <a:solidFill>
                  <a:schemeClr val="bg1"/>
                </a:solidFill>
                <a:latin typeface="Microsoft Sans Serif" pitchFamily="34" charset="0"/>
              </a:rPr>
              <a:t>Ik denk erover na dat God mij gemaakt heeft. Ik vraag me daarbij af wat dit zegt over mijn uiterlijk over het uiterlijk van anderen. </a:t>
            </a:r>
          </a:p>
          <a:p>
            <a:pPr algn="l">
              <a:buFont typeface="Arial" pitchFamily="34" charset="0"/>
              <a:buChar char="•"/>
            </a:pPr>
            <a:endParaRPr lang="nl-NL" sz="2400" dirty="0" smtClean="0">
              <a:solidFill>
                <a:schemeClr val="bg1"/>
              </a:solidFill>
              <a:latin typeface="Microsoft Sans Serif" pitchFamily="34" charset="0"/>
            </a:endParaRPr>
          </a:p>
          <a:p>
            <a:pPr algn="l">
              <a:buFont typeface="Arial" pitchFamily="34" charset="0"/>
              <a:buChar char="•"/>
            </a:pPr>
            <a:r>
              <a:rPr lang="nl-NL" sz="2400" dirty="0" smtClean="0">
                <a:solidFill>
                  <a:schemeClr val="bg1"/>
                </a:solidFill>
                <a:latin typeface="Microsoft Sans Serif" pitchFamily="34" charset="0"/>
              </a:rPr>
              <a:t>Ik leer dat mezelf en mijn eigen uiterlijk accepteren begint bij geloven dat God mij mooi vindt zoals ik ben. </a:t>
            </a:r>
            <a:endParaRPr lang="nl-NL" sz="2400" dirty="0" smtClean="0">
              <a:solidFill>
                <a:schemeClr val="bg1"/>
              </a:solidFill>
              <a:latin typeface="Microsoft Sans Serif" pitchFamily="34" charset="0"/>
            </a:endParaRPr>
          </a:p>
        </p:txBody>
      </p:sp>
      <p:pic>
        <p:nvPicPr>
          <p:cNvPr id="14341"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28600" y="1905000"/>
            <a:ext cx="2135188" cy="2822575"/>
          </a:xfrm>
          <a:prstGeom prst="rect">
            <a:avLst/>
          </a:prstGeom>
          <a:noFill/>
          <a:ln w="9525">
            <a:noFill/>
            <a:miter lim="800000"/>
            <a:headEnd/>
            <a:tailEnd/>
          </a:ln>
        </p:spPr>
      </p:pic>
      <p:sp>
        <p:nvSpPr>
          <p:cNvPr id="14342" name="Text Box 6"/>
          <p:cNvSpPr txBox="1">
            <a:spLocks noChangeArrowheads="1"/>
          </p:cNvSpPr>
          <p:nvPr/>
        </p:nvSpPr>
        <p:spPr bwMode="auto">
          <a:xfrm>
            <a:off x="304800" y="457200"/>
            <a:ext cx="1674813" cy="1373188"/>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19 </a:t>
            </a:r>
          </a:p>
          <a:p>
            <a:pPr algn="ctr"/>
            <a:r>
              <a:rPr lang="en-US" sz="2800" b="1">
                <a:solidFill>
                  <a:schemeClr val="bg1"/>
                </a:solidFill>
                <a:latin typeface="Microsoft Sans Serif" pitchFamily="34" charset="0"/>
              </a:rPr>
              <a:t>Jij en </a:t>
            </a:r>
          </a:p>
          <a:p>
            <a:pPr algn="ctr"/>
            <a:r>
              <a:rPr lang="en-US" sz="2800" b="1">
                <a:solidFill>
                  <a:schemeClr val="bg1"/>
                </a:solidFill>
                <a:latin typeface="Microsoft Sans Serif" pitchFamily="34" charset="0"/>
              </a:rPr>
              <a:t>je uiterlijk</a:t>
            </a:r>
            <a:endParaRPr lang="nl-NL" sz="2800" b="1">
              <a:solidFill>
                <a:schemeClr val="bg1"/>
              </a:solidFill>
              <a:latin typeface="Microsoft Sans Serif" pitchFamily="34" charset="0"/>
            </a:endParaRPr>
          </a:p>
        </p:txBody>
      </p:sp>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22532" name="Ondertitel 2"/>
          <p:cNvSpPr>
            <a:spLocks noGrp="1"/>
          </p:cNvSpPr>
          <p:nvPr>
            <p:ph type="subTitle" idx="1"/>
          </p:nvPr>
        </p:nvSpPr>
        <p:spPr>
          <a:xfrm>
            <a:off x="2971800" y="548680"/>
            <a:ext cx="5851525" cy="4032448"/>
          </a:xfrm>
        </p:spPr>
        <p:txBody>
          <a:bodyPr/>
          <a:lstStyle/>
          <a:p>
            <a:pPr algn="l"/>
            <a:r>
              <a:rPr lang="nl-NL" sz="2400" b="1" dirty="0" smtClean="0">
                <a:solidFill>
                  <a:schemeClr val="bg1"/>
                </a:solidFill>
                <a:latin typeface="Microsoft Sans Serif" pitchFamily="34" charset="0"/>
              </a:rPr>
              <a:t>Johannes </a:t>
            </a:r>
            <a:r>
              <a:rPr lang="nl-NL" sz="2400" b="1" dirty="0" smtClean="0">
                <a:solidFill>
                  <a:schemeClr val="bg1"/>
                </a:solidFill>
                <a:latin typeface="Microsoft Sans Serif" pitchFamily="34" charset="0"/>
              </a:rPr>
              <a:t>9: 1-3</a:t>
            </a:r>
            <a:endParaRPr lang="nl-NL" sz="2400" b="1" dirty="0" smtClean="0">
              <a:solidFill>
                <a:schemeClr val="bg1"/>
              </a:solidFill>
              <a:latin typeface="Microsoft Sans Serif" pitchFamily="34" charset="0"/>
            </a:endParaRPr>
          </a:p>
          <a:p>
            <a:pPr algn="l"/>
            <a:r>
              <a:rPr lang="nl-NL" sz="2400" dirty="0" smtClean="0">
                <a:solidFill>
                  <a:schemeClr val="bg1"/>
                </a:solidFill>
                <a:latin typeface="Microsoft Sans Serif" pitchFamily="34" charset="0"/>
              </a:rPr>
              <a:t> 1 In het voorbijgaan zag Jezus iemand die al vanaf zijn geboorte blind was. 2 Zijn leerlingen vroegen: ‘Rabbi, hoe komt het dat hij blind was toen hij geboren werd? Heeft hij zelf gezondigd of zijn ouders?’ 3 ‘Hij niet en zijn ouders ook niet,’ was het antwoord van Jezus, ‘maar Gods werk moet door hem zichtbaar worden. </a:t>
            </a:r>
          </a:p>
        </p:txBody>
      </p:sp>
      <p:sp>
        <p:nvSpPr>
          <p:cNvPr id="22534" name="Text Box 1030"/>
          <p:cNvSpPr txBox="1">
            <a:spLocks noChangeArrowheads="1"/>
          </p:cNvSpPr>
          <p:nvPr/>
        </p:nvSpPr>
        <p:spPr bwMode="auto">
          <a:xfrm>
            <a:off x="304800" y="457200"/>
            <a:ext cx="1674813" cy="1373188"/>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19 </a:t>
            </a:r>
          </a:p>
          <a:p>
            <a:pPr algn="ctr"/>
            <a:r>
              <a:rPr lang="en-US" sz="2800" b="1">
                <a:solidFill>
                  <a:schemeClr val="bg1"/>
                </a:solidFill>
                <a:latin typeface="Microsoft Sans Serif" pitchFamily="34" charset="0"/>
              </a:rPr>
              <a:t>Jij en </a:t>
            </a:r>
          </a:p>
          <a:p>
            <a:pPr algn="ctr"/>
            <a:r>
              <a:rPr lang="en-US" sz="2800" b="1">
                <a:solidFill>
                  <a:schemeClr val="bg1"/>
                </a:solidFill>
                <a:latin typeface="Microsoft Sans Serif" pitchFamily="34" charset="0"/>
              </a:rPr>
              <a:t>je uiterlijk</a:t>
            </a:r>
            <a:endParaRPr lang="nl-NL" sz="2800" b="1">
              <a:solidFill>
                <a:schemeClr val="bg1"/>
              </a:solidFill>
              <a:latin typeface="Microsoft Sans Serif" pitchFamily="34" charset="0"/>
            </a:endParaRPr>
          </a:p>
        </p:txBody>
      </p:sp>
      <p:pic>
        <p:nvPicPr>
          <p:cNvPr id="22535"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28600" y="1905000"/>
            <a:ext cx="2135188" cy="2822575"/>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5508104" y="1916832"/>
            <a:ext cx="2016224" cy="1664568"/>
          </a:xfrm>
        </p:spPr>
        <p:txBody>
          <a:bodyPr/>
          <a:lstStyle/>
          <a:p>
            <a:pPr algn="l"/>
            <a:r>
              <a:rPr lang="nl-NL" sz="4000" b="1" dirty="0" smtClean="0">
                <a:solidFill>
                  <a:schemeClr val="bg1"/>
                </a:solidFill>
                <a:latin typeface="Microsoft Sans Serif" pitchFamily="34" charset="0"/>
              </a:rPr>
              <a:t>Blij</a:t>
            </a:r>
            <a:endParaRPr lang="nl-NL" sz="4000" b="1" dirty="0" smtClean="0">
              <a:solidFill>
                <a:schemeClr val="bg1"/>
              </a:solidFill>
              <a:latin typeface="Microsoft Sans Serif" pitchFamily="34" charset="0"/>
            </a:endParaRPr>
          </a:p>
        </p:txBody>
      </p:sp>
      <p:pic>
        <p:nvPicPr>
          <p:cNvPr id="14341"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28600" y="1905000"/>
            <a:ext cx="2135188" cy="2822575"/>
          </a:xfrm>
          <a:prstGeom prst="rect">
            <a:avLst/>
          </a:prstGeom>
          <a:noFill/>
          <a:ln w="9525">
            <a:noFill/>
            <a:miter lim="800000"/>
            <a:headEnd/>
            <a:tailEnd/>
          </a:ln>
        </p:spPr>
      </p:pic>
      <p:sp>
        <p:nvSpPr>
          <p:cNvPr id="14342" name="Text Box 6"/>
          <p:cNvSpPr txBox="1">
            <a:spLocks noChangeArrowheads="1"/>
          </p:cNvSpPr>
          <p:nvPr/>
        </p:nvSpPr>
        <p:spPr bwMode="auto">
          <a:xfrm>
            <a:off x="304800" y="457200"/>
            <a:ext cx="1674813" cy="1373188"/>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19 </a:t>
            </a:r>
          </a:p>
          <a:p>
            <a:pPr algn="ctr"/>
            <a:r>
              <a:rPr lang="en-US" sz="2800" b="1">
                <a:solidFill>
                  <a:schemeClr val="bg1"/>
                </a:solidFill>
                <a:latin typeface="Microsoft Sans Serif" pitchFamily="34" charset="0"/>
              </a:rPr>
              <a:t>Jij en </a:t>
            </a:r>
          </a:p>
          <a:p>
            <a:pPr algn="ctr"/>
            <a:r>
              <a:rPr lang="en-US" sz="2800" b="1">
                <a:solidFill>
                  <a:schemeClr val="bg1"/>
                </a:solidFill>
                <a:latin typeface="Microsoft Sans Serif" pitchFamily="34" charset="0"/>
              </a:rPr>
              <a:t>je uiterlijk</a:t>
            </a:r>
            <a:endParaRPr lang="nl-NL" sz="2800" b="1">
              <a:solidFill>
                <a:schemeClr val="bg1"/>
              </a:solidFill>
              <a:latin typeface="Microsoft Sans Serif" pitchFamily="34" charset="0"/>
            </a:endParaRPr>
          </a:p>
        </p:txBody>
      </p:sp>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499992" y="1916832"/>
            <a:ext cx="3024336" cy="1664568"/>
          </a:xfrm>
        </p:spPr>
        <p:txBody>
          <a:bodyPr/>
          <a:lstStyle/>
          <a:p>
            <a:pPr algn="l"/>
            <a:r>
              <a:rPr lang="nl-NL" sz="4000" b="1" dirty="0" smtClean="0">
                <a:solidFill>
                  <a:schemeClr val="bg1"/>
                </a:solidFill>
                <a:latin typeface="Microsoft Sans Serif" pitchFamily="34" charset="0"/>
              </a:rPr>
              <a:t>Mooi maken</a:t>
            </a:r>
            <a:endParaRPr lang="nl-NL" sz="4000" b="1" dirty="0" smtClean="0">
              <a:solidFill>
                <a:schemeClr val="bg1"/>
              </a:solidFill>
              <a:latin typeface="Microsoft Sans Serif" pitchFamily="34" charset="0"/>
            </a:endParaRPr>
          </a:p>
        </p:txBody>
      </p:sp>
      <p:pic>
        <p:nvPicPr>
          <p:cNvPr id="14341"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28600" y="1905000"/>
            <a:ext cx="2135188" cy="2822575"/>
          </a:xfrm>
          <a:prstGeom prst="rect">
            <a:avLst/>
          </a:prstGeom>
          <a:noFill/>
          <a:ln w="9525">
            <a:noFill/>
            <a:miter lim="800000"/>
            <a:headEnd/>
            <a:tailEnd/>
          </a:ln>
        </p:spPr>
      </p:pic>
      <p:sp>
        <p:nvSpPr>
          <p:cNvPr id="14342" name="Text Box 6"/>
          <p:cNvSpPr txBox="1">
            <a:spLocks noChangeArrowheads="1"/>
          </p:cNvSpPr>
          <p:nvPr/>
        </p:nvSpPr>
        <p:spPr bwMode="auto">
          <a:xfrm>
            <a:off x="304800" y="457200"/>
            <a:ext cx="1674813" cy="1373188"/>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19 </a:t>
            </a:r>
          </a:p>
          <a:p>
            <a:pPr algn="ctr"/>
            <a:r>
              <a:rPr lang="en-US" sz="2800" b="1">
                <a:solidFill>
                  <a:schemeClr val="bg1"/>
                </a:solidFill>
                <a:latin typeface="Microsoft Sans Serif" pitchFamily="34" charset="0"/>
              </a:rPr>
              <a:t>Jij en </a:t>
            </a:r>
          </a:p>
          <a:p>
            <a:pPr algn="ctr"/>
            <a:r>
              <a:rPr lang="en-US" sz="2800" b="1">
                <a:solidFill>
                  <a:schemeClr val="bg1"/>
                </a:solidFill>
                <a:latin typeface="Microsoft Sans Serif" pitchFamily="34" charset="0"/>
              </a:rPr>
              <a:t>je uiterlijk</a:t>
            </a:r>
            <a:endParaRPr lang="nl-NL" sz="2800" b="1">
              <a:solidFill>
                <a:schemeClr val="bg1"/>
              </a:solidFill>
              <a:latin typeface="Microsoft Sans Serif" pitchFamily="34" charset="0"/>
            </a:endParaRPr>
          </a:p>
        </p:txBody>
      </p:sp>
    </p:spTree>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516563"/>
            <a:ext cx="3505200" cy="1341437"/>
          </a:xfrm>
          <a:prstGeom prst="rect">
            <a:avLst/>
          </a:prstGeom>
          <a:noFill/>
          <a:ln w="9525">
            <a:noFill/>
            <a:miter lim="800000"/>
            <a:headEnd/>
            <a:tailEnd/>
          </a:ln>
        </p:spPr>
      </p:pic>
      <p:sp>
        <p:nvSpPr>
          <p:cNvPr id="26628" name="Ondertitel 2"/>
          <p:cNvSpPr>
            <a:spLocks noGrp="1"/>
          </p:cNvSpPr>
          <p:nvPr>
            <p:ph type="subTitle" idx="1"/>
          </p:nvPr>
        </p:nvSpPr>
        <p:spPr>
          <a:xfrm>
            <a:off x="2987824" y="260648"/>
            <a:ext cx="5868839" cy="5186065"/>
          </a:xfrm>
        </p:spPr>
        <p:txBody>
          <a:bodyPr/>
          <a:lstStyle/>
          <a:p>
            <a:pPr algn="l"/>
            <a:r>
              <a:rPr lang="nl-NL" b="1" dirty="0" smtClean="0">
                <a:solidFill>
                  <a:schemeClr val="bg1"/>
                </a:solidFill>
                <a:latin typeface="Microsoft Sans Serif" pitchFamily="34" charset="0"/>
              </a:rPr>
              <a:t>Matteüs 6: 25-34</a:t>
            </a:r>
          </a:p>
          <a:p>
            <a:pPr algn="l"/>
            <a:r>
              <a:rPr lang="nl-NL" dirty="0" smtClean="0">
                <a:solidFill>
                  <a:schemeClr val="bg1"/>
                </a:solidFill>
                <a:latin typeface="Microsoft Sans Serif" pitchFamily="34" charset="0"/>
              </a:rPr>
              <a:t>25 Daarom zeg ik jullie: maak je geen zorgen over jezelf en over wat je zult eten of drinken, noch over je lichaam en over wat je zult aantrekken. Is het leven niet meer dan voedsel en het lichaam niet meer dan kleding? 26 Kijk naar de vogels in de lucht: ze zaaien niet en oogsten niet en vullen geen voorraadschuren, het is jullie hemelse Vader die ze voedt. Zijn jullie niet meer waard dan zij? 27 Wie van jullie kan door zich zorgen te maken ook maar één el aan zijn levensduur toevoegen? 28 En wat maken jullie je zorgen over kleding? Kijk eens naar de lelies, kijk hoe ze groeien in het veld. Ze werken niet en weven niet. 29 Ik zeg jullie: zelfs Salomo ging in al zijn luister niet gekleed als een van hen. </a:t>
            </a:r>
            <a:endParaRPr lang="nl-NL" b="1" dirty="0" smtClean="0">
              <a:solidFill>
                <a:schemeClr val="bg1"/>
              </a:solidFill>
              <a:latin typeface="Microsoft Sans Serif" pitchFamily="34" charset="0"/>
            </a:endParaRPr>
          </a:p>
        </p:txBody>
      </p:sp>
      <p:sp>
        <p:nvSpPr>
          <p:cNvPr id="26630" name="Text Box 1030"/>
          <p:cNvSpPr txBox="1">
            <a:spLocks noChangeArrowheads="1"/>
          </p:cNvSpPr>
          <p:nvPr/>
        </p:nvSpPr>
        <p:spPr bwMode="auto">
          <a:xfrm>
            <a:off x="304800" y="457200"/>
            <a:ext cx="1674813" cy="1373188"/>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19 </a:t>
            </a:r>
          </a:p>
          <a:p>
            <a:pPr algn="ctr"/>
            <a:r>
              <a:rPr lang="en-US" sz="2800" b="1">
                <a:solidFill>
                  <a:schemeClr val="bg1"/>
                </a:solidFill>
                <a:latin typeface="Microsoft Sans Serif" pitchFamily="34" charset="0"/>
              </a:rPr>
              <a:t>Jij en </a:t>
            </a:r>
          </a:p>
          <a:p>
            <a:pPr algn="ctr"/>
            <a:r>
              <a:rPr lang="en-US" sz="2800" b="1">
                <a:solidFill>
                  <a:schemeClr val="bg1"/>
                </a:solidFill>
                <a:latin typeface="Microsoft Sans Serif" pitchFamily="34" charset="0"/>
              </a:rPr>
              <a:t>je uiterlijk</a:t>
            </a:r>
            <a:endParaRPr lang="nl-NL" sz="2800" b="1">
              <a:solidFill>
                <a:schemeClr val="bg1"/>
              </a:solidFill>
              <a:latin typeface="Microsoft Sans Serif" pitchFamily="34" charset="0"/>
            </a:endParaRPr>
          </a:p>
        </p:txBody>
      </p:sp>
      <p:pic>
        <p:nvPicPr>
          <p:cNvPr id="26631"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28600" y="1905000"/>
            <a:ext cx="2135188" cy="2822575"/>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283200"/>
            <a:ext cx="4114800" cy="1574800"/>
          </a:xfrm>
          <a:prstGeom prst="rect">
            <a:avLst/>
          </a:prstGeom>
          <a:noFill/>
          <a:ln w="9525">
            <a:noFill/>
            <a:miter lim="800000"/>
            <a:headEnd/>
            <a:tailEnd/>
          </a:ln>
        </p:spPr>
      </p:pic>
      <p:sp>
        <p:nvSpPr>
          <p:cNvPr id="28676" name="Ondertitel 2"/>
          <p:cNvSpPr>
            <a:spLocks noGrp="1"/>
          </p:cNvSpPr>
          <p:nvPr>
            <p:ph type="subTitle" idx="1"/>
          </p:nvPr>
        </p:nvSpPr>
        <p:spPr>
          <a:xfrm>
            <a:off x="2987675" y="404664"/>
            <a:ext cx="5904805" cy="5310336"/>
          </a:xfrm>
        </p:spPr>
        <p:txBody>
          <a:bodyPr/>
          <a:lstStyle/>
          <a:p>
            <a:pPr algn="l"/>
            <a:r>
              <a:rPr lang="nl-NL" dirty="0" smtClean="0">
                <a:solidFill>
                  <a:schemeClr val="bg1"/>
                </a:solidFill>
                <a:latin typeface="Microsoft Sans Serif" pitchFamily="34" charset="0"/>
              </a:rPr>
              <a:t>30 </a:t>
            </a:r>
            <a:r>
              <a:rPr lang="nl-NL" dirty="0" smtClean="0">
                <a:solidFill>
                  <a:schemeClr val="bg1"/>
                </a:solidFill>
                <a:latin typeface="Microsoft Sans Serif" pitchFamily="34" charset="0"/>
              </a:rPr>
              <a:t>Als God het groen dat vandaag nog op het veld staat en morgen in de oven gegooid wordt al met zo veel zorg kleedt, met hoeveel meer zorg zal hij jullie dan niet kleden, kleingelovigen? 31 Vraag je dus niet bezorgd af: “Wat zullen we eten?” of: “Wat zullen we drinken?” of: “Waarmee zullen we ons kleden?” – 32 dat zijn allemaal dingen die de heidenen najagen. jullie hemelse Vader weet wel dat jullie dat alles nodig hebben. 33 Zoek liever eerst het koninkrijk van God en zijn gerechtigheid, dan zullen al die andere dingen je erbij gegeven worden. 34 Maak je dus geen zorgen voor de dag van morgen, want de dag van morgen zorgt wel voor zichzelf. Elke dag heeft genoeg aan zijn eigen last.</a:t>
            </a:r>
            <a:endParaRPr lang="nl-NL" b="1" dirty="0" smtClean="0">
              <a:solidFill>
                <a:schemeClr val="bg1"/>
              </a:solidFill>
              <a:latin typeface="Microsoft Sans Serif" pitchFamily="34" charset="0"/>
            </a:endParaRPr>
          </a:p>
        </p:txBody>
      </p:sp>
      <p:sp>
        <p:nvSpPr>
          <p:cNvPr id="28678" name="Text Box 1030"/>
          <p:cNvSpPr txBox="1">
            <a:spLocks noChangeArrowheads="1"/>
          </p:cNvSpPr>
          <p:nvPr/>
        </p:nvSpPr>
        <p:spPr bwMode="auto">
          <a:xfrm>
            <a:off x="304800" y="457200"/>
            <a:ext cx="1674813" cy="1373188"/>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19 </a:t>
            </a:r>
          </a:p>
          <a:p>
            <a:pPr algn="ctr"/>
            <a:r>
              <a:rPr lang="en-US" sz="2800" b="1">
                <a:solidFill>
                  <a:schemeClr val="bg1"/>
                </a:solidFill>
                <a:latin typeface="Microsoft Sans Serif" pitchFamily="34" charset="0"/>
              </a:rPr>
              <a:t>Jij en </a:t>
            </a:r>
          </a:p>
          <a:p>
            <a:pPr algn="ctr"/>
            <a:r>
              <a:rPr lang="en-US" sz="2800" b="1">
                <a:solidFill>
                  <a:schemeClr val="bg1"/>
                </a:solidFill>
                <a:latin typeface="Microsoft Sans Serif" pitchFamily="34" charset="0"/>
              </a:rPr>
              <a:t>je uiterlijk</a:t>
            </a:r>
            <a:endParaRPr lang="nl-NL" sz="2800" b="1">
              <a:solidFill>
                <a:schemeClr val="bg1"/>
              </a:solidFill>
              <a:latin typeface="Microsoft Sans Serif" pitchFamily="34" charset="0"/>
            </a:endParaRPr>
          </a:p>
        </p:txBody>
      </p:sp>
      <p:pic>
        <p:nvPicPr>
          <p:cNvPr id="28679"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28600" y="1905000"/>
            <a:ext cx="2135188" cy="2822575"/>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22532" name="Ondertitel 2"/>
          <p:cNvSpPr>
            <a:spLocks noGrp="1"/>
          </p:cNvSpPr>
          <p:nvPr>
            <p:ph type="subTitle" idx="1"/>
          </p:nvPr>
        </p:nvSpPr>
        <p:spPr>
          <a:xfrm>
            <a:off x="2971800" y="548680"/>
            <a:ext cx="5851525" cy="4032448"/>
          </a:xfrm>
        </p:spPr>
        <p:txBody>
          <a:bodyPr/>
          <a:lstStyle/>
          <a:p>
            <a:pPr algn="l"/>
            <a:r>
              <a:rPr lang="nl-NL" sz="2400" b="1" dirty="0" smtClean="0">
                <a:solidFill>
                  <a:schemeClr val="bg1"/>
                </a:solidFill>
                <a:latin typeface="Microsoft Sans Serif" pitchFamily="34" charset="0"/>
              </a:rPr>
              <a:t>1 Petrus 3: 3 en 4</a:t>
            </a:r>
            <a:endParaRPr lang="nl-NL" sz="2400" b="1" dirty="0" smtClean="0">
              <a:solidFill>
                <a:schemeClr val="bg1"/>
              </a:solidFill>
              <a:latin typeface="Microsoft Sans Serif" pitchFamily="34" charset="0"/>
            </a:endParaRPr>
          </a:p>
          <a:p>
            <a:pPr algn="l"/>
            <a:r>
              <a:rPr lang="nl-NL" sz="2400" dirty="0" smtClean="0">
                <a:solidFill>
                  <a:schemeClr val="bg1"/>
                </a:solidFill>
                <a:latin typeface="Microsoft Sans Serif" pitchFamily="34" charset="0"/>
              </a:rPr>
              <a:t>Uw </a:t>
            </a:r>
            <a:r>
              <a:rPr lang="nl-NL" sz="2400" dirty="0" smtClean="0">
                <a:solidFill>
                  <a:schemeClr val="bg1"/>
                </a:solidFill>
                <a:latin typeface="Microsoft Sans Serif" pitchFamily="34" charset="0"/>
              </a:rPr>
              <a:t>schoonheid moet niet gelegen zijn in uiterlijkheden, zoals kunstig gevlochten haar, gouden sieraden of elegante kleding, </a:t>
            </a:r>
            <a:r>
              <a:rPr lang="nl-NL" sz="2400" dirty="0" smtClean="0">
                <a:solidFill>
                  <a:schemeClr val="bg1"/>
                </a:solidFill>
                <a:latin typeface="Microsoft Sans Serif" pitchFamily="34" charset="0"/>
              </a:rPr>
              <a:t>maar </a:t>
            </a:r>
            <a:r>
              <a:rPr lang="nl-NL" sz="2400" dirty="0" smtClean="0">
                <a:solidFill>
                  <a:schemeClr val="bg1"/>
                </a:solidFill>
                <a:latin typeface="Microsoft Sans Serif" pitchFamily="34" charset="0"/>
              </a:rPr>
              <a:t>in wat verborgen ligt in uw hart, in een zacht en stil gemoed. Dat is een onvergankelijk sieraad dat God kostbaar acht. </a:t>
            </a:r>
          </a:p>
        </p:txBody>
      </p:sp>
      <p:sp>
        <p:nvSpPr>
          <p:cNvPr id="22534" name="Text Box 1030"/>
          <p:cNvSpPr txBox="1">
            <a:spLocks noChangeArrowheads="1"/>
          </p:cNvSpPr>
          <p:nvPr/>
        </p:nvSpPr>
        <p:spPr bwMode="auto">
          <a:xfrm>
            <a:off x="304800" y="457200"/>
            <a:ext cx="1674813" cy="1373188"/>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19 </a:t>
            </a:r>
          </a:p>
          <a:p>
            <a:pPr algn="ctr"/>
            <a:r>
              <a:rPr lang="en-US" sz="2800" b="1">
                <a:solidFill>
                  <a:schemeClr val="bg1"/>
                </a:solidFill>
                <a:latin typeface="Microsoft Sans Serif" pitchFamily="34" charset="0"/>
              </a:rPr>
              <a:t>Jij en </a:t>
            </a:r>
          </a:p>
          <a:p>
            <a:pPr algn="ctr"/>
            <a:r>
              <a:rPr lang="en-US" sz="2800" b="1">
                <a:solidFill>
                  <a:schemeClr val="bg1"/>
                </a:solidFill>
                <a:latin typeface="Microsoft Sans Serif" pitchFamily="34" charset="0"/>
              </a:rPr>
              <a:t>je uiterlijk</a:t>
            </a:r>
            <a:endParaRPr lang="nl-NL" sz="2800" b="1">
              <a:solidFill>
                <a:schemeClr val="bg1"/>
              </a:solidFill>
              <a:latin typeface="Microsoft Sans Serif" pitchFamily="34" charset="0"/>
            </a:endParaRPr>
          </a:p>
        </p:txBody>
      </p:sp>
      <p:pic>
        <p:nvPicPr>
          <p:cNvPr id="22535"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28600" y="1905000"/>
            <a:ext cx="2135188" cy="2822575"/>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788024" y="1916832"/>
            <a:ext cx="2088232" cy="1664568"/>
          </a:xfrm>
        </p:spPr>
        <p:txBody>
          <a:bodyPr/>
          <a:lstStyle/>
          <a:p>
            <a:pPr algn="l"/>
            <a:r>
              <a:rPr lang="nl-NL" sz="4000" b="1" dirty="0" smtClean="0">
                <a:solidFill>
                  <a:schemeClr val="bg1"/>
                </a:solidFill>
                <a:latin typeface="Microsoft Sans Serif" pitchFamily="34" charset="0"/>
              </a:rPr>
              <a:t>Mening</a:t>
            </a:r>
            <a:endParaRPr lang="nl-NL" sz="4000" b="1" dirty="0" smtClean="0">
              <a:solidFill>
                <a:schemeClr val="bg1"/>
              </a:solidFill>
              <a:latin typeface="Microsoft Sans Serif" pitchFamily="34" charset="0"/>
            </a:endParaRPr>
          </a:p>
        </p:txBody>
      </p:sp>
      <p:pic>
        <p:nvPicPr>
          <p:cNvPr id="14341"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28600" y="1905000"/>
            <a:ext cx="2135188" cy="2822575"/>
          </a:xfrm>
          <a:prstGeom prst="rect">
            <a:avLst/>
          </a:prstGeom>
          <a:noFill/>
          <a:ln w="9525">
            <a:noFill/>
            <a:miter lim="800000"/>
            <a:headEnd/>
            <a:tailEnd/>
          </a:ln>
        </p:spPr>
      </p:pic>
      <p:sp>
        <p:nvSpPr>
          <p:cNvPr id="14342" name="Text Box 6"/>
          <p:cNvSpPr txBox="1">
            <a:spLocks noChangeArrowheads="1"/>
          </p:cNvSpPr>
          <p:nvPr/>
        </p:nvSpPr>
        <p:spPr bwMode="auto">
          <a:xfrm>
            <a:off x="304800" y="457200"/>
            <a:ext cx="1674813" cy="1373188"/>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19 </a:t>
            </a:r>
          </a:p>
          <a:p>
            <a:pPr algn="ctr"/>
            <a:r>
              <a:rPr lang="en-US" sz="2800" b="1">
                <a:solidFill>
                  <a:schemeClr val="bg1"/>
                </a:solidFill>
                <a:latin typeface="Microsoft Sans Serif" pitchFamily="34" charset="0"/>
              </a:rPr>
              <a:t>Jij en </a:t>
            </a:r>
          </a:p>
          <a:p>
            <a:pPr algn="ctr"/>
            <a:r>
              <a:rPr lang="en-US" sz="2800" b="1">
                <a:solidFill>
                  <a:schemeClr val="bg1"/>
                </a:solidFill>
                <a:latin typeface="Microsoft Sans Serif" pitchFamily="34" charset="0"/>
              </a:rPr>
              <a:t>je uiterlijk</a:t>
            </a:r>
            <a:endParaRPr lang="nl-NL" sz="2800" b="1">
              <a:solidFill>
                <a:schemeClr val="bg1"/>
              </a:solidFill>
              <a:latin typeface="Microsoft Sans Serif" pitchFamily="34" charset="0"/>
            </a:endParaRPr>
          </a:p>
        </p:txBody>
      </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355976" y="1916832"/>
            <a:ext cx="3168352" cy="1664568"/>
          </a:xfrm>
        </p:spPr>
        <p:txBody>
          <a:bodyPr/>
          <a:lstStyle/>
          <a:p>
            <a:pPr algn="l"/>
            <a:r>
              <a:rPr lang="nl-NL" sz="4000" b="1" dirty="0" smtClean="0">
                <a:solidFill>
                  <a:schemeClr val="bg1"/>
                </a:solidFill>
                <a:latin typeface="Microsoft Sans Serif" pitchFamily="34" charset="0"/>
              </a:rPr>
              <a:t>Jouw uiterlijk</a:t>
            </a:r>
            <a:endParaRPr lang="nl-NL" sz="4000" b="1" dirty="0" smtClean="0">
              <a:solidFill>
                <a:schemeClr val="bg1"/>
              </a:solidFill>
              <a:latin typeface="Microsoft Sans Serif" pitchFamily="34" charset="0"/>
            </a:endParaRPr>
          </a:p>
        </p:txBody>
      </p:sp>
      <p:pic>
        <p:nvPicPr>
          <p:cNvPr id="14341"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28600" y="1905000"/>
            <a:ext cx="2135188" cy="2822575"/>
          </a:xfrm>
          <a:prstGeom prst="rect">
            <a:avLst/>
          </a:prstGeom>
          <a:noFill/>
          <a:ln w="9525">
            <a:noFill/>
            <a:miter lim="800000"/>
            <a:headEnd/>
            <a:tailEnd/>
          </a:ln>
        </p:spPr>
      </p:pic>
      <p:sp>
        <p:nvSpPr>
          <p:cNvPr id="14342" name="Text Box 6"/>
          <p:cNvSpPr txBox="1">
            <a:spLocks noChangeArrowheads="1"/>
          </p:cNvSpPr>
          <p:nvPr/>
        </p:nvSpPr>
        <p:spPr bwMode="auto">
          <a:xfrm>
            <a:off x="304800" y="457200"/>
            <a:ext cx="1674813" cy="1373188"/>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19 </a:t>
            </a:r>
          </a:p>
          <a:p>
            <a:pPr algn="ctr"/>
            <a:r>
              <a:rPr lang="en-US" sz="2800" b="1">
                <a:solidFill>
                  <a:schemeClr val="bg1"/>
                </a:solidFill>
                <a:latin typeface="Microsoft Sans Serif" pitchFamily="34" charset="0"/>
              </a:rPr>
              <a:t>Jij en </a:t>
            </a:r>
          </a:p>
          <a:p>
            <a:pPr algn="ctr"/>
            <a:r>
              <a:rPr lang="en-US" sz="2800" b="1">
                <a:solidFill>
                  <a:schemeClr val="bg1"/>
                </a:solidFill>
                <a:latin typeface="Microsoft Sans Serif" pitchFamily="34" charset="0"/>
              </a:rPr>
              <a:t>je uiterlijk</a:t>
            </a:r>
            <a:endParaRPr lang="nl-NL" sz="2800" b="1">
              <a:solidFill>
                <a:schemeClr val="bg1"/>
              </a:solidFill>
              <a:latin typeface="Microsoft Sans Serif" pitchFamily="34" charset="0"/>
            </a:endParaRPr>
          </a:p>
        </p:txBody>
      </p:sp>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211960" y="1916832"/>
            <a:ext cx="3312368" cy="1664568"/>
          </a:xfrm>
        </p:spPr>
        <p:txBody>
          <a:bodyPr/>
          <a:lstStyle/>
          <a:p>
            <a:pPr algn="l"/>
            <a:r>
              <a:rPr lang="nl-NL" sz="4000" b="1" dirty="0" smtClean="0">
                <a:solidFill>
                  <a:schemeClr val="bg1"/>
                </a:solidFill>
                <a:latin typeface="Microsoft Sans Serif" pitchFamily="34" charset="0"/>
              </a:rPr>
              <a:t>Wat ziet God?</a:t>
            </a:r>
            <a:endParaRPr lang="nl-NL" sz="4000" b="1" dirty="0" smtClean="0">
              <a:solidFill>
                <a:schemeClr val="bg1"/>
              </a:solidFill>
              <a:latin typeface="Microsoft Sans Serif" pitchFamily="34" charset="0"/>
            </a:endParaRPr>
          </a:p>
        </p:txBody>
      </p:sp>
      <p:pic>
        <p:nvPicPr>
          <p:cNvPr id="14341"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28600" y="1905000"/>
            <a:ext cx="2135188" cy="2822575"/>
          </a:xfrm>
          <a:prstGeom prst="rect">
            <a:avLst/>
          </a:prstGeom>
          <a:noFill/>
          <a:ln w="9525">
            <a:noFill/>
            <a:miter lim="800000"/>
            <a:headEnd/>
            <a:tailEnd/>
          </a:ln>
        </p:spPr>
      </p:pic>
      <p:sp>
        <p:nvSpPr>
          <p:cNvPr id="14342" name="Text Box 6"/>
          <p:cNvSpPr txBox="1">
            <a:spLocks noChangeArrowheads="1"/>
          </p:cNvSpPr>
          <p:nvPr/>
        </p:nvSpPr>
        <p:spPr bwMode="auto">
          <a:xfrm>
            <a:off x="304800" y="457200"/>
            <a:ext cx="1674813" cy="1373188"/>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19 </a:t>
            </a:r>
          </a:p>
          <a:p>
            <a:pPr algn="ctr"/>
            <a:r>
              <a:rPr lang="en-US" sz="2800" b="1">
                <a:solidFill>
                  <a:schemeClr val="bg1"/>
                </a:solidFill>
                <a:latin typeface="Microsoft Sans Serif" pitchFamily="34" charset="0"/>
              </a:rPr>
              <a:t>Jij en </a:t>
            </a:r>
          </a:p>
          <a:p>
            <a:pPr algn="ctr"/>
            <a:r>
              <a:rPr lang="en-US" sz="2800" b="1">
                <a:solidFill>
                  <a:schemeClr val="bg1"/>
                </a:solidFill>
                <a:latin typeface="Microsoft Sans Serif" pitchFamily="34" charset="0"/>
              </a:rPr>
              <a:t>je uiterlijk</a:t>
            </a:r>
            <a:endParaRPr lang="nl-NL" sz="2800" b="1">
              <a:solidFill>
                <a:schemeClr val="bg1"/>
              </a:solidFill>
              <a:latin typeface="Microsoft Sans Serif" pitchFamily="34" charset="0"/>
            </a:endParaRPr>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2915816" y="548680"/>
            <a:ext cx="6048672" cy="4608512"/>
          </a:xfrm>
        </p:spPr>
        <p:txBody>
          <a:bodyPr/>
          <a:lstStyle/>
          <a:p>
            <a:pPr algn="l"/>
            <a:r>
              <a:rPr lang="nl-NL" sz="2400" b="1" dirty="0" smtClean="0">
                <a:solidFill>
                  <a:schemeClr val="bg1"/>
                </a:solidFill>
                <a:latin typeface="Microsoft Sans Serif" pitchFamily="34" charset="0"/>
              </a:rPr>
              <a:t>Psalm 8: 4-6</a:t>
            </a:r>
          </a:p>
          <a:p>
            <a:pPr algn="l"/>
            <a:r>
              <a:rPr lang="nl-NL" sz="2400" dirty="0" smtClean="0">
                <a:solidFill>
                  <a:schemeClr val="bg1"/>
                </a:solidFill>
                <a:latin typeface="Microsoft Sans Serif" pitchFamily="34" charset="0"/>
              </a:rPr>
              <a:t>4 Zie ik de hemel, het werk van uw vingers,</a:t>
            </a:r>
          </a:p>
          <a:p>
            <a:pPr algn="l"/>
            <a:r>
              <a:rPr lang="nl-NL" sz="2400" dirty="0" smtClean="0">
                <a:solidFill>
                  <a:schemeClr val="bg1"/>
                </a:solidFill>
                <a:latin typeface="Microsoft Sans Serif" pitchFamily="34" charset="0"/>
              </a:rPr>
              <a:t>de maan en de sterren door u daar bevestigd,</a:t>
            </a:r>
          </a:p>
          <a:p>
            <a:pPr algn="l"/>
            <a:r>
              <a:rPr lang="nl-NL" sz="2400" dirty="0" smtClean="0">
                <a:solidFill>
                  <a:schemeClr val="bg1"/>
                </a:solidFill>
                <a:latin typeface="Microsoft Sans Serif" pitchFamily="34" charset="0"/>
              </a:rPr>
              <a:t>5 wat is dan de sterveling dat u aan hem denkt,</a:t>
            </a:r>
          </a:p>
          <a:p>
            <a:pPr algn="l"/>
            <a:r>
              <a:rPr lang="nl-NL" sz="2400" dirty="0" smtClean="0">
                <a:solidFill>
                  <a:schemeClr val="bg1"/>
                </a:solidFill>
                <a:latin typeface="Microsoft Sans Serif" pitchFamily="34" charset="0"/>
              </a:rPr>
              <a:t>het mensenkind dat u naar hem omziet</a:t>
            </a:r>
            <a:r>
              <a:rPr lang="nl-NL" sz="2400" dirty="0" smtClean="0">
                <a:solidFill>
                  <a:schemeClr val="bg1"/>
                </a:solidFill>
                <a:latin typeface="Microsoft Sans Serif" pitchFamily="34" charset="0"/>
              </a:rPr>
              <a:t>?</a:t>
            </a:r>
            <a:endParaRPr lang="nl-NL" sz="2400" dirty="0" smtClean="0">
              <a:solidFill>
                <a:schemeClr val="bg1"/>
              </a:solidFill>
              <a:latin typeface="Microsoft Sans Serif" pitchFamily="34" charset="0"/>
            </a:endParaRPr>
          </a:p>
          <a:p>
            <a:pPr algn="l"/>
            <a:r>
              <a:rPr lang="nl-NL" sz="2400" dirty="0" smtClean="0">
                <a:solidFill>
                  <a:schemeClr val="bg1"/>
                </a:solidFill>
                <a:latin typeface="Microsoft Sans Serif" pitchFamily="34" charset="0"/>
              </a:rPr>
              <a:t>6 U hebt hem bijna een god gemaakt,</a:t>
            </a:r>
          </a:p>
          <a:p>
            <a:pPr algn="l"/>
            <a:r>
              <a:rPr lang="nl-NL" sz="2400" dirty="0" smtClean="0">
                <a:solidFill>
                  <a:schemeClr val="bg1"/>
                </a:solidFill>
                <a:latin typeface="Microsoft Sans Serif" pitchFamily="34" charset="0"/>
              </a:rPr>
              <a:t>hem gekroond met glans en glorie,</a:t>
            </a:r>
          </a:p>
        </p:txBody>
      </p:sp>
      <p:pic>
        <p:nvPicPr>
          <p:cNvPr id="14341"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28600" y="1905000"/>
            <a:ext cx="2135188" cy="2822575"/>
          </a:xfrm>
          <a:prstGeom prst="rect">
            <a:avLst/>
          </a:prstGeom>
          <a:noFill/>
          <a:ln w="9525">
            <a:noFill/>
            <a:miter lim="800000"/>
            <a:headEnd/>
            <a:tailEnd/>
          </a:ln>
        </p:spPr>
      </p:pic>
      <p:sp>
        <p:nvSpPr>
          <p:cNvPr id="14342" name="Text Box 6"/>
          <p:cNvSpPr txBox="1">
            <a:spLocks noChangeArrowheads="1"/>
          </p:cNvSpPr>
          <p:nvPr/>
        </p:nvSpPr>
        <p:spPr bwMode="auto">
          <a:xfrm>
            <a:off x="304800" y="457200"/>
            <a:ext cx="1674813" cy="1373188"/>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19 </a:t>
            </a:r>
          </a:p>
          <a:p>
            <a:pPr algn="ctr"/>
            <a:r>
              <a:rPr lang="en-US" sz="2800" b="1">
                <a:solidFill>
                  <a:schemeClr val="bg1"/>
                </a:solidFill>
                <a:latin typeface="Microsoft Sans Serif" pitchFamily="34" charset="0"/>
              </a:rPr>
              <a:t>Jij en </a:t>
            </a:r>
          </a:p>
          <a:p>
            <a:pPr algn="ctr"/>
            <a:r>
              <a:rPr lang="en-US" sz="2800" b="1">
                <a:solidFill>
                  <a:schemeClr val="bg1"/>
                </a:solidFill>
                <a:latin typeface="Microsoft Sans Serif" pitchFamily="34" charset="0"/>
              </a:rPr>
              <a:t>je uiterlijk</a:t>
            </a:r>
            <a:endParaRPr lang="nl-NL" sz="2800" b="1">
              <a:solidFill>
                <a:schemeClr val="bg1"/>
              </a:solidFill>
              <a:latin typeface="Microsoft Sans Serif" pitchFamily="34" charset="0"/>
            </a:endParaRPr>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487988"/>
            <a:ext cx="3581400" cy="1370012"/>
          </a:xfrm>
          <a:prstGeom prst="rect">
            <a:avLst/>
          </a:prstGeom>
          <a:noFill/>
          <a:ln w="9525">
            <a:noFill/>
            <a:miter lim="800000"/>
            <a:headEnd/>
            <a:tailEnd/>
          </a:ln>
        </p:spPr>
      </p:pic>
      <p:sp>
        <p:nvSpPr>
          <p:cNvPr id="16388" name="Ondertitel 2"/>
          <p:cNvSpPr>
            <a:spLocks noGrp="1"/>
          </p:cNvSpPr>
          <p:nvPr>
            <p:ph type="subTitle" idx="1"/>
          </p:nvPr>
        </p:nvSpPr>
        <p:spPr>
          <a:xfrm>
            <a:off x="2915816" y="476672"/>
            <a:ext cx="5976664" cy="5655841"/>
          </a:xfrm>
        </p:spPr>
        <p:txBody>
          <a:bodyPr/>
          <a:lstStyle/>
          <a:p>
            <a:pPr algn="l"/>
            <a:r>
              <a:rPr lang="nl-NL" b="1" dirty="0" smtClean="0">
                <a:solidFill>
                  <a:schemeClr val="bg1"/>
                </a:solidFill>
                <a:latin typeface="Microsoft Sans Serif" pitchFamily="34" charset="0"/>
              </a:rPr>
              <a:t>1 Samuel 16: 6-13</a:t>
            </a:r>
          </a:p>
          <a:p>
            <a:pPr algn="l"/>
            <a:r>
              <a:rPr lang="nl-NL" dirty="0" smtClean="0">
                <a:solidFill>
                  <a:schemeClr val="bg1"/>
                </a:solidFill>
                <a:latin typeface="Microsoft Sans Serif" pitchFamily="34" charset="0"/>
              </a:rPr>
              <a:t> </a:t>
            </a:r>
            <a:r>
              <a:rPr lang="nl-NL" dirty="0" smtClean="0">
                <a:solidFill>
                  <a:schemeClr val="bg1"/>
                </a:solidFill>
                <a:latin typeface="Microsoft Sans Serif" pitchFamily="34" charset="0"/>
                <a:cs typeface="BrowalliaUPC" pitchFamily="34" charset="-34"/>
              </a:rPr>
              <a:t>6 Bij hun aankomst viel zijn oog meteen op </a:t>
            </a:r>
            <a:r>
              <a:rPr lang="nl-NL" dirty="0" err="1" smtClean="0">
                <a:solidFill>
                  <a:schemeClr val="bg1"/>
                </a:solidFill>
                <a:latin typeface="Microsoft Sans Serif" pitchFamily="34" charset="0"/>
                <a:cs typeface="BrowalliaUPC" pitchFamily="34" charset="-34"/>
              </a:rPr>
              <a:t>Eliab</a:t>
            </a:r>
            <a:r>
              <a:rPr lang="nl-NL" dirty="0" smtClean="0">
                <a:solidFill>
                  <a:schemeClr val="bg1"/>
                </a:solidFill>
                <a:latin typeface="Microsoft Sans Serif" pitchFamily="34" charset="0"/>
                <a:cs typeface="BrowalliaUPC" pitchFamily="34" charset="-34"/>
              </a:rPr>
              <a:t>, en hij zei bij zichzelf: Hij die daar klaarstaat is vast en zeker degene die de HEER wil zalven. </a:t>
            </a:r>
            <a:endParaRPr lang="nl-NL" dirty="0" smtClean="0">
              <a:solidFill>
                <a:schemeClr val="bg1"/>
              </a:solidFill>
              <a:latin typeface="Microsoft Sans Serif" pitchFamily="34" charset="0"/>
              <a:cs typeface="BrowalliaUPC" pitchFamily="34" charset="-34"/>
            </a:endParaRPr>
          </a:p>
          <a:p>
            <a:pPr algn="l"/>
            <a:r>
              <a:rPr lang="nl-NL" dirty="0" smtClean="0">
                <a:solidFill>
                  <a:schemeClr val="bg1"/>
                </a:solidFill>
                <a:latin typeface="Microsoft Sans Serif" pitchFamily="34" charset="0"/>
                <a:cs typeface="BrowalliaUPC" pitchFamily="34" charset="-34"/>
              </a:rPr>
              <a:t>7 </a:t>
            </a:r>
            <a:r>
              <a:rPr lang="nl-NL" dirty="0" smtClean="0">
                <a:solidFill>
                  <a:schemeClr val="bg1"/>
                </a:solidFill>
                <a:latin typeface="Microsoft Sans Serif" pitchFamily="34" charset="0"/>
                <a:cs typeface="BrowalliaUPC" pitchFamily="34" charset="-34"/>
              </a:rPr>
              <a:t>Maar de HEER zei tegen Samuel: ‘Ga niet af op zijn voorkomen en zijn rijzige gestalte. Ik heb hem afgewezen. Het gaat niet om wat de mens ziet: de mens kijkt naar het uiterlijk, maar de HEER kijkt naar het hart.’ </a:t>
            </a:r>
            <a:endParaRPr lang="nl-NL" dirty="0" smtClean="0">
              <a:solidFill>
                <a:schemeClr val="bg1"/>
              </a:solidFill>
              <a:latin typeface="Microsoft Sans Serif" pitchFamily="34" charset="0"/>
              <a:cs typeface="BrowalliaUPC" pitchFamily="34" charset="-34"/>
            </a:endParaRPr>
          </a:p>
          <a:p>
            <a:pPr algn="l"/>
            <a:r>
              <a:rPr lang="nl-NL" dirty="0" smtClean="0">
                <a:solidFill>
                  <a:schemeClr val="bg1"/>
                </a:solidFill>
                <a:latin typeface="Microsoft Sans Serif" pitchFamily="34" charset="0"/>
                <a:cs typeface="BrowalliaUPC" pitchFamily="34" charset="-34"/>
              </a:rPr>
              <a:t>8 </a:t>
            </a:r>
            <a:r>
              <a:rPr lang="nl-NL" dirty="0" smtClean="0">
                <a:solidFill>
                  <a:schemeClr val="bg1"/>
                </a:solidFill>
                <a:latin typeface="Microsoft Sans Serif" pitchFamily="34" charset="0"/>
                <a:cs typeface="BrowalliaUPC" pitchFamily="34" charset="-34"/>
              </a:rPr>
              <a:t>Toen riep </a:t>
            </a:r>
            <a:r>
              <a:rPr lang="nl-NL" dirty="0" err="1" smtClean="0">
                <a:solidFill>
                  <a:schemeClr val="bg1"/>
                </a:solidFill>
                <a:latin typeface="Microsoft Sans Serif" pitchFamily="34" charset="0"/>
                <a:cs typeface="BrowalliaUPC" pitchFamily="34" charset="-34"/>
              </a:rPr>
              <a:t>Isaï</a:t>
            </a:r>
            <a:r>
              <a:rPr lang="nl-NL" dirty="0" smtClean="0">
                <a:solidFill>
                  <a:schemeClr val="bg1"/>
                </a:solidFill>
                <a:latin typeface="Microsoft Sans Serif" pitchFamily="34" charset="0"/>
                <a:cs typeface="BrowalliaUPC" pitchFamily="34" charset="-34"/>
              </a:rPr>
              <a:t> </a:t>
            </a:r>
            <a:r>
              <a:rPr lang="nl-NL" dirty="0" err="1" smtClean="0">
                <a:solidFill>
                  <a:schemeClr val="bg1"/>
                </a:solidFill>
                <a:latin typeface="Microsoft Sans Serif" pitchFamily="34" charset="0"/>
                <a:cs typeface="BrowalliaUPC" pitchFamily="34" charset="-34"/>
              </a:rPr>
              <a:t>Abinadab</a:t>
            </a:r>
            <a:r>
              <a:rPr lang="nl-NL" dirty="0" smtClean="0">
                <a:solidFill>
                  <a:schemeClr val="bg1"/>
                </a:solidFill>
                <a:latin typeface="Microsoft Sans Serif" pitchFamily="34" charset="0"/>
                <a:cs typeface="BrowalliaUPC" pitchFamily="34" charset="-34"/>
              </a:rPr>
              <a:t> en stelde hem aan Samuel voor, maar die zei: ‘Ook hem heeft de HEER niet gekozen.’ 9 </a:t>
            </a:r>
            <a:r>
              <a:rPr lang="nl-NL" dirty="0" err="1" smtClean="0">
                <a:solidFill>
                  <a:schemeClr val="bg1"/>
                </a:solidFill>
                <a:latin typeface="Microsoft Sans Serif" pitchFamily="34" charset="0"/>
                <a:cs typeface="BrowalliaUPC" pitchFamily="34" charset="-34"/>
              </a:rPr>
              <a:t>Isaï</a:t>
            </a:r>
            <a:r>
              <a:rPr lang="nl-NL" dirty="0" smtClean="0">
                <a:solidFill>
                  <a:schemeClr val="bg1"/>
                </a:solidFill>
                <a:latin typeface="Microsoft Sans Serif" pitchFamily="34" charset="0"/>
                <a:cs typeface="BrowalliaUPC" pitchFamily="34" charset="-34"/>
              </a:rPr>
              <a:t> stelde </a:t>
            </a:r>
            <a:r>
              <a:rPr lang="nl-NL" dirty="0" err="1" smtClean="0">
                <a:solidFill>
                  <a:schemeClr val="bg1"/>
                </a:solidFill>
                <a:latin typeface="Microsoft Sans Serif" pitchFamily="34" charset="0"/>
                <a:cs typeface="BrowalliaUPC" pitchFamily="34" charset="-34"/>
              </a:rPr>
              <a:t>Samma</a:t>
            </a:r>
            <a:r>
              <a:rPr lang="nl-NL" dirty="0" smtClean="0">
                <a:solidFill>
                  <a:schemeClr val="bg1"/>
                </a:solidFill>
                <a:latin typeface="Microsoft Sans Serif" pitchFamily="34" charset="0"/>
                <a:cs typeface="BrowalliaUPC" pitchFamily="34" charset="-34"/>
              </a:rPr>
              <a:t> voor, maar weer zei Samuel: ‘Ook hem heeft de HEER niet gekozen</a:t>
            </a:r>
            <a:r>
              <a:rPr lang="nl-NL" dirty="0" smtClean="0">
                <a:solidFill>
                  <a:schemeClr val="bg1"/>
                </a:solidFill>
                <a:latin typeface="Microsoft Sans Serif" pitchFamily="34" charset="0"/>
                <a:cs typeface="BrowalliaUPC" pitchFamily="34" charset="-34"/>
              </a:rPr>
              <a:t>.’</a:t>
            </a:r>
            <a:endParaRPr lang="nl-NL" b="1" dirty="0" smtClean="0">
              <a:solidFill>
                <a:schemeClr val="bg1"/>
              </a:solidFill>
              <a:latin typeface="Microsoft Sans Serif" pitchFamily="34" charset="0"/>
              <a:cs typeface="BrowalliaUPC" pitchFamily="34" charset="-34"/>
            </a:endParaRPr>
          </a:p>
        </p:txBody>
      </p:sp>
      <p:sp>
        <p:nvSpPr>
          <p:cNvPr id="16390" name="Text Box 1030"/>
          <p:cNvSpPr txBox="1">
            <a:spLocks noChangeArrowheads="1"/>
          </p:cNvSpPr>
          <p:nvPr/>
        </p:nvSpPr>
        <p:spPr bwMode="auto">
          <a:xfrm>
            <a:off x="304800" y="457200"/>
            <a:ext cx="1674813" cy="1373188"/>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19 </a:t>
            </a:r>
          </a:p>
          <a:p>
            <a:pPr algn="ctr"/>
            <a:r>
              <a:rPr lang="en-US" sz="2800" b="1">
                <a:solidFill>
                  <a:schemeClr val="bg1"/>
                </a:solidFill>
                <a:latin typeface="Microsoft Sans Serif" pitchFamily="34" charset="0"/>
              </a:rPr>
              <a:t>Jij en </a:t>
            </a:r>
          </a:p>
          <a:p>
            <a:pPr algn="ctr"/>
            <a:r>
              <a:rPr lang="en-US" sz="2800" b="1">
                <a:solidFill>
                  <a:schemeClr val="bg1"/>
                </a:solidFill>
                <a:latin typeface="Microsoft Sans Serif" pitchFamily="34" charset="0"/>
              </a:rPr>
              <a:t>je uiterlijk</a:t>
            </a:r>
            <a:endParaRPr lang="nl-NL" sz="2800" b="1">
              <a:solidFill>
                <a:schemeClr val="bg1"/>
              </a:solidFill>
              <a:latin typeface="Microsoft Sans Serif" pitchFamily="34" charset="0"/>
            </a:endParaRPr>
          </a:p>
        </p:txBody>
      </p:sp>
      <p:pic>
        <p:nvPicPr>
          <p:cNvPr id="16391"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28600" y="1905000"/>
            <a:ext cx="2135188" cy="2822575"/>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 y="5218805"/>
            <a:ext cx="4283968" cy="1639195"/>
          </a:xfrm>
          <a:prstGeom prst="rect">
            <a:avLst/>
          </a:prstGeom>
          <a:noFill/>
          <a:ln w="9525">
            <a:noFill/>
            <a:miter lim="800000"/>
            <a:headEnd/>
            <a:tailEnd/>
          </a:ln>
        </p:spPr>
      </p:pic>
      <p:sp>
        <p:nvSpPr>
          <p:cNvPr id="18436" name="Ondertitel 2"/>
          <p:cNvSpPr>
            <a:spLocks noGrp="1"/>
          </p:cNvSpPr>
          <p:nvPr>
            <p:ph type="subTitle" idx="1"/>
          </p:nvPr>
        </p:nvSpPr>
        <p:spPr>
          <a:xfrm>
            <a:off x="2915816" y="188640"/>
            <a:ext cx="5976664" cy="4611960"/>
          </a:xfrm>
        </p:spPr>
        <p:txBody>
          <a:bodyPr/>
          <a:lstStyle/>
          <a:p>
            <a:pPr algn="l"/>
            <a:r>
              <a:rPr lang="nl-NL" dirty="0" smtClean="0">
                <a:solidFill>
                  <a:schemeClr val="bg1"/>
                </a:solidFill>
                <a:latin typeface="Microsoft Sans Serif" pitchFamily="34" charset="0"/>
                <a:cs typeface="BrowalliaUPC" pitchFamily="34" charset="-34"/>
              </a:rPr>
              <a:t>10 Zo stelde </a:t>
            </a:r>
            <a:r>
              <a:rPr lang="nl-NL" dirty="0" err="1" smtClean="0">
                <a:solidFill>
                  <a:schemeClr val="bg1"/>
                </a:solidFill>
                <a:latin typeface="Microsoft Sans Serif" pitchFamily="34" charset="0"/>
                <a:cs typeface="BrowalliaUPC" pitchFamily="34" charset="-34"/>
              </a:rPr>
              <a:t>Isaï</a:t>
            </a:r>
            <a:r>
              <a:rPr lang="nl-NL" dirty="0" smtClean="0">
                <a:solidFill>
                  <a:schemeClr val="bg1"/>
                </a:solidFill>
                <a:latin typeface="Microsoft Sans Serif" pitchFamily="34" charset="0"/>
                <a:cs typeface="BrowalliaUPC" pitchFamily="34" charset="-34"/>
              </a:rPr>
              <a:t> zijn zeven zonen aan Samuel voor, maar telkens zei Samuel dat dit niet degene was die de HEER gekozen had. </a:t>
            </a:r>
            <a:r>
              <a:rPr lang="nl-NL" dirty="0" smtClean="0">
                <a:solidFill>
                  <a:schemeClr val="bg1"/>
                </a:solidFill>
                <a:latin typeface="Microsoft Sans Serif" pitchFamily="34" charset="0"/>
                <a:cs typeface="BrowalliaUPC" pitchFamily="34" charset="-34"/>
              </a:rPr>
              <a:t>11 </a:t>
            </a:r>
            <a:r>
              <a:rPr lang="nl-NL" dirty="0" smtClean="0">
                <a:solidFill>
                  <a:schemeClr val="bg1"/>
                </a:solidFill>
                <a:latin typeface="Microsoft Sans Serif" pitchFamily="34" charset="0"/>
                <a:cs typeface="BrowalliaUPC" pitchFamily="34" charset="-34"/>
              </a:rPr>
              <a:t>‘Zijn dit alle zonen die u hebt?’ vroeg hij. ‘Nee,’ antwoordde </a:t>
            </a:r>
            <a:r>
              <a:rPr lang="nl-NL" dirty="0" err="1" smtClean="0">
                <a:solidFill>
                  <a:schemeClr val="bg1"/>
                </a:solidFill>
                <a:latin typeface="Microsoft Sans Serif" pitchFamily="34" charset="0"/>
                <a:cs typeface="BrowalliaUPC" pitchFamily="34" charset="-34"/>
              </a:rPr>
              <a:t>Isaï</a:t>
            </a:r>
            <a:r>
              <a:rPr lang="nl-NL" dirty="0" smtClean="0">
                <a:solidFill>
                  <a:schemeClr val="bg1"/>
                </a:solidFill>
                <a:latin typeface="Microsoft Sans Serif" pitchFamily="34" charset="0"/>
                <a:cs typeface="BrowalliaUPC" pitchFamily="34" charset="-34"/>
              </a:rPr>
              <a:t>, ‘de jongste is er niet bij, die hoedt de schapen en de geiten.’ Toen zei Samuel tegen </a:t>
            </a:r>
            <a:r>
              <a:rPr lang="nl-NL" dirty="0" err="1" smtClean="0">
                <a:solidFill>
                  <a:schemeClr val="bg1"/>
                </a:solidFill>
                <a:latin typeface="Microsoft Sans Serif" pitchFamily="34" charset="0"/>
                <a:cs typeface="BrowalliaUPC" pitchFamily="34" charset="-34"/>
              </a:rPr>
              <a:t>Isaï</a:t>
            </a:r>
            <a:r>
              <a:rPr lang="nl-NL" dirty="0" smtClean="0">
                <a:solidFill>
                  <a:schemeClr val="bg1"/>
                </a:solidFill>
                <a:latin typeface="Microsoft Sans Serif" pitchFamily="34" charset="0"/>
                <a:cs typeface="BrowalliaUPC" pitchFamily="34" charset="-34"/>
              </a:rPr>
              <a:t>: ‘Laat hem hier komen. We beginnen niet aan de maaltijd voordat hij er is.’ 12 </a:t>
            </a:r>
            <a:r>
              <a:rPr lang="nl-NL" dirty="0" err="1" smtClean="0">
                <a:solidFill>
                  <a:schemeClr val="bg1"/>
                </a:solidFill>
                <a:latin typeface="Microsoft Sans Serif" pitchFamily="34" charset="0"/>
                <a:cs typeface="BrowalliaUPC" pitchFamily="34" charset="-34"/>
              </a:rPr>
              <a:t>Isaï</a:t>
            </a:r>
            <a:r>
              <a:rPr lang="nl-NL" dirty="0" smtClean="0">
                <a:solidFill>
                  <a:schemeClr val="bg1"/>
                </a:solidFill>
                <a:latin typeface="Microsoft Sans Serif" pitchFamily="34" charset="0"/>
                <a:cs typeface="BrowalliaUPC" pitchFamily="34" charset="-34"/>
              </a:rPr>
              <a:t> liet hem halen. Het was een knappe jongen met rossig haar en sprekende ogen. En de HEER zei: ‘Hem moet je zalven. Hij is het.’ 13 Samuel nam de hoorn met olie en zalfde hem te midden van zijn broers. Van toen af aan was David doordrongen van de geest van de HEER. Daarna vertrok Samuel weer naar </a:t>
            </a:r>
            <a:r>
              <a:rPr lang="nl-NL" dirty="0" err="1" smtClean="0">
                <a:solidFill>
                  <a:schemeClr val="bg1"/>
                </a:solidFill>
                <a:latin typeface="Microsoft Sans Serif" pitchFamily="34" charset="0"/>
                <a:cs typeface="BrowalliaUPC" pitchFamily="34" charset="-34"/>
              </a:rPr>
              <a:t>Rama</a:t>
            </a:r>
            <a:r>
              <a:rPr lang="nl-NL" dirty="0" smtClean="0">
                <a:solidFill>
                  <a:schemeClr val="bg1"/>
                </a:solidFill>
                <a:latin typeface="Microsoft Sans Serif" pitchFamily="34" charset="0"/>
                <a:cs typeface="BrowalliaUPC" pitchFamily="34" charset="-34"/>
              </a:rPr>
              <a:t>.</a:t>
            </a:r>
            <a:endParaRPr lang="nl-NL" dirty="0" smtClean="0">
              <a:solidFill>
                <a:schemeClr val="bg1"/>
              </a:solidFill>
              <a:latin typeface="Microsoft Sans Serif" pitchFamily="34" charset="0"/>
            </a:endParaRPr>
          </a:p>
        </p:txBody>
      </p:sp>
      <p:sp>
        <p:nvSpPr>
          <p:cNvPr id="18438" name="Text Box 1030"/>
          <p:cNvSpPr txBox="1">
            <a:spLocks noChangeArrowheads="1"/>
          </p:cNvSpPr>
          <p:nvPr/>
        </p:nvSpPr>
        <p:spPr bwMode="auto">
          <a:xfrm>
            <a:off x="304800" y="457200"/>
            <a:ext cx="1674813" cy="1373188"/>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19 </a:t>
            </a:r>
          </a:p>
          <a:p>
            <a:pPr algn="ctr"/>
            <a:r>
              <a:rPr lang="en-US" sz="2800" b="1">
                <a:solidFill>
                  <a:schemeClr val="bg1"/>
                </a:solidFill>
                <a:latin typeface="Microsoft Sans Serif" pitchFamily="34" charset="0"/>
              </a:rPr>
              <a:t>Jij en </a:t>
            </a:r>
          </a:p>
          <a:p>
            <a:pPr algn="ctr"/>
            <a:r>
              <a:rPr lang="en-US" sz="2800" b="1">
                <a:solidFill>
                  <a:schemeClr val="bg1"/>
                </a:solidFill>
                <a:latin typeface="Microsoft Sans Serif" pitchFamily="34" charset="0"/>
              </a:rPr>
              <a:t>je uiterlijk</a:t>
            </a:r>
            <a:endParaRPr lang="nl-NL" sz="2800" b="1">
              <a:solidFill>
                <a:schemeClr val="bg1"/>
              </a:solidFill>
              <a:latin typeface="Microsoft Sans Serif" pitchFamily="34" charset="0"/>
            </a:endParaRPr>
          </a:p>
        </p:txBody>
      </p:sp>
      <p:pic>
        <p:nvPicPr>
          <p:cNvPr id="18439"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28600" y="1905000"/>
            <a:ext cx="2135188" cy="2822575"/>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355976" y="1916832"/>
            <a:ext cx="3168352" cy="1664568"/>
          </a:xfrm>
        </p:spPr>
        <p:txBody>
          <a:bodyPr/>
          <a:lstStyle/>
          <a:p>
            <a:pPr algn="l"/>
            <a:r>
              <a:rPr lang="nl-NL" sz="4000" b="1" dirty="0" smtClean="0">
                <a:solidFill>
                  <a:schemeClr val="bg1"/>
                </a:solidFill>
                <a:latin typeface="Microsoft Sans Serif" pitchFamily="34" charset="0"/>
              </a:rPr>
              <a:t>Aanvaarding</a:t>
            </a:r>
            <a:endParaRPr lang="nl-NL" sz="4000" b="1" dirty="0" smtClean="0">
              <a:solidFill>
                <a:schemeClr val="bg1"/>
              </a:solidFill>
              <a:latin typeface="Microsoft Sans Serif" pitchFamily="34" charset="0"/>
            </a:endParaRPr>
          </a:p>
        </p:txBody>
      </p:sp>
      <p:pic>
        <p:nvPicPr>
          <p:cNvPr id="14341"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28600" y="1905000"/>
            <a:ext cx="2135188" cy="2822575"/>
          </a:xfrm>
          <a:prstGeom prst="rect">
            <a:avLst/>
          </a:prstGeom>
          <a:noFill/>
          <a:ln w="9525">
            <a:noFill/>
            <a:miter lim="800000"/>
            <a:headEnd/>
            <a:tailEnd/>
          </a:ln>
        </p:spPr>
      </p:pic>
      <p:sp>
        <p:nvSpPr>
          <p:cNvPr id="14342" name="Text Box 6"/>
          <p:cNvSpPr txBox="1">
            <a:spLocks noChangeArrowheads="1"/>
          </p:cNvSpPr>
          <p:nvPr/>
        </p:nvSpPr>
        <p:spPr bwMode="auto">
          <a:xfrm>
            <a:off x="304800" y="457200"/>
            <a:ext cx="1674813" cy="1373188"/>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19 </a:t>
            </a:r>
          </a:p>
          <a:p>
            <a:pPr algn="ctr"/>
            <a:r>
              <a:rPr lang="en-US" sz="2800" b="1">
                <a:solidFill>
                  <a:schemeClr val="bg1"/>
                </a:solidFill>
                <a:latin typeface="Microsoft Sans Serif" pitchFamily="34" charset="0"/>
              </a:rPr>
              <a:t>Jij en </a:t>
            </a:r>
          </a:p>
          <a:p>
            <a:pPr algn="ctr"/>
            <a:r>
              <a:rPr lang="en-US" sz="2800" b="1">
                <a:solidFill>
                  <a:schemeClr val="bg1"/>
                </a:solidFill>
                <a:latin typeface="Microsoft Sans Serif" pitchFamily="34" charset="0"/>
              </a:rPr>
              <a:t>je uiterlijk</a:t>
            </a:r>
            <a:endParaRPr lang="nl-NL" sz="2800" b="1">
              <a:solidFill>
                <a:schemeClr val="bg1"/>
              </a:solidFill>
              <a:latin typeface="Microsoft Sans Serif" pitchFamily="34" charset="0"/>
            </a:endParaRPr>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20484" name="Ondertitel 2"/>
          <p:cNvSpPr>
            <a:spLocks noGrp="1"/>
          </p:cNvSpPr>
          <p:nvPr>
            <p:ph type="subTitle" idx="1"/>
          </p:nvPr>
        </p:nvSpPr>
        <p:spPr>
          <a:xfrm>
            <a:off x="2987824" y="548680"/>
            <a:ext cx="5832648" cy="4032448"/>
          </a:xfrm>
        </p:spPr>
        <p:txBody>
          <a:bodyPr/>
          <a:lstStyle/>
          <a:p>
            <a:pPr algn="l"/>
            <a:r>
              <a:rPr lang="nl-NL" sz="2400" b="1" dirty="0" smtClean="0">
                <a:solidFill>
                  <a:schemeClr val="bg1"/>
                </a:solidFill>
                <a:latin typeface="Microsoft Sans Serif" pitchFamily="34" charset="0"/>
              </a:rPr>
              <a:t>Romeinen 14</a:t>
            </a:r>
            <a:r>
              <a:rPr lang="nl-NL" sz="2400" b="1" dirty="0" smtClean="0">
                <a:solidFill>
                  <a:schemeClr val="bg1"/>
                </a:solidFill>
                <a:latin typeface="Microsoft Sans Serif" pitchFamily="34" charset="0"/>
              </a:rPr>
              <a:t>: 1-3</a:t>
            </a:r>
            <a:endParaRPr lang="nl-NL" sz="2400" b="1" dirty="0" smtClean="0">
              <a:solidFill>
                <a:schemeClr val="bg1"/>
              </a:solidFill>
              <a:latin typeface="Microsoft Sans Serif" pitchFamily="34" charset="0"/>
            </a:endParaRPr>
          </a:p>
          <a:p>
            <a:pPr algn="l"/>
            <a:r>
              <a:rPr lang="nl-NL" sz="2400" dirty="0" smtClean="0">
                <a:solidFill>
                  <a:schemeClr val="bg1"/>
                </a:solidFill>
                <a:latin typeface="Microsoft Sans Serif" pitchFamily="34" charset="0"/>
              </a:rPr>
              <a:t>1 Aanvaard mensen met een zwak geloof zonder hun overtuiging te bestrijden. 2 De een gelooft dat hij alles mag eten, maar iemand die een zwak geloof heeft eet alleen groenten. 3 Wie alles eet mag niet neerzien op iemand die dat niet doet, en wie niet alles eet mag geen oordeel vellen over iemand die dat wel doet, want God heeft hem aanvaard. </a:t>
            </a:r>
          </a:p>
        </p:txBody>
      </p:sp>
      <p:sp>
        <p:nvSpPr>
          <p:cNvPr id="20486" name="Text Box 1030"/>
          <p:cNvSpPr txBox="1">
            <a:spLocks noChangeArrowheads="1"/>
          </p:cNvSpPr>
          <p:nvPr/>
        </p:nvSpPr>
        <p:spPr bwMode="auto">
          <a:xfrm>
            <a:off x="304800" y="457200"/>
            <a:ext cx="1674813" cy="1373188"/>
          </a:xfrm>
          <a:prstGeom prst="rect">
            <a:avLst/>
          </a:prstGeom>
          <a:noFill/>
          <a:ln w="9525">
            <a:noFill/>
            <a:miter lim="800000"/>
            <a:headEnd/>
            <a:tailEnd/>
          </a:ln>
          <a:effectLst/>
        </p:spPr>
        <p:txBody>
          <a:bodyPr wrap="none">
            <a:spAutoFit/>
          </a:bodyPr>
          <a:lstStyle/>
          <a:p>
            <a:pPr algn="ctr"/>
            <a:r>
              <a:rPr lang="en-US" sz="2800" b="1">
                <a:solidFill>
                  <a:schemeClr val="bg1"/>
                </a:solidFill>
                <a:latin typeface="Microsoft Sans Serif" pitchFamily="34" charset="0"/>
              </a:rPr>
              <a:t>Les 19 </a:t>
            </a:r>
          </a:p>
          <a:p>
            <a:pPr algn="ctr"/>
            <a:r>
              <a:rPr lang="en-US" sz="2800" b="1">
                <a:solidFill>
                  <a:schemeClr val="bg1"/>
                </a:solidFill>
                <a:latin typeface="Microsoft Sans Serif" pitchFamily="34" charset="0"/>
              </a:rPr>
              <a:t>Jij en </a:t>
            </a:r>
          </a:p>
          <a:p>
            <a:pPr algn="ctr"/>
            <a:r>
              <a:rPr lang="en-US" sz="2800" b="1">
                <a:solidFill>
                  <a:schemeClr val="bg1"/>
                </a:solidFill>
                <a:latin typeface="Microsoft Sans Serif" pitchFamily="34" charset="0"/>
              </a:rPr>
              <a:t>je uiterlijk</a:t>
            </a:r>
            <a:endParaRPr lang="nl-NL" sz="2800" b="1">
              <a:solidFill>
                <a:schemeClr val="bg1"/>
              </a:solidFill>
              <a:latin typeface="Microsoft Sans Serif" pitchFamily="34" charset="0"/>
            </a:endParaRPr>
          </a:p>
        </p:txBody>
      </p:sp>
      <p:pic>
        <p:nvPicPr>
          <p:cNvPr id="20487"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28600" y="1905000"/>
            <a:ext cx="2135188" cy="2822575"/>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vervloed">
  <a:themeElements>
    <a:clrScheme name="Aangepast 2">
      <a:dk1>
        <a:sysClr val="windowText" lastClr="000000"/>
      </a:dk1>
      <a:lt1>
        <a:sysClr val="window" lastClr="FFFFFF"/>
      </a:lt1>
      <a:dk2>
        <a:srgbClr val="646B86"/>
      </a:dk2>
      <a:lt2>
        <a:srgbClr val="C5D1D7"/>
      </a:lt2>
      <a:accent1>
        <a:srgbClr val="F27F28"/>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vervloe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vervloed">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angepast 2">
    <a:dk1>
      <a:sysClr val="windowText" lastClr="000000"/>
    </a:dk1>
    <a:lt1>
      <a:sysClr val="window" lastClr="FFFFFF"/>
    </a:lt1>
    <a:dk2>
      <a:srgbClr val="646B86"/>
    </a:dk2>
    <a:lt2>
      <a:srgbClr val="C5D1D7"/>
    </a:lt2>
    <a:accent1>
      <a:srgbClr val="F27F28"/>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docProps/app.xml><?xml version="1.0" encoding="utf-8"?>
<Properties xmlns="http://schemas.openxmlformats.org/officeDocument/2006/extended-properties" xmlns:vt="http://schemas.openxmlformats.org/officeDocument/2006/docPropsVTypes">
  <Template>Opulent</Template>
  <TotalTime>269</TotalTime>
  <Words>1023</Words>
  <Application>Microsoft Office PowerPoint</Application>
  <PresentationFormat>Diavoorstelling (4:3)</PresentationFormat>
  <Paragraphs>92</Paragraphs>
  <Slides>15</Slides>
  <Notes>15</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15</vt:i4>
      </vt:variant>
    </vt:vector>
  </HeadingPairs>
  <TitlesOfParts>
    <vt:vector size="23" baseType="lpstr">
      <vt:lpstr>Trebuchet MS</vt:lpstr>
      <vt:lpstr>Arial</vt:lpstr>
      <vt:lpstr>Wingdings 2</vt:lpstr>
      <vt:lpstr>Wingdings</vt:lpstr>
      <vt:lpstr>Calibri</vt:lpstr>
      <vt:lpstr>Microsoft Sans Serif</vt:lpstr>
      <vt:lpstr>BrowalliaUPC</vt:lpstr>
      <vt:lpstr>Overvloed</vt:lpstr>
      <vt:lpstr>Dia 1</vt:lpstr>
      <vt:lpstr>Dia 2</vt:lpstr>
      <vt:lpstr>Dia 3</vt:lpstr>
      <vt:lpstr>Dia 4</vt:lpstr>
      <vt:lpstr>Dia 5</vt:lpstr>
      <vt:lpstr>Dia 6</vt:lpstr>
      <vt:lpstr>Dia 7</vt:lpstr>
      <vt:lpstr>Dia 8</vt:lpstr>
      <vt:lpstr>Dia 9</vt:lpstr>
      <vt:lpstr>Dia 10</vt:lpstr>
      <vt:lpstr>Dia 11</vt:lpstr>
      <vt:lpstr>Dia 12</vt:lpstr>
      <vt:lpstr>Dia 13</vt:lpstr>
      <vt:lpstr>Dia 14</vt:lpstr>
      <vt:lpstr>Dia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40</cp:revision>
  <dcterms:created xsi:type="dcterms:W3CDTF">2011-08-15T13:01:05Z</dcterms:created>
  <dcterms:modified xsi:type="dcterms:W3CDTF">2014-03-10T16:23:49Z</dcterms:modified>
</cp:coreProperties>
</file>