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7" r:id="rId2"/>
    <p:sldId id="264" r:id="rId3"/>
    <p:sldId id="265" r:id="rId4"/>
    <p:sldId id="258" r:id="rId5"/>
    <p:sldId id="259" r:id="rId6"/>
    <p:sldId id="260" r:id="rId7"/>
    <p:sldId id="261" r:id="rId8"/>
    <p:sldId id="266" r:id="rId9"/>
    <p:sldId id="267" r:id="rId10"/>
    <p:sldId id="268" r:id="rId11"/>
    <p:sldId id="263" r:id="rId12"/>
    <p:sldId id="269" r:id="rId13"/>
    <p:sldId id="270"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1A84-3224-4C8A-B820-E2D6ACC291F5}" type="datetimeFigureOut">
              <a:rPr lang="nl-NL" smtClean="0"/>
              <a:pPr/>
              <a:t>28-1-2014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D5384-8635-44D1-9075-B3D3F408417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fld id="{33A3DE99-BF8B-4370-A073-3E84C1091702}" type="datetime1">
              <a:rPr lang="nl-NL" smtClean="0"/>
              <a:pPr/>
              <a:t>28-1-2014</a:t>
            </a:fld>
            <a:endParaRPr lang="nl-NL"/>
          </a:p>
        </p:txBody>
      </p:sp>
      <p:sp>
        <p:nvSpPr>
          <p:cNvPr id="2" name="Tijdelijke aanduiding voor voettekst 1"/>
          <p:cNvSpPr>
            <a:spLocks noGrp="1"/>
          </p:cNvSpPr>
          <p:nvPr>
            <p:ph type="ftr" sz="quarter" idx="11"/>
          </p:nvPr>
        </p:nvSpPr>
        <p:spPr/>
        <p:txBody>
          <a:bodyPr/>
          <a:lstStyle/>
          <a:p>
            <a:r>
              <a:rPr lang="nl-NL" smtClean="0"/>
              <a:t>Bericht van God</a:t>
            </a:r>
            <a:endParaRPr lang="nl-NL"/>
          </a:p>
        </p:txBody>
      </p:sp>
      <p:sp>
        <p:nvSpPr>
          <p:cNvPr id="15" name="Tijdelijke aanduiding voor dianummer 14"/>
          <p:cNvSpPr>
            <a:spLocks noGrp="1"/>
          </p:cNvSpPr>
          <p:nvPr>
            <p:ph type="sldNum" sz="quarter" idx="12"/>
          </p:nvPr>
        </p:nvSpPr>
        <p:spPr>
          <a:xfrm>
            <a:off x="8229600" y="6473952"/>
            <a:ext cx="758952" cy="246888"/>
          </a:xfrm>
        </p:spPr>
        <p:txBody>
          <a:bodyPr/>
          <a:lstStyle/>
          <a:p>
            <a:fld id="{A2B33030-F557-4AAF-AF0B-CE49A1CF0B4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65A38281-0A8D-48C0-B407-72460DA12D6C}" type="datetime1">
              <a:rPr lang="nl-NL" smtClean="0"/>
              <a:pPr/>
              <a:t>28-1-2014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7EC05AC-6C1C-499F-BDDA-B368756D0709}" type="datetime1">
              <a:rPr lang="nl-NL" smtClean="0"/>
              <a:pPr/>
              <a:t>28-1-2014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3C3EF022-B0DD-496C-BD7E-48D8ACEE0C0A}" type="datetime1">
              <a:rPr lang="nl-NL" smtClean="0"/>
              <a:pPr/>
              <a:t>28-1-2014</a:t>
            </a:fld>
            <a:endParaRPr lang="nl-NL"/>
          </a:p>
        </p:txBody>
      </p:sp>
      <p:sp>
        <p:nvSpPr>
          <p:cNvPr id="19" name="Tijdelijke aanduiding voor voettekst 18"/>
          <p:cNvSpPr>
            <a:spLocks noGrp="1"/>
          </p:cNvSpPr>
          <p:nvPr>
            <p:ph type="ftr" sz="quarter" idx="11"/>
          </p:nvPr>
        </p:nvSpPr>
        <p:spPr>
          <a:xfrm>
            <a:off x="3581400" y="76200"/>
            <a:ext cx="2895600" cy="288925"/>
          </a:xfrm>
        </p:spPr>
        <p:txBody>
          <a:bodyPr/>
          <a:lstStyle/>
          <a:p>
            <a:r>
              <a:rPr lang="nl-NL" smtClean="0"/>
              <a:t>Bericht van God</a:t>
            </a:r>
            <a:endParaRPr lang="nl-NL"/>
          </a:p>
        </p:txBody>
      </p:sp>
      <p:sp>
        <p:nvSpPr>
          <p:cNvPr id="16" name="Tijdelijke aanduiding voor dianummer 15"/>
          <p:cNvSpPr>
            <a:spLocks noGrp="1"/>
          </p:cNvSpPr>
          <p:nvPr>
            <p:ph type="sldNum" sz="quarter" idx="12"/>
          </p:nvPr>
        </p:nvSpPr>
        <p:spPr>
          <a:xfrm>
            <a:off x="8229600" y="6473952"/>
            <a:ext cx="758952" cy="246888"/>
          </a:xfrm>
        </p:spPr>
        <p:txBody>
          <a:bodyPr/>
          <a:lstStyle/>
          <a:p>
            <a:fld id="{A2B33030-F557-4AAF-AF0B-CE49A1CF0B4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fld id="{85E88B9E-3287-435C-AD95-BF0B919B051B}" type="datetime1">
              <a:rPr lang="nl-NL" smtClean="0"/>
              <a:pPr/>
              <a:t>28-1-2014</a:t>
            </a:fld>
            <a:endParaRPr lang="nl-NL"/>
          </a:p>
        </p:txBody>
      </p:sp>
      <p:sp>
        <p:nvSpPr>
          <p:cNvPr id="11" name="Tijdelijke aanduiding voor voettekst 10"/>
          <p:cNvSpPr>
            <a:spLocks noGrp="1"/>
          </p:cNvSpPr>
          <p:nvPr>
            <p:ph type="ftr" sz="quarter" idx="11"/>
          </p:nvPr>
        </p:nvSpPr>
        <p:spPr/>
        <p:txBody>
          <a:bodyPr/>
          <a:lstStyle/>
          <a:p>
            <a:r>
              <a:rPr lang="nl-NL" smtClean="0"/>
              <a:t>Bericht van God</a:t>
            </a:r>
            <a:endParaRPr lang="nl-NL"/>
          </a:p>
        </p:txBody>
      </p:sp>
      <p:sp>
        <p:nvSpPr>
          <p:cNvPr id="16" name="Tijdelijke aanduiding voor dianummer 15"/>
          <p:cNvSpPr>
            <a:spLocks noGrp="1"/>
          </p:cNvSpPr>
          <p:nvPr>
            <p:ph type="sldNum" sz="quarter" idx="12"/>
          </p:nvPr>
        </p:nvSpPr>
        <p:spPr/>
        <p:txBody>
          <a:bodyPr/>
          <a:lstStyle/>
          <a:p>
            <a:fld id="{A2B33030-F557-4AAF-AF0B-CE49A1CF0B43}" type="slidenum">
              <a:rPr lang="nl-NL" smtClean="0"/>
              <a:pPr/>
              <a:t>‹nr.›</a:t>
            </a:fld>
            <a:endParaRPr lang="nl-NL"/>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fld id="{51EFEBF0-9A43-4A86-91DF-659970C9FD82}" type="datetime1">
              <a:rPr lang="nl-NL" smtClean="0"/>
              <a:pPr/>
              <a:t>28-1-2014</a:t>
            </a:fld>
            <a:endParaRPr lang="nl-NL"/>
          </a:p>
        </p:txBody>
      </p:sp>
      <p:sp>
        <p:nvSpPr>
          <p:cNvPr id="10" name="Tijdelijke aanduiding voor voettekst 9"/>
          <p:cNvSpPr>
            <a:spLocks noGrp="1"/>
          </p:cNvSpPr>
          <p:nvPr>
            <p:ph type="ftr" sz="quarter" idx="11"/>
          </p:nvPr>
        </p:nvSpPr>
        <p:spPr/>
        <p:txBody>
          <a:bodyPr/>
          <a:lstStyle/>
          <a:p>
            <a:r>
              <a:rPr lang="nl-NL" smtClean="0"/>
              <a:t>Bericht van God</a:t>
            </a:r>
            <a:endParaRPr lang="nl-NL"/>
          </a:p>
        </p:txBody>
      </p:sp>
      <p:sp>
        <p:nvSpPr>
          <p:cNvPr id="31" name="Tijdelijke aanduiding voor dianummer 30"/>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fld id="{C289848C-A426-4065-B9FC-E292A0C8FCC2}" type="datetime1">
              <a:rPr lang="nl-NL" smtClean="0"/>
              <a:pPr/>
              <a:t>28-1-2014</a:t>
            </a:fld>
            <a:endParaRPr lang="nl-NL"/>
          </a:p>
        </p:txBody>
      </p:sp>
      <p:sp>
        <p:nvSpPr>
          <p:cNvPr id="6" name="Tijdelijke aanduiding voor voettekst 5"/>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a:xfrm>
            <a:off x="8229600" y="6477000"/>
            <a:ext cx="762000" cy="246888"/>
          </a:xfrm>
        </p:spPr>
        <p:txBody>
          <a:bodyPr/>
          <a:lstStyle/>
          <a:p>
            <a:fld id="{A2B33030-F557-4AAF-AF0B-CE49A1CF0B43}" type="slidenum">
              <a:rPr lang="nl-NL" smtClean="0"/>
              <a:pPr/>
              <a:t>‹nr.›</a:t>
            </a:fld>
            <a:endParaRPr lang="nl-NL"/>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E5B95FA6-7CB1-4324-BC7A-30826FDAA720}" type="datetime1">
              <a:rPr lang="nl-NL" smtClean="0"/>
              <a:pPr/>
              <a:t>28-1-2014</a:t>
            </a:fld>
            <a:endParaRPr lang="nl-NL"/>
          </a:p>
        </p:txBody>
      </p:sp>
      <p:sp>
        <p:nvSpPr>
          <p:cNvPr id="21" name="Tijdelijke aanduiding voor voettekst 20"/>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D16722B-A50C-401B-BDD4-E927D98F7FBA}" type="datetime1">
              <a:rPr lang="nl-NL" smtClean="0"/>
              <a:pPr/>
              <a:t>28-1-2014</a:t>
            </a:fld>
            <a:endParaRPr lang="nl-NL"/>
          </a:p>
        </p:txBody>
      </p:sp>
      <p:sp>
        <p:nvSpPr>
          <p:cNvPr id="24" name="Tijdelijke aanduiding voor voettekst 23"/>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D7866705-3250-485D-8CC9-6632703C7E59}" type="datetime1">
              <a:rPr lang="nl-NL" smtClean="0"/>
              <a:pPr/>
              <a:t>28-1-2014</a:t>
            </a:fld>
            <a:endParaRPr lang="nl-NL"/>
          </a:p>
        </p:txBody>
      </p:sp>
      <p:sp>
        <p:nvSpPr>
          <p:cNvPr id="29" name="Tijdelijke aanduiding voor voettekst 28"/>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99BE34AD-F77A-4CDB-A68E-98D864012DC7}" type="datetime1">
              <a:rPr lang="nl-NL" smtClean="0"/>
              <a:pPr/>
              <a:t>28-1-2014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31" name="Tijdelijke aanduiding voor dianummer 30"/>
          <p:cNvSpPr>
            <a:spLocks noGrp="1"/>
          </p:cNvSpPr>
          <p:nvPr>
            <p:ph type="sldNum" sz="quarter" idx="12"/>
          </p:nvPr>
        </p:nvSpPr>
        <p:spPr/>
        <p:txBody>
          <a:bodyPr/>
          <a:lstStyle/>
          <a:p>
            <a:fld id="{A2B33030-F557-4AAF-AF0B-CE49A1CF0B43}" type="slidenum">
              <a:rPr lang="nl-NL" smtClean="0"/>
              <a:pPr/>
              <a:t>‹nr.›</a:t>
            </a:fld>
            <a:endParaRPr lang="nl-NL"/>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56E892-3D6F-4808-9064-491529F1654B}" type="datetime1">
              <a:rPr lang="nl-NL" smtClean="0"/>
              <a:pPr/>
              <a:t>28-1-2014</a:t>
            </a:fld>
            <a:endParaRPr lang="nl-NL"/>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nl-NL" smtClean="0"/>
              <a:t>Bericht van God</a:t>
            </a:r>
            <a:endParaRPr lang="nl-NL"/>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2B33030-F557-4AAF-AF0B-CE49A1CF0B43}" type="slidenum">
              <a:rPr lang="nl-NL" smtClean="0"/>
              <a:pPr/>
              <a:t>‹nr.›</a:t>
            </a:fld>
            <a:endParaRPr lang="nl-NL"/>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188640"/>
            <a:ext cx="5616624" cy="6463308"/>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Wat doe ik hier vandaag?</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leer meer over de nieuwe aarde.</a:t>
            </a:r>
          </a:p>
          <a:p>
            <a:pPr>
              <a:buFont typeface="Arial" pitchFamily="34" charset="0"/>
              <a:buChar char="•"/>
            </a:pPr>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weet dat Jezus de allerbelangrijkste nu en straks op de nieuwe aarde is. </a:t>
            </a:r>
          </a:p>
          <a:p>
            <a:pPr>
              <a:buFont typeface="Arial" pitchFamily="34" charset="0"/>
              <a:buChar char="•"/>
            </a:pPr>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krijg ruimte om mijn vragen te stellen over de nieuwe aarde. </a:t>
            </a:r>
          </a:p>
          <a:p>
            <a:pPr>
              <a:buFont typeface="Arial" pitchFamily="34" charset="0"/>
              <a:buChar char="•"/>
            </a:pPr>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leer dat ik een onvergankelijk lichaam zal krijgen. </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6588224" y="188640"/>
            <a:ext cx="2335034" cy="311337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060848"/>
            <a:ext cx="4608512"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Een nieuwe jij</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323528" y="188640"/>
            <a:ext cx="8496944" cy="9848850"/>
          </a:xfrm>
          <a:prstGeom prst="rect">
            <a:avLst/>
          </a:prstGeom>
        </p:spPr>
        <p:txBody>
          <a:bodyPr wrap="square">
            <a:spAutoFit/>
          </a:bodyPr>
          <a:lstStyle/>
          <a:p>
            <a:r>
              <a:rPr lang="nl-NL" sz="2000" b="1" dirty="0" smtClean="0">
                <a:solidFill>
                  <a:schemeClr val="accent4">
                    <a:lumMod val="50000"/>
                  </a:schemeClr>
                </a:solidFill>
                <a:latin typeface="Constantia" pitchFamily="18" charset="0"/>
              </a:rPr>
              <a:t>1 Korintiërs 15: 35-38 </a:t>
            </a:r>
          </a:p>
          <a:p>
            <a:pPr fontAlgn="b"/>
            <a:r>
              <a:rPr lang="nl-NL" sz="2000" dirty="0" smtClean="0">
                <a:solidFill>
                  <a:schemeClr val="accent4">
                    <a:lumMod val="50000"/>
                  </a:schemeClr>
                </a:solidFill>
                <a:latin typeface="Constantia" pitchFamily="18" charset="0"/>
              </a:rPr>
              <a:t>35 Nu zou iemand kunnen vragen: ‘Maar hoe worden de doden opgewekt? Hoe zou hun lichaam eruit moeten zien?’ 36 Dwaas die u bent! Als u iets zaait, moet dat eerst sterven voordat het tot leven kan komen. 37 En wat u zaait heeft nog niet de vorm die het later krijgt; het is nog maar een naakte korrel, een graankorrel misschien of iets anders. 38 God geeft daaraan de vorm die hij heeft vastgesteld, en hij geeft elke zaadkorrel zijn eigen vorm. </a:t>
            </a:r>
          </a:p>
          <a:p>
            <a:pPr fontAlgn="b"/>
            <a:endParaRPr lang="nl-NL" sz="1600" dirty="0" smtClean="0">
              <a:solidFill>
                <a:schemeClr val="accent4">
                  <a:lumMod val="50000"/>
                </a:schemeClr>
              </a:solidFill>
              <a:latin typeface="Constantia" pitchFamily="18" charset="0"/>
            </a:endParaRPr>
          </a:p>
          <a:p>
            <a:pPr fontAlgn="b"/>
            <a:r>
              <a:rPr lang="nl-NL" sz="2000" b="1" dirty="0" smtClean="0">
                <a:solidFill>
                  <a:schemeClr val="accent4">
                    <a:lumMod val="50000"/>
                  </a:schemeClr>
                </a:solidFill>
                <a:latin typeface="Constantia" pitchFamily="18" charset="0"/>
              </a:rPr>
              <a:t>1 Korintiërs 15: 42-44</a:t>
            </a:r>
            <a:endParaRPr lang="nl-NL" sz="2000" dirty="0" smtClean="0">
              <a:solidFill>
                <a:schemeClr val="accent4">
                  <a:lumMod val="50000"/>
                </a:schemeClr>
              </a:solidFill>
              <a:latin typeface="Constantia" pitchFamily="18" charset="0"/>
            </a:endParaRPr>
          </a:p>
          <a:p>
            <a:pPr fontAlgn="b"/>
            <a:r>
              <a:rPr lang="nl-NL" sz="2000" dirty="0" smtClean="0">
                <a:solidFill>
                  <a:schemeClr val="accent4">
                    <a:lumMod val="50000"/>
                  </a:schemeClr>
                </a:solidFill>
                <a:latin typeface="Constantia" pitchFamily="18" charset="0"/>
              </a:rPr>
              <a:t>42 Zo zal het ook zijn wanneer de doden opstaan. Wat in vergankelijke vorm wordt gezaaid, wordt in onvergankelijke vorm opgewekt, 43 wat onaanzienlijk en zwak is wanneer het wordt gezaaid, wordt met schittering en kracht opgewekt. 44 Er wordt een aards lichaam gezaaid, maar een geestelijk lichaam opgewekt. Wanneer er een aards lichaam is, is er ook een geestelijk lichaam.</a:t>
            </a: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8028384" y="4581128"/>
            <a:ext cx="894873" cy="1193164"/>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060848"/>
            <a:ext cx="4608512"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Op de uitkijk</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323528" y="332656"/>
            <a:ext cx="4608512" cy="8248412"/>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2 Petrus 3: 13-15</a:t>
            </a:r>
            <a:endParaRPr lang="nl-NL" dirty="0" smtClean="0">
              <a:solidFill>
                <a:schemeClr val="accent4">
                  <a:lumMod val="50000"/>
                </a:schemeClr>
              </a:solidFill>
              <a:latin typeface="Constantia" pitchFamily="18" charset="0"/>
            </a:endParaRPr>
          </a:p>
          <a:p>
            <a:pPr fontAlgn="b"/>
            <a:r>
              <a:rPr lang="nl-NL" sz="2000" dirty="0" smtClean="0">
                <a:solidFill>
                  <a:schemeClr val="accent4">
                    <a:lumMod val="50000"/>
                  </a:schemeClr>
                </a:solidFill>
                <a:latin typeface="Constantia" pitchFamily="18" charset="0"/>
              </a:rPr>
              <a:t>13 Maar wij vertrouwen op Gods belofte en zien uit naar een nieuwe hemel en een nieuwe aarde, waar gerechtigheid woont.</a:t>
            </a:r>
          </a:p>
          <a:p>
            <a:pPr fontAlgn="b"/>
            <a:r>
              <a:rPr lang="nl-NL" sz="2000" dirty="0" smtClean="0">
                <a:solidFill>
                  <a:schemeClr val="accent4">
                    <a:lumMod val="50000"/>
                  </a:schemeClr>
                </a:solidFill>
                <a:latin typeface="Constantia" pitchFamily="18" charset="0"/>
              </a:rPr>
              <a:t>14 Omdat u hiernaar uitziet, geliefde broeders en zusters, moet u zich inspannen om smetteloos, onberispelijk en in vrede door hem te worden aangetroffen. 15 Bedenk dat het geduld van onze Heer uw redding is. Dat heeft ook onze geliefde broeder Paulus u geschreven met de wijsheid die hem is geschonken. </a:t>
            </a:r>
          </a:p>
          <a:p>
            <a:endParaRPr lang="nl-NL" sz="1600" b="1" dirty="0" smtClean="0">
              <a:solidFill>
                <a:schemeClr val="accent4">
                  <a:lumMod val="50000"/>
                </a:schemeClr>
              </a:solidFill>
              <a:latin typeface="Constantia" pitchFamily="18" charset="0"/>
            </a:endParaRPr>
          </a:p>
          <a:p>
            <a:endParaRPr lang="nl-NL" sz="1600" b="1" dirty="0" smtClean="0">
              <a:solidFill>
                <a:schemeClr val="accent4">
                  <a:lumMod val="50000"/>
                </a:schemeClr>
              </a:solidFill>
              <a:latin typeface="Constantia" pitchFamily="18" charset="0"/>
            </a:endParaRPr>
          </a:p>
          <a:p>
            <a:endParaRPr lang="nl-NL" sz="16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060848"/>
            <a:ext cx="4608512"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Iets nieuws!</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060848"/>
            <a:ext cx="4608512" cy="3262432"/>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Alles helemaal nieuw</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60648"/>
            <a:ext cx="4608512" cy="3139321"/>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Openbaring 21: 1b</a:t>
            </a: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sp>
        <p:nvSpPr>
          <p:cNvPr id="8" name="Rechthoek 7"/>
          <p:cNvSpPr/>
          <p:nvPr/>
        </p:nvSpPr>
        <p:spPr>
          <a:xfrm>
            <a:off x="683568" y="620688"/>
            <a:ext cx="4572000" cy="4688656"/>
          </a:xfrm>
          <a:prstGeom prst="rect">
            <a:avLst/>
          </a:prstGeom>
        </p:spPr>
        <p:txBody>
          <a:bodyPr wrap="square">
            <a:spAutoFit/>
          </a:bodyPr>
          <a:lstStyle/>
          <a:p>
            <a:r>
              <a:rPr lang="nl-NL" dirty="0" smtClean="0">
                <a:solidFill>
                  <a:schemeClr val="accent4">
                    <a:lumMod val="50000"/>
                  </a:schemeClr>
                </a:solidFill>
                <a:latin typeface="Constantia" pitchFamily="18" charset="0"/>
              </a:rPr>
              <a:t>Ik zag een nieuwe hemel en een nieuwe aarde. Want de eerste hemel en de eerste aarde zijn voorbij, en de zee is er niet meer.</a:t>
            </a:r>
          </a:p>
          <a:p>
            <a:endParaRPr lang="nl-NL" dirty="0" smtClean="0">
              <a:solidFill>
                <a:schemeClr val="accent4">
                  <a:lumMod val="50000"/>
                </a:schemeClr>
              </a:solidFill>
              <a:latin typeface="Constantia" pitchFamily="18" charset="0"/>
            </a:endParaRPr>
          </a:p>
          <a:p>
            <a:r>
              <a:rPr lang="nl-NL" sz="2400" b="1" dirty="0" smtClean="0">
                <a:solidFill>
                  <a:schemeClr val="accent4">
                    <a:lumMod val="50000"/>
                  </a:schemeClr>
                </a:solidFill>
                <a:latin typeface="Constantia" pitchFamily="18" charset="0"/>
              </a:rPr>
              <a:t>Openbaring 21: 3 en 4</a:t>
            </a:r>
          </a:p>
          <a:p>
            <a:pPr fontAlgn="b"/>
            <a:r>
              <a:rPr lang="nl-NL" dirty="0" smtClean="0">
                <a:solidFill>
                  <a:schemeClr val="accent4">
                    <a:lumMod val="50000"/>
                  </a:schemeClr>
                </a:solidFill>
                <a:latin typeface="Constantia" pitchFamily="18" charset="0"/>
              </a:rPr>
              <a:t>3 Ik hoorde een luide stem vanaf de troon, die uitriep: ‘Gods woonplaats is onder de mensen, hij zal bij hen wonen. Zij zullen zijn volken zijn en God zelf zal als hun God bij hen zijn. </a:t>
            </a:r>
          </a:p>
          <a:p>
            <a:pPr fontAlgn="b"/>
            <a:r>
              <a:rPr lang="nl-NL" dirty="0" smtClean="0">
                <a:solidFill>
                  <a:schemeClr val="accent4">
                    <a:lumMod val="50000"/>
                  </a:schemeClr>
                </a:solidFill>
                <a:latin typeface="Constantia" pitchFamily="18" charset="0"/>
              </a:rPr>
              <a:t>4 Hij zal alle tranen uit hun ogen wissen. Er zal geen dood meer zijn, geen rouw, geen jammerklacht, geen pijn, want wat er eerst was is voorbij.’ </a:t>
            </a:r>
          </a:p>
          <a:p>
            <a:endParaRPr lang="nl-NL" b="1" dirty="0" smtClean="0">
              <a:solidFill>
                <a:schemeClr val="accent4">
                  <a:lumMod val="50000"/>
                </a:schemeClr>
              </a:solidFill>
              <a:latin typeface="Constantia" pitchFamily="18" charset="0"/>
            </a:endParaRPr>
          </a:p>
          <a:p>
            <a:r>
              <a:rPr lang="nl-NL" dirty="0" smtClean="0">
                <a:solidFill>
                  <a:schemeClr val="accent4">
                    <a:lumMod val="50000"/>
                  </a:schemeClr>
                </a:solidFill>
                <a:latin typeface="Constantia" pitchFamily="18" charset="0"/>
              </a:rPr>
              <a:t> </a:t>
            </a:r>
            <a:endParaRPr lang="nl-NL" dirty="0">
              <a:solidFill>
                <a:schemeClr val="accent4">
                  <a:lumMod val="50000"/>
                </a:schemeClr>
              </a:solidFill>
              <a:latin typeface="Constantia" pitchFamily="18" charset="0"/>
            </a:endParaRPr>
          </a:p>
        </p:txBody>
      </p:sp>
      <p:pic>
        <p:nvPicPr>
          <p:cNvPr id="1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323528" y="332656"/>
            <a:ext cx="4608512" cy="3508653"/>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Openbaring 21: 23</a:t>
            </a: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7087054" y="188640"/>
            <a:ext cx="1836204" cy="2448272"/>
          </a:xfrm>
          <a:prstGeom prst="rect">
            <a:avLst/>
          </a:prstGeom>
          <a:noFill/>
          <a:ln w="9525">
            <a:noFill/>
            <a:miter lim="800000"/>
            <a:headEnd/>
            <a:tailEnd/>
          </a:ln>
        </p:spPr>
      </p:pic>
      <p:sp>
        <p:nvSpPr>
          <p:cNvPr id="11" name="Rechthoek 10"/>
          <p:cNvSpPr/>
          <p:nvPr/>
        </p:nvSpPr>
        <p:spPr>
          <a:xfrm>
            <a:off x="323528" y="692696"/>
            <a:ext cx="6624736" cy="1908215"/>
          </a:xfrm>
          <a:prstGeom prst="rect">
            <a:avLst/>
          </a:prstGeom>
        </p:spPr>
        <p:txBody>
          <a:bodyPr wrap="square">
            <a:spAutoFit/>
          </a:bodyPr>
          <a:lstStyle/>
          <a:p>
            <a:r>
              <a:rPr lang="nl-NL" dirty="0" smtClean="0">
                <a:solidFill>
                  <a:schemeClr val="accent4">
                    <a:lumMod val="50000"/>
                  </a:schemeClr>
                </a:solidFill>
                <a:latin typeface="Constantia" pitchFamily="18" charset="0"/>
              </a:rPr>
              <a:t>23 De stad heeft het licht van de zon en de maan niet nodig: over haar schijnt Gods luister, en het lam is haar licht.</a:t>
            </a:r>
          </a:p>
          <a:p>
            <a:endParaRPr lang="nl-NL" sz="1600" dirty="0" smtClean="0">
              <a:solidFill>
                <a:schemeClr val="accent4">
                  <a:lumMod val="50000"/>
                </a:schemeClr>
              </a:solidFill>
              <a:latin typeface="Constantia" pitchFamily="18" charset="0"/>
            </a:endParaRPr>
          </a:p>
          <a:p>
            <a:r>
              <a:rPr lang="nl-NL" sz="2400" b="1" dirty="0" smtClean="0">
                <a:solidFill>
                  <a:schemeClr val="accent4">
                    <a:lumMod val="50000"/>
                  </a:schemeClr>
                </a:solidFill>
                <a:latin typeface="Constantia" pitchFamily="18" charset="0"/>
              </a:rPr>
              <a:t>Openbaring 22: 1</a:t>
            </a:r>
          </a:p>
          <a:p>
            <a:endParaRPr lang="nl-NL" sz="2400" b="1" dirty="0" smtClean="0">
              <a:solidFill>
                <a:schemeClr val="accent4">
                  <a:lumMod val="50000"/>
                </a:schemeClr>
              </a:solidFill>
              <a:latin typeface="Constantia" pitchFamily="18" charset="0"/>
            </a:endParaRPr>
          </a:p>
          <a:p>
            <a:endParaRPr lang="nl-NL" dirty="0">
              <a:solidFill>
                <a:schemeClr val="accent4">
                  <a:lumMod val="50000"/>
                </a:schemeClr>
              </a:solidFill>
              <a:latin typeface="Constantia" pitchFamily="18" charset="0"/>
            </a:endParaRPr>
          </a:p>
        </p:txBody>
      </p:sp>
      <p:sp>
        <p:nvSpPr>
          <p:cNvPr id="12" name="Rechthoek 11"/>
          <p:cNvSpPr/>
          <p:nvPr/>
        </p:nvSpPr>
        <p:spPr>
          <a:xfrm>
            <a:off x="323528" y="1844824"/>
            <a:ext cx="8496944" cy="2862322"/>
          </a:xfrm>
          <a:prstGeom prst="rect">
            <a:avLst/>
          </a:prstGeom>
        </p:spPr>
        <p:txBody>
          <a:bodyPr wrap="square">
            <a:spAutoFit/>
          </a:bodyPr>
          <a:lstStyle/>
          <a:p>
            <a:r>
              <a:rPr lang="nl-NL" dirty="0" smtClean="0">
                <a:solidFill>
                  <a:schemeClr val="accent4">
                    <a:lumMod val="50000"/>
                  </a:schemeClr>
                </a:solidFill>
                <a:latin typeface="Constantia" pitchFamily="18" charset="0"/>
              </a:rPr>
              <a:t>1 Hij liet me een rivier zien met water dat leven geeft. De rivier was </a:t>
            </a:r>
          </a:p>
          <a:p>
            <a:r>
              <a:rPr lang="nl-NL" dirty="0" smtClean="0">
                <a:solidFill>
                  <a:schemeClr val="accent4">
                    <a:lumMod val="50000"/>
                  </a:schemeClr>
                </a:solidFill>
                <a:latin typeface="Constantia" pitchFamily="18" charset="0"/>
              </a:rPr>
              <a:t>helder als kristal en ontsprong aan de troon van God en van het lam. </a:t>
            </a:r>
          </a:p>
          <a:p>
            <a:endParaRPr lang="nl-NL" sz="1600" dirty="0" smtClean="0">
              <a:solidFill>
                <a:schemeClr val="accent4">
                  <a:lumMod val="50000"/>
                </a:schemeClr>
              </a:solidFill>
              <a:latin typeface="Constantia" pitchFamily="18" charset="0"/>
            </a:endParaRPr>
          </a:p>
          <a:p>
            <a:r>
              <a:rPr lang="nl-NL" sz="2400" b="1" dirty="0" smtClean="0">
                <a:solidFill>
                  <a:schemeClr val="accent4">
                    <a:lumMod val="50000"/>
                  </a:schemeClr>
                </a:solidFill>
                <a:latin typeface="Constantia" pitchFamily="18" charset="0"/>
              </a:rPr>
              <a:t>Johannes 14: 2 en 3</a:t>
            </a:r>
          </a:p>
          <a:p>
            <a:pPr fontAlgn="b"/>
            <a:r>
              <a:rPr lang="nl-NL" dirty="0" smtClean="0">
                <a:solidFill>
                  <a:schemeClr val="accent4">
                    <a:lumMod val="50000"/>
                  </a:schemeClr>
                </a:solidFill>
                <a:latin typeface="Constantia" pitchFamily="18" charset="0"/>
              </a:rPr>
              <a:t>2 In het huis van mijn Vader zijn veel kamers; zou ik anders gezegd hebben dat ik een plaats voor jullie gereed zal maken? </a:t>
            </a:r>
          </a:p>
          <a:p>
            <a:pPr fontAlgn="b"/>
            <a:r>
              <a:rPr lang="nl-NL" dirty="0" smtClean="0">
                <a:solidFill>
                  <a:schemeClr val="accent4">
                    <a:lumMod val="50000"/>
                  </a:schemeClr>
                </a:solidFill>
                <a:latin typeface="Constantia" pitchFamily="18" charset="0"/>
              </a:rPr>
              <a:t>3 Wanneer ik een plaats voor jullie gereedgemaakt heb, kom ik terug. Dan zal ik jullie met me meenemen, en dan zullen jullie zijn waar ik ben.</a:t>
            </a:r>
          </a:p>
          <a:p>
            <a:endParaRPr lang="nl-NL" sz="1600" b="1" dirty="0" smtClean="0">
              <a:solidFill>
                <a:schemeClr val="accent4">
                  <a:lumMod val="50000"/>
                </a:schemeClr>
              </a:solidFill>
              <a:latin typeface="Constantia" pitchFamily="18" charset="0"/>
            </a:endParaRPr>
          </a:p>
          <a:p>
            <a:endParaRPr lang="nl-NL" sz="1600" dirty="0">
              <a:solidFill>
                <a:schemeClr val="accent4">
                  <a:lumMod val="50000"/>
                </a:schemeClr>
              </a:solidFill>
              <a:latin typeface="Constantia" pitchFamily="18" charset="0"/>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395536" y="332656"/>
            <a:ext cx="4536504" cy="3877985"/>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Matteüs 22</a:t>
            </a:r>
            <a:r>
              <a:rPr lang="nl-NL" sz="2400" b="1" dirty="0" smtClean="0">
                <a:solidFill>
                  <a:schemeClr val="accent4">
                    <a:lumMod val="50000"/>
                  </a:schemeClr>
                </a:solidFill>
                <a:latin typeface="Constantia" pitchFamily="18" charset="0"/>
              </a:rPr>
              <a:t>: 30</a:t>
            </a:r>
            <a:endParaRPr lang="nl-NL" sz="2400" b="1" dirty="0" smtClean="0">
              <a:solidFill>
                <a:schemeClr val="accent4">
                  <a:lumMod val="50000"/>
                </a:schemeClr>
              </a:solidFill>
              <a:latin typeface="Constantia" pitchFamily="18" charset="0"/>
            </a:endParaRPr>
          </a:p>
          <a:p>
            <a:r>
              <a:rPr lang="nl-NL" sz="2400" b="1" dirty="0" smtClean="0">
                <a:solidFill>
                  <a:schemeClr val="accent4">
                    <a:lumMod val="50000"/>
                  </a:schemeClr>
                </a:solidFill>
              </a:rPr>
              <a:t> </a:t>
            </a: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7020272" y="188640"/>
            <a:ext cx="1902986" cy="2537315"/>
          </a:xfrm>
          <a:prstGeom prst="rect">
            <a:avLst/>
          </a:prstGeom>
          <a:noFill/>
          <a:ln w="9525">
            <a:noFill/>
            <a:miter lim="800000"/>
            <a:headEnd/>
            <a:tailEnd/>
          </a:ln>
        </p:spPr>
      </p:pic>
      <p:sp>
        <p:nvSpPr>
          <p:cNvPr id="10" name="Rechthoek 9"/>
          <p:cNvSpPr/>
          <p:nvPr/>
        </p:nvSpPr>
        <p:spPr>
          <a:xfrm>
            <a:off x="395536" y="692696"/>
            <a:ext cx="6192688" cy="2308324"/>
          </a:xfrm>
          <a:prstGeom prst="rect">
            <a:avLst/>
          </a:prstGeom>
        </p:spPr>
        <p:txBody>
          <a:bodyPr wrap="square">
            <a:spAutoFit/>
          </a:bodyPr>
          <a:lstStyle/>
          <a:p>
            <a:r>
              <a:rPr lang="nl-NL" sz="2000" dirty="0" smtClean="0">
                <a:solidFill>
                  <a:schemeClr val="accent4">
                    <a:lumMod val="50000"/>
                  </a:schemeClr>
                </a:solidFill>
                <a:latin typeface="Constantia" pitchFamily="18" charset="0"/>
              </a:rPr>
              <a:t>Want bij de opstanding trouwen de mensen niet en worden ze niet uitgehuwelijkt, ze zijn dan als engelen in de hemel.</a:t>
            </a:r>
          </a:p>
          <a:p>
            <a:endParaRPr lang="nl-NL" dirty="0" smtClean="0">
              <a:solidFill>
                <a:schemeClr val="accent4">
                  <a:lumMod val="50000"/>
                </a:schemeClr>
              </a:solidFill>
            </a:endParaRPr>
          </a:p>
          <a:p>
            <a:r>
              <a:rPr lang="nl-NL" sz="2400" b="1" dirty="0" err="1" smtClean="0">
                <a:solidFill>
                  <a:schemeClr val="accent4">
                    <a:lumMod val="50000"/>
                  </a:schemeClr>
                </a:solidFill>
                <a:latin typeface="Constantia" pitchFamily="18" charset="0"/>
              </a:rPr>
              <a:t>Jesaja</a:t>
            </a:r>
            <a:r>
              <a:rPr lang="nl-NL" sz="2400" b="1" dirty="0" smtClean="0">
                <a:solidFill>
                  <a:schemeClr val="accent4">
                    <a:lumMod val="50000"/>
                  </a:schemeClr>
                </a:solidFill>
                <a:latin typeface="Constantia" pitchFamily="18" charset="0"/>
              </a:rPr>
              <a:t> 11: 6, 8 en 9</a:t>
            </a:r>
          </a:p>
          <a:p>
            <a:endParaRPr lang="nl-NL" sz="2400" b="1" dirty="0" smtClean="0">
              <a:solidFill>
                <a:schemeClr val="accent4">
                  <a:lumMod val="50000"/>
                </a:schemeClr>
              </a:solidFill>
            </a:endParaRPr>
          </a:p>
          <a:p>
            <a:endParaRPr lang="nl-NL" dirty="0">
              <a:solidFill>
                <a:schemeClr val="accent4">
                  <a:lumMod val="50000"/>
                </a:schemeClr>
              </a:solidFill>
            </a:endParaRPr>
          </a:p>
        </p:txBody>
      </p:sp>
      <p:sp>
        <p:nvSpPr>
          <p:cNvPr id="14" name="Rechthoek 13"/>
          <p:cNvSpPr/>
          <p:nvPr/>
        </p:nvSpPr>
        <p:spPr>
          <a:xfrm>
            <a:off x="395536" y="2276872"/>
            <a:ext cx="8280920" cy="2554545"/>
          </a:xfrm>
          <a:prstGeom prst="rect">
            <a:avLst/>
          </a:prstGeom>
        </p:spPr>
        <p:txBody>
          <a:bodyPr wrap="square">
            <a:spAutoFit/>
          </a:bodyPr>
          <a:lstStyle/>
          <a:p>
            <a:r>
              <a:rPr lang="nl-NL" sz="2000" dirty="0" smtClean="0">
                <a:solidFill>
                  <a:schemeClr val="accent4">
                    <a:lumMod val="50000"/>
                  </a:schemeClr>
                </a:solidFill>
                <a:latin typeface="Constantia" pitchFamily="18" charset="0"/>
              </a:rPr>
              <a:t>6 Dan zal een wolf zich neerleggen naast een lam,</a:t>
            </a:r>
          </a:p>
          <a:p>
            <a:r>
              <a:rPr lang="nl-NL" sz="2000" dirty="0" smtClean="0">
                <a:solidFill>
                  <a:schemeClr val="accent4">
                    <a:lumMod val="50000"/>
                  </a:schemeClr>
                </a:solidFill>
                <a:latin typeface="Constantia" pitchFamily="18" charset="0"/>
              </a:rPr>
              <a:t>een panter vlijt zich bij een bokje neer; kalf en leeuw zullen </a:t>
            </a:r>
          </a:p>
          <a:p>
            <a:r>
              <a:rPr lang="nl-NL" sz="2000" dirty="0" smtClean="0">
                <a:solidFill>
                  <a:schemeClr val="accent4">
                    <a:lumMod val="50000"/>
                  </a:schemeClr>
                </a:solidFill>
                <a:latin typeface="Constantia" pitchFamily="18" charset="0"/>
              </a:rPr>
              <a:t>samen weiden en een kleine jongen zal ze hoeden. </a:t>
            </a:r>
          </a:p>
          <a:p>
            <a:r>
              <a:rPr lang="nl-NL" sz="2000" dirty="0" smtClean="0">
                <a:solidFill>
                  <a:schemeClr val="accent4">
                    <a:lumMod val="50000"/>
                  </a:schemeClr>
                </a:solidFill>
                <a:latin typeface="Constantia" pitchFamily="18" charset="0"/>
              </a:rPr>
              <a:t>8 Bij het hol van een adder speelt een zuigeling, een kind graait met zijn hand naar het nest van een slang. </a:t>
            </a:r>
          </a:p>
          <a:p>
            <a:r>
              <a:rPr lang="nl-NL" sz="2000" dirty="0" smtClean="0">
                <a:solidFill>
                  <a:schemeClr val="accent4">
                    <a:lumMod val="50000"/>
                  </a:schemeClr>
                </a:solidFill>
                <a:latin typeface="Constantia" pitchFamily="18" charset="0"/>
              </a:rPr>
              <a:t>9 Niemand doet kwaad, niemand sticht onheil op heel mijn heilige berg. </a:t>
            </a:r>
          </a:p>
          <a:p>
            <a:r>
              <a:rPr lang="nl-NL" sz="2000" dirty="0" smtClean="0">
                <a:solidFill>
                  <a:schemeClr val="accent4">
                    <a:lumMod val="50000"/>
                  </a:schemeClr>
                </a:solidFill>
                <a:latin typeface="Constantia" pitchFamily="18" charset="0"/>
              </a:rPr>
              <a:t>Want kennis van de HEER vervult de aarde, </a:t>
            </a:r>
          </a:p>
          <a:p>
            <a:r>
              <a:rPr lang="nl-NL" sz="2000" dirty="0" smtClean="0">
                <a:solidFill>
                  <a:schemeClr val="accent4">
                    <a:lumMod val="50000"/>
                  </a:schemeClr>
                </a:solidFill>
                <a:latin typeface="Constantia" pitchFamily="18" charset="0"/>
              </a:rPr>
              <a:t>zoals het water de bodem van de zee bedekt. </a:t>
            </a:r>
          </a:p>
        </p:txBody>
      </p:sp>
      <p:pic>
        <p:nvPicPr>
          <p:cNvPr id="1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323528" y="332656"/>
            <a:ext cx="4896544" cy="7940635"/>
          </a:xfrm>
          <a:prstGeom prst="rect">
            <a:avLst/>
          </a:prstGeom>
        </p:spPr>
        <p:txBody>
          <a:bodyPr wrap="square">
            <a:spAutoFit/>
          </a:bodyPr>
          <a:lstStyle/>
          <a:p>
            <a:r>
              <a:rPr lang="nl-NL" sz="2400" b="1" dirty="0" err="1" smtClean="0">
                <a:solidFill>
                  <a:schemeClr val="accent4">
                    <a:lumMod val="50000"/>
                  </a:schemeClr>
                </a:solidFill>
                <a:latin typeface="Constantia" pitchFamily="18" charset="0"/>
              </a:rPr>
              <a:t>Jesaja</a:t>
            </a:r>
            <a:r>
              <a:rPr lang="nl-NL" sz="2400" b="1" dirty="0" smtClean="0">
                <a:solidFill>
                  <a:schemeClr val="accent4">
                    <a:lumMod val="50000"/>
                  </a:schemeClr>
                </a:solidFill>
                <a:latin typeface="Constantia" pitchFamily="18" charset="0"/>
              </a:rPr>
              <a:t> 65: 17 en 18</a:t>
            </a:r>
            <a:endParaRPr lang="nl-NL" dirty="0" smtClean="0">
              <a:solidFill>
                <a:schemeClr val="accent4">
                  <a:lumMod val="50000"/>
                </a:schemeClr>
              </a:solidFill>
              <a:latin typeface="Constantia" pitchFamily="18" charset="0"/>
            </a:endParaRPr>
          </a:p>
          <a:p>
            <a:pPr fontAlgn="b"/>
            <a:r>
              <a:rPr lang="nl-NL" sz="2400" dirty="0" smtClean="0">
                <a:solidFill>
                  <a:schemeClr val="accent4">
                    <a:lumMod val="50000"/>
                  </a:schemeClr>
                </a:solidFill>
                <a:latin typeface="Constantia" pitchFamily="18" charset="0"/>
              </a:rPr>
              <a:t>17 Zie, ik schep een nieuwe hemel en een nieuwe aarde. </a:t>
            </a:r>
          </a:p>
          <a:p>
            <a:pPr fontAlgn="b"/>
            <a:r>
              <a:rPr lang="nl-NL" sz="2400" dirty="0" smtClean="0">
                <a:solidFill>
                  <a:schemeClr val="accent4">
                    <a:lumMod val="50000"/>
                  </a:schemeClr>
                </a:solidFill>
                <a:latin typeface="Constantia" pitchFamily="18" charset="0"/>
              </a:rPr>
              <a:t>Wat er vroeger was raakt in vergetelheid, het komt niemand ooit nog voor de geest. </a:t>
            </a:r>
          </a:p>
          <a:p>
            <a:pPr fontAlgn="b"/>
            <a:r>
              <a:rPr lang="nl-NL" sz="2400" dirty="0" smtClean="0">
                <a:solidFill>
                  <a:schemeClr val="accent4">
                    <a:lumMod val="50000"/>
                  </a:schemeClr>
                </a:solidFill>
                <a:latin typeface="Constantia" pitchFamily="18" charset="0"/>
              </a:rPr>
              <a:t>18 Er zal alleen maar blijdschap zijn </a:t>
            </a:r>
          </a:p>
          <a:p>
            <a:pPr fontAlgn="b"/>
            <a:r>
              <a:rPr lang="nl-NL" sz="2400" dirty="0" smtClean="0">
                <a:solidFill>
                  <a:schemeClr val="accent4">
                    <a:lumMod val="50000"/>
                  </a:schemeClr>
                </a:solidFill>
                <a:latin typeface="Constantia" pitchFamily="18" charset="0"/>
              </a:rPr>
              <a:t>en groot gejuich om wat ik schep. </a:t>
            </a:r>
          </a:p>
          <a:p>
            <a:pPr fontAlgn="b"/>
            <a:r>
              <a:rPr lang="nl-NL" sz="2400" dirty="0" smtClean="0">
                <a:solidFill>
                  <a:schemeClr val="accent4">
                    <a:lumMod val="50000"/>
                  </a:schemeClr>
                </a:solidFill>
                <a:latin typeface="Constantia" pitchFamily="18" charset="0"/>
              </a:rPr>
              <a:t>Ik herschep Jeruzalem in een jubelende stad  en schenk haar bevolking vreugde. </a:t>
            </a:r>
          </a:p>
          <a:p>
            <a:endParaRPr lang="nl-NL" sz="1600" b="1" dirty="0" smtClean="0">
              <a:solidFill>
                <a:schemeClr val="accent4">
                  <a:lumMod val="50000"/>
                </a:schemeClr>
              </a:solidFill>
              <a:latin typeface="Constantia" pitchFamily="18" charset="0"/>
            </a:endParaRPr>
          </a:p>
          <a:p>
            <a:endParaRPr lang="nl-NL" sz="1600" b="1" dirty="0" smtClean="0">
              <a:solidFill>
                <a:schemeClr val="accent4">
                  <a:lumMod val="50000"/>
                </a:schemeClr>
              </a:solidFill>
              <a:latin typeface="Constantia" pitchFamily="18" charset="0"/>
            </a:endParaRPr>
          </a:p>
          <a:p>
            <a:endParaRPr lang="nl-NL" sz="16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060848"/>
            <a:ext cx="4608512"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Jezus op de troon</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19 Alles helemaal nieuw</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628800"/>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060848"/>
            <a:ext cx="4608512"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Een nieuwe aarde</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3" name="Picture 2"/>
          <p:cNvPicPr>
            <a:picLocks noChangeAspect="1" noChangeArrowheads="1"/>
          </p:cNvPicPr>
          <p:nvPr/>
        </p:nvPicPr>
        <p:blipFill>
          <a:blip r:embed="rId3" cstate="print"/>
          <a:srcRect/>
          <a:stretch>
            <a:fillRect/>
          </a:stretch>
        </p:blipFill>
        <p:spPr bwMode="auto">
          <a:xfrm>
            <a:off x="5364088" y="188640"/>
            <a:ext cx="3559170" cy="474556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478</TotalTime>
  <Words>873</Words>
  <Application>Microsoft Office PowerPoint</Application>
  <PresentationFormat>Diavoorstelling (4:3)</PresentationFormat>
  <Paragraphs>295</Paragraphs>
  <Slides>13</Slides>
  <Notes>13</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Trek</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lpstr>Les  19 Alles helemaal nieuw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67</cp:revision>
  <dcterms:created xsi:type="dcterms:W3CDTF">2011-08-15T13:01:05Z</dcterms:created>
  <dcterms:modified xsi:type="dcterms:W3CDTF">2014-01-28T09:41:09Z</dcterms:modified>
</cp:coreProperties>
</file>