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4" r:id="rId6"/>
    <p:sldId id="258" r:id="rId7"/>
    <p:sldId id="267" r:id="rId8"/>
    <p:sldId id="259" r:id="rId9"/>
    <p:sldId id="268" r:id="rId10"/>
    <p:sldId id="260" r:id="rId11"/>
    <p:sldId id="261" r:id="rId12"/>
    <p:sldId id="262" r:id="rId13"/>
    <p:sldId id="263" r:id="rId1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1EE9A80C-8CA6-4F74-B1C9-E41974C9AA2C}"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8EED606-524E-44CA-A311-0D99DC3FCAA8}"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7542AD5-FFAC-4591-93AD-91C409676713}"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2F7703D-C2F2-43EC-8F6B-DFEB29C9265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1A74CA0-D252-4760-AE8D-B565401F9F4F}"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BDE616C-E5A8-409C-9139-5E4EF0B30779}"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9214476-65C7-46F1-B706-EBDEC89BD289}"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7E7DA5C-DF15-40B4-97E9-7009066EEF93}"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E10A7FFB-26E6-4AB3-B063-E2AD792ED706}"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2A73E05-E291-4DDE-B8FD-ACFD03B2FD70}"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56B9710B-B0CD-42E4-8300-874881CE6A46}"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009DBCD-6847-4DD9-AA70-80A6E12A7DAA}"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266D77D1-4739-462F-AD50-86A4385598F5}" type="datetimeFigureOut">
              <a:rPr lang="nl-NL"/>
              <a:pPr>
                <a:defRPr/>
              </a:pPr>
              <a:t>26-5-2014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280740D9-A361-4814-8CF4-7ECAC7630CC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DDC34104-A7EB-468E-982F-74F745CDBA70}" type="datetimeFigureOut">
              <a:rPr lang="nl-NL"/>
              <a:pPr>
                <a:defRPr/>
              </a:pPr>
              <a:t>26-5-2014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2FB3EA7C-1BC3-436C-A558-50254743DA3C}"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4356496-584A-404E-A3ED-BE7A7CD07A2A}" type="datetimeFigureOut">
              <a:rPr lang="nl-NL"/>
              <a:pPr>
                <a:defRPr/>
              </a:pPr>
              <a:t>26-5-2014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65D3A40A-3231-41C4-BA62-7F8F43E2B10F}"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E2C786A-43B8-44E4-8D6A-4B6572C07223}"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D9A61CB-C670-426C-93B3-E0151CF4E639}"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A78347C-44AB-4B55-937D-57ABB69B0DD3}"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94C5CBE-C1CE-4917-A13A-A7B2C0A5D27B}"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BE25AAC-DBF6-40F7-9C58-618A598A18A2}" type="datetimeFigureOut">
              <a:rPr lang="nl-NL"/>
              <a:pPr>
                <a:defRPr/>
              </a:pPr>
              <a:t>26-5-2014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AF57B20-DFC2-4850-B34B-917AD6DCAB67}"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4" cy="523220"/>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19 – Supergoed of </a:t>
            </a:r>
            <a:r>
              <a:rPr lang="nl-NL" sz="2800" b="1" dirty="0">
                <a:solidFill>
                  <a:schemeClr val="accent2">
                    <a:lumMod val="75000"/>
                  </a:schemeClr>
                </a:solidFill>
                <a:latin typeface="+mn-lt"/>
                <a:cs typeface="+mn-cs"/>
              </a:rPr>
              <a:t>totaal bedorven?</a:t>
            </a:r>
            <a:endParaRPr lang="nl-NL" sz="2800" b="1" dirty="0">
              <a:solidFill>
                <a:schemeClr val="accent2">
                  <a:lumMod val="75000"/>
                </a:schemeClr>
              </a:solidFill>
              <a:latin typeface="+mn-lt"/>
              <a:cs typeface="+mn-cs"/>
            </a:endParaRPr>
          </a:p>
        </p:txBody>
      </p:sp>
      <p:pic>
        <p:nvPicPr>
          <p:cNvPr id="2052" name="Picture 2"/>
          <p:cNvPicPr>
            <a:picLocks noChangeAspect="1" noChangeArrowheads="1"/>
          </p:cNvPicPr>
          <p:nvPr/>
        </p:nvPicPr>
        <p:blipFill>
          <a:blip r:embed="rId3" cstate="print"/>
          <a:srcRect/>
          <a:stretch>
            <a:fillRect/>
          </a:stretch>
        </p:blipFill>
        <p:spPr bwMode="auto">
          <a:xfrm>
            <a:off x="1763688" y="1196752"/>
            <a:ext cx="5616575" cy="48133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404664"/>
            <a:ext cx="8075811" cy="6237436"/>
          </a:xfrm>
        </p:spPr>
        <p:txBody>
          <a:bodyPr rtlCol="0">
            <a:noAutofit/>
          </a:bodyPr>
          <a:lstStyle/>
          <a:p>
            <a:pPr fontAlgn="auto">
              <a:spcAft>
                <a:spcPts val="0"/>
              </a:spcAft>
              <a:buFont typeface="Arial" pitchFamily="34" charset="0"/>
              <a:buNone/>
              <a:defRPr/>
            </a:pPr>
            <a:r>
              <a:rPr lang="nl-NL" sz="2000" b="1" dirty="0" smtClean="0"/>
              <a:t>Psalm 51: </a:t>
            </a:r>
            <a:r>
              <a:rPr lang="nl-NL" sz="2000" b="1" dirty="0" smtClean="0"/>
              <a:t>1-7</a:t>
            </a:r>
            <a:endParaRPr lang="nl-NL" sz="2000" b="1" dirty="0" smtClean="0"/>
          </a:p>
          <a:p>
            <a:pPr marL="0" indent="0" fontAlgn="auto">
              <a:spcAft>
                <a:spcPts val="0"/>
              </a:spcAft>
              <a:buFont typeface="Arial" pitchFamily="34" charset="0"/>
              <a:buNone/>
              <a:defRPr/>
            </a:pPr>
            <a:r>
              <a:rPr lang="nl-NL" sz="2000" dirty="0" smtClean="0"/>
              <a:t>1 Voor de koorleider. Een psalm van David, 2 toen de profeet </a:t>
            </a:r>
            <a:r>
              <a:rPr lang="nl-NL" sz="2000" dirty="0" err="1" smtClean="0"/>
              <a:t>Natan</a:t>
            </a:r>
            <a:r>
              <a:rPr lang="nl-NL" sz="2000" dirty="0" smtClean="0"/>
              <a:t> hem had bezocht, nadat hij met </a:t>
            </a:r>
            <a:r>
              <a:rPr lang="nl-NL" sz="2000" dirty="0" err="1" smtClean="0"/>
              <a:t>Batseba</a:t>
            </a:r>
            <a:r>
              <a:rPr lang="nl-NL" sz="2000" dirty="0" smtClean="0"/>
              <a:t> geslapen had. </a:t>
            </a:r>
          </a:p>
          <a:p>
            <a:pPr marL="0" indent="0" fontAlgn="auto">
              <a:spcAft>
                <a:spcPts val="0"/>
              </a:spcAft>
              <a:buFont typeface="Arial" pitchFamily="34" charset="0"/>
              <a:buNone/>
              <a:defRPr/>
            </a:pPr>
            <a:r>
              <a:rPr lang="nl-NL" sz="2000" dirty="0" smtClean="0"/>
              <a:t>3 Wees mij genadig, God, in uw trouw, </a:t>
            </a:r>
          </a:p>
          <a:p>
            <a:pPr marL="0" indent="0" fontAlgn="auto">
              <a:spcAft>
                <a:spcPts val="0"/>
              </a:spcAft>
              <a:buFont typeface="Arial" pitchFamily="34" charset="0"/>
              <a:buNone/>
              <a:defRPr/>
            </a:pPr>
            <a:r>
              <a:rPr lang="nl-NL" sz="2000" dirty="0" smtClean="0"/>
              <a:t>u bent vol erbarmen, doe mijn daden teniet, </a:t>
            </a:r>
          </a:p>
          <a:p>
            <a:pPr marL="0" indent="0" fontAlgn="auto">
              <a:spcAft>
                <a:spcPts val="0"/>
              </a:spcAft>
              <a:buFont typeface="Arial" pitchFamily="34" charset="0"/>
              <a:buNone/>
              <a:defRPr/>
            </a:pPr>
            <a:r>
              <a:rPr lang="nl-NL" sz="2000" dirty="0" smtClean="0"/>
              <a:t>4 was mij schoon van alle schuld, reinig mij van mijn zonden. </a:t>
            </a:r>
          </a:p>
          <a:p>
            <a:pPr marL="0" indent="0" fontAlgn="auto">
              <a:spcAft>
                <a:spcPts val="0"/>
              </a:spcAft>
              <a:buFont typeface="Arial" pitchFamily="34" charset="0"/>
              <a:buNone/>
              <a:defRPr/>
            </a:pPr>
            <a:r>
              <a:rPr lang="nl-NL" sz="2000" dirty="0" smtClean="0"/>
              <a:t>5 Ik ken mijn wandaden, ik ben mij steeds van mijn zonden bewust, </a:t>
            </a:r>
          </a:p>
          <a:p>
            <a:pPr marL="0" indent="0" fontAlgn="auto">
              <a:spcAft>
                <a:spcPts val="0"/>
              </a:spcAft>
              <a:buFont typeface="Arial" pitchFamily="34" charset="0"/>
              <a:buNone/>
              <a:defRPr/>
            </a:pPr>
            <a:r>
              <a:rPr lang="nl-NL" sz="2000" dirty="0" smtClean="0"/>
              <a:t>6 tegen u, tegen u alleen heb ik gezondigd, ik heb gedaan wat slecht is in uw ogen. </a:t>
            </a:r>
          </a:p>
          <a:p>
            <a:pPr marL="0" indent="0" fontAlgn="auto">
              <a:spcAft>
                <a:spcPts val="0"/>
              </a:spcAft>
              <a:buFont typeface="Arial" pitchFamily="34" charset="0"/>
              <a:buNone/>
              <a:defRPr/>
            </a:pPr>
            <a:r>
              <a:rPr lang="nl-NL" sz="2000" dirty="0" smtClean="0"/>
              <a:t>Laat uw uitspraak rechtvaardig zijn en uw oordeel zuiver. </a:t>
            </a:r>
          </a:p>
          <a:p>
            <a:pPr marL="0" indent="0" fontAlgn="auto">
              <a:spcAft>
                <a:spcPts val="0"/>
              </a:spcAft>
              <a:buFont typeface="Arial" pitchFamily="34" charset="0"/>
              <a:buNone/>
              <a:defRPr/>
            </a:pPr>
            <a:r>
              <a:rPr lang="nl-NL" sz="2000" dirty="0" smtClean="0"/>
              <a:t>7 Ik was al schuldig toen ik werd geboren, al zondig toen mijn moeder mij </a:t>
            </a:r>
            <a:r>
              <a:rPr lang="nl-NL" sz="2000" dirty="0" smtClean="0"/>
              <a:t>ontving</a:t>
            </a:r>
            <a:r>
              <a:rPr lang="nl-NL" sz="2000" dirty="0" smtClean="0"/>
              <a:t>.</a:t>
            </a:r>
            <a:endParaRPr lang="nl-NL" sz="2000" dirty="0"/>
          </a:p>
          <a:p>
            <a:pPr marL="0" indent="0" fontAlgn="auto">
              <a:spcAft>
                <a:spcPts val="0"/>
              </a:spcAft>
              <a:buFont typeface="Arial" pitchFamily="34" charset="0"/>
              <a:buNone/>
              <a:defRPr/>
            </a:pPr>
            <a:endParaRPr lang="nl-NL" sz="2000" dirty="0" smtClean="0"/>
          </a:p>
          <a:p>
            <a:pPr fontAlgn="auto">
              <a:spcAft>
                <a:spcPts val="0"/>
              </a:spcAft>
              <a:buFont typeface="Arial" pitchFamily="34" charset="0"/>
              <a:buNone/>
              <a:defRPr/>
            </a:pPr>
            <a:endParaRPr lang="nl-NL" sz="1800" dirty="0" smtClean="0"/>
          </a:p>
          <a:p>
            <a:pPr fontAlgn="auto">
              <a:spcAft>
                <a:spcPts val="0"/>
              </a:spcAft>
              <a:buFont typeface="Arial" pitchFamily="34" charset="0"/>
              <a:buNone/>
              <a:defRPr/>
            </a:pPr>
            <a:endParaRPr lang="nl-NL" sz="1800" dirty="0" smtClean="0"/>
          </a:p>
          <a:p>
            <a:pPr marL="0" indent="0" fontAlgn="auto">
              <a:spcAft>
                <a:spcPts val="0"/>
              </a:spcAft>
              <a:buFont typeface="Arial" pitchFamily="34" charset="0"/>
              <a:buNone/>
              <a:defRPr/>
            </a:pPr>
            <a:endParaRPr lang="nl-NL" sz="1800" b="1" dirty="0" smtClean="0"/>
          </a:p>
        </p:txBody>
      </p:sp>
      <p:grpSp>
        <p:nvGrpSpPr>
          <p:cNvPr id="6147" name="Groep 3"/>
          <p:cNvGrpSpPr>
            <a:grpSpLocks/>
          </p:cNvGrpSpPr>
          <p:nvPr/>
        </p:nvGrpSpPr>
        <p:grpSpPr bwMode="auto">
          <a:xfrm>
            <a:off x="0" y="4725143"/>
            <a:ext cx="1908175" cy="1988394"/>
            <a:chOff x="0" y="4725243"/>
            <a:chExt cx="1907704" cy="1988741"/>
          </a:xfrm>
        </p:grpSpPr>
        <p:pic>
          <p:nvPicPr>
            <p:cNvPr id="614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6148" name="Picture 2"/>
          <p:cNvPicPr>
            <a:picLocks noChangeAspect="1" noChangeArrowheads="1"/>
          </p:cNvPicPr>
          <p:nvPr/>
        </p:nvPicPr>
        <p:blipFill>
          <a:blip r:embed="rId3" cstate="print"/>
          <a:srcRect/>
          <a:stretch>
            <a:fillRect/>
          </a:stretch>
        </p:blipFill>
        <p:spPr bwMode="auto">
          <a:xfrm>
            <a:off x="7020272" y="5054406"/>
            <a:ext cx="1885057" cy="16152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inhoud 2"/>
          <p:cNvSpPr>
            <a:spLocks noGrp="1"/>
          </p:cNvSpPr>
          <p:nvPr>
            <p:ph idx="1"/>
          </p:nvPr>
        </p:nvSpPr>
        <p:spPr>
          <a:xfrm>
            <a:off x="467545" y="404664"/>
            <a:ext cx="8074794" cy="6329511"/>
          </a:xfrm>
        </p:spPr>
        <p:txBody>
          <a:bodyPr/>
          <a:lstStyle/>
          <a:p>
            <a:pPr marL="0" indent="0">
              <a:buNone/>
            </a:pPr>
            <a:r>
              <a:rPr lang="nl-NL" sz="2000" b="1" dirty="0" smtClean="0"/>
              <a:t>Psalm 51: 8-14</a:t>
            </a:r>
          </a:p>
          <a:p>
            <a:pPr marL="0" indent="0">
              <a:buNone/>
            </a:pPr>
            <a:r>
              <a:rPr lang="nl-NL" sz="2000" dirty="0" smtClean="0"/>
              <a:t>8 maar u wilt dat waarheid mij vervult,</a:t>
            </a:r>
          </a:p>
          <a:p>
            <a:pPr marL="0" indent="0">
              <a:buNone/>
            </a:pPr>
            <a:r>
              <a:rPr lang="nl-NL" sz="2000" dirty="0" smtClean="0"/>
              <a:t>u leert mij wijsheid, diep in mijn hart.</a:t>
            </a:r>
          </a:p>
          <a:p>
            <a:pPr marL="0" indent="0">
              <a:buFont typeface="Arial" charset="0"/>
              <a:buNone/>
            </a:pPr>
            <a:r>
              <a:rPr lang="nl-NL" sz="2000" dirty="0" smtClean="0"/>
              <a:t>9 </a:t>
            </a:r>
            <a:r>
              <a:rPr lang="nl-NL" sz="2000" dirty="0" smtClean="0"/>
              <a:t>Neem met majoraan mijn zonden weg en ik word rein, </a:t>
            </a:r>
          </a:p>
          <a:p>
            <a:pPr marL="0" indent="0">
              <a:buFont typeface="Arial" charset="0"/>
              <a:buNone/>
            </a:pPr>
            <a:r>
              <a:rPr lang="nl-NL" sz="2000" dirty="0" smtClean="0"/>
              <a:t>was mij en ik word witter dan sneeuw. </a:t>
            </a:r>
          </a:p>
          <a:p>
            <a:pPr marL="0" indent="0">
              <a:buFont typeface="Arial" charset="0"/>
              <a:buNone/>
            </a:pPr>
            <a:r>
              <a:rPr lang="nl-NL" sz="2000" dirty="0" smtClean="0"/>
              <a:t>10 Laat mij vreugde en blijdschap horen: </a:t>
            </a:r>
          </a:p>
          <a:p>
            <a:pPr marL="0" indent="0">
              <a:buFont typeface="Arial" charset="0"/>
              <a:buNone/>
            </a:pPr>
            <a:r>
              <a:rPr lang="nl-NL" sz="2000" dirty="0" smtClean="0"/>
              <a:t>u hebt mij gebroken, laat mij ook juichen. </a:t>
            </a:r>
          </a:p>
          <a:p>
            <a:pPr marL="0" indent="0">
              <a:buFont typeface="Arial" charset="0"/>
              <a:buNone/>
            </a:pPr>
            <a:r>
              <a:rPr lang="nl-NL" sz="2000" dirty="0" smtClean="0"/>
              <a:t>11 Sluit uw ogen voor mijn zonden </a:t>
            </a:r>
          </a:p>
          <a:p>
            <a:pPr marL="0" indent="0">
              <a:buFont typeface="Arial" charset="0"/>
              <a:buNone/>
            </a:pPr>
            <a:r>
              <a:rPr lang="nl-NL" sz="2000" dirty="0" smtClean="0"/>
              <a:t>en doe heel mijn schuld teniet. </a:t>
            </a:r>
            <a:endParaRPr lang="nl-NL" sz="2000" dirty="0" smtClean="0"/>
          </a:p>
          <a:p>
            <a:pPr marL="0" indent="0">
              <a:buFont typeface="Arial" charset="0"/>
              <a:buNone/>
            </a:pPr>
            <a:r>
              <a:rPr lang="nl-NL" sz="2000" dirty="0" smtClean="0"/>
              <a:t/>
            </a:r>
            <a:br>
              <a:rPr lang="nl-NL" sz="2000" dirty="0" smtClean="0"/>
            </a:br>
            <a:r>
              <a:rPr lang="nl-NL" sz="2000" dirty="0" smtClean="0"/>
              <a:t>12 Schep, o God, een zuiver hart in mij, </a:t>
            </a:r>
          </a:p>
          <a:p>
            <a:pPr marL="0" indent="0">
              <a:buFont typeface="Arial" charset="0"/>
              <a:buNone/>
            </a:pPr>
            <a:r>
              <a:rPr lang="nl-NL" sz="2000" dirty="0" smtClean="0"/>
              <a:t>vernieuw mijn geest, maak mij standvastig, </a:t>
            </a:r>
          </a:p>
          <a:p>
            <a:pPr marL="0" indent="0">
              <a:buFont typeface="Arial" charset="0"/>
              <a:buNone/>
            </a:pPr>
            <a:r>
              <a:rPr lang="nl-NL" sz="2000" dirty="0" smtClean="0"/>
              <a:t>13 verban mij niet uit uw nabijheid, </a:t>
            </a:r>
          </a:p>
          <a:p>
            <a:pPr marL="0" indent="0">
              <a:buFont typeface="Arial" charset="0"/>
              <a:buNone/>
            </a:pPr>
            <a:r>
              <a:rPr lang="nl-NL" sz="2000" dirty="0" smtClean="0"/>
              <a:t>neem uw heilige geest niet van mij weg. </a:t>
            </a:r>
          </a:p>
          <a:p>
            <a:pPr marL="0" indent="0">
              <a:buFont typeface="Arial" charset="0"/>
              <a:buNone/>
            </a:pPr>
            <a:r>
              <a:rPr lang="nl-NL" sz="2000" dirty="0" smtClean="0"/>
              <a:t>14 Red mij, geef mij de vreugde van vroeger, </a:t>
            </a:r>
          </a:p>
          <a:p>
            <a:pPr marL="0" indent="0">
              <a:buFont typeface="Arial" charset="0"/>
              <a:buNone/>
            </a:pPr>
            <a:r>
              <a:rPr lang="nl-NL" sz="2000" dirty="0" smtClean="0"/>
              <a:t>de kracht van een sterke geest. </a:t>
            </a:r>
          </a:p>
          <a:p>
            <a:pPr marL="0" indent="0">
              <a:buFont typeface="Arial" charset="0"/>
              <a:buNone/>
            </a:pPr>
            <a:endParaRPr lang="nl-NL" sz="1800" dirty="0" smtClean="0"/>
          </a:p>
          <a:p>
            <a:pPr marL="0" indent="0">
              <a:buFont typeface="Arial" charset="0"/>
              <a:buNone/>
            </a:pPr>
            <a:endParaRPr lang="nl-NL" sz="1800" dirty="0" smtClean="0"/>
          </a:p>
          <a:p>
            <a:pPr marL="0" indent="0">
              <a:buFont typeface="Arial" charset="0"/>
              <a:buNone/>
            </a:pPr>
            <a:endParaRPr lang="nl-NL" sz="1800" b="1" dirty="0" smtClean="0"/>
          </a:p>
        </p:txBody>
      </p:sp>
      <p:grpSp>
        <p:nvGrpSpPr>
          <p:cNvPr id="7171" name="Groep 3"/>
          <p:cNvGrpSpPr>
            <a:grpSpLocks/>
          </p:cNvGrpSpPr>
          <p:nvPr/>
        </p:nvGrpSpPr>
        <p:grpSpPr bwMode="auto">
          <a:xfrm>
            <a:off x="7092280" y="260648"/>
            <a:ext cx="1908175" cy="1988394"/>
            <a:chOff x="-143510" y="4725243"/>
            <a:chExt cx="1907704" cy="1988741"/>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14351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7172" name="Picture 2"/>
          <p:cNvPicPr>
            <a:picLocks noChangeAspect="1" noChangeArrowheads="1"/>
          </p:cNvPicPr>
          <p:nvPr/>
        </p:nvPicPr>
        <p:blipFill>
          <a:blip r:embed="rId3" cstate="print"/>
          <a:srcRect/>
          <a:stretch>
            <a:fillRect/>
          </a:stretch>
        </p:blipFill>
        <p:spPr bwMode="auto">
          <a:xfrm>
            <a:off x="7308304" y="5301208"/>
            <a:ext cx="1597025" cy="1368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p:cNvSpPr>
            <a:spLocks noGrp="1"/>
          </p:cNvSpPr>
          <p:nvPr>
            <p:ph idx="1"/>
          </p:nvPr>
        </p:nvSpPr>
        <p:spPr>
          <a:xfrm>
            <a:off x="1259631" y="1268759"/>
            <a:ext cx="7066807" cy="5112991"/>
          </a:xfrm>
        </p:spPr>
        <p:txBody>
          <a:bodyPr/>
          <a:lstStyle/>
          <a:p>
            <a:pPr marL="0" indent="0">
              <a:buFont typeface="Arial" charset="0"/>
              <a:buNone/>
            </a:pPr>
            <a:r>
              <a:rPr lang="nl-NL" sz="2400" b="1" dirty="0" smtClean="0"/>
              <a:t>Jesaja </a:t>
            </a:r>
            <a:r>
              <a:rPr lang="nl-NL" sz="2400" b="1" dirty="0" smtClean="0"/>
              <a:t>1: 18</a:t>
            </a:r>
            <a:endParaRPr lang="nl-NL" sz="2400" b="1" i="1" dirty="0" smtClean="0"/>
          </a:p>
          <a:p>
            <a:pPr marL="0" indent="0">
              <a:buFont typeface="Arial" charset="0"/>
              <a:buNone/>
            </a:pPr>
            <a:r>
              <a:rPr lang="nl-NL" sz="2400" dirty="0" smtClean="0"/>
              <a:t>De HEER zegt: Laten we zien wie er in zijn recht staat. </a:t>
            </a:r>
          </a:p>
          <a:p>
            <a:pPr marL="0" indent="0">
              <a:buFont typeface="Arial" charset="0"/>
              <a:buNone/>
            </a:pPr>
            <a:r>
              <a:rPr lang="nl-NL" sz="2400" dirty="0" smtClean="0"/>
              <a:t>Al zijn je zonden rood als scharlaken, </a:t>
            </a:r>
            <a:endParaRPr lang="nl-NL" sz="2400" dirty="0" smtClean="0"/>
          </a:p>
          <a:p>
            <a:pPr marL="0" indent="0">
              <a:buFont typeface="Arial" charset="0"/>
              <a:buNone/>
            </a:pPr>
            <a:r>
              <a:rPr lang="nl-NL" sz="2400" dirty="0" smtClean="0"/>
              <a:t>ze </a:t>
            </a:r>
            <a:r>
              <a:rPr lang="nl-NL" sz="2400" dirty="0" smtClean="0"/>
              <a:t>worden wit als sneeuw.</a:t>
            </a:r>
          </a:p>
          <a:p>
            <a:pPr marL="0" indent="0">
              <a:buFont typeface="Arial" charset="0"/>
              <a:buNone/>
            </a:pPr>
            <a:endParaRPr lang="nl-NL" sz="1800" dirty="0" smtClean="0"/>
          </a:p>
          <a:p>
            <a:pPr marL="0" indent="0">
              <a:buFont typeface="Arial" charset="0"/>
              <a:buNone/>
            </a:pPr>
            <a:endParaRPr lang="nl-NL" sz="1800" dirty="0" smtClean="0"/>
          </a:p>
          <a:p>
            <a:pPr marL="0" indent="0">
              <a:buFont typeface="Arial" charset="0"/>
              <a:buNone/>
            </a:pPr>
            <a:endParaRPr lang="nl-NL" sz="1800" b="1" dirty="0" smtClean="0"/>
          </a:p>
        </p:txBody>
      </p:sp>
      <p:grpSp>
        <p:nvGrpSpPr>
          <p:cNvPr id="8195" name="Groep 3"/>
          <p:cNvGrpSpPr>
            <a:grpSpLocks/>
          </p:cNvGrpSpPr>
          <p:nvPr/>
        </p:nvGrpSpPr>
        <p:grpSpPr bwMode="auto">
          <a:xfrm>
            <a:off x="0" y="4725143"/>
            <a:ext cx="1908175" cy="1988394"/>
            <a:chOff x="0" y="4725243"/>
            <a:chExt cx="1907704" cy="1988741"/>
          </a:xfrm>
        </p:grpSpPr>
        <p:pic>
          <p:nvPicPr>
            <p:cNvPr id="819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8196" name="Picture 2"/>
          <p:cNvPicPr>
            <a:picLocks noChangeAspect="1" noChangeArrowheads="1"/>
          </p:cNvPicPr>
          <p:nvPr/>
        </p:nvPicPr>
        <p:blipFill>
          <a:blip r:embed="rId3" cstate="print"/>
          <a:srcRect/>
          <a:stretch>
            <a:fillRect/>
          </a:stretch>
        </p:blipFill>
        <p:spPr bwMode="auto">
          <a:xfrm>
            <a:off x="7236296" y="5229200"/>
            <a:ext cx="1597025" cy="13684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inhoud 2"/>
          <p:cNvSpPr>
            <a:spLocks noGrp="1"/>
          </p:cNvSpPr>
          <p:nvPr>
            <p:ph idx="1"/>
          </p:nvPr>
        </p:nvSpPr>
        <p:spPr>
          <a:xfrm>
            <a:off x="611560" y="548680"/>
            <a:ext cx="8003803" cy="5112345"/>
          </a:xfrm>
        </p:spPr>
        <p:txBody>
          <a:bodyPr/>
          <a:lstStyle/>
          <a:p>
            <a:pPr marL="0" indent="0">
              <a:buFont typeface="Arial" charset="0"/>
              <a:buNone/>
            </a:pPr>
            <a:r>
              <a:rPr lang="nl-NL" sz="2000" b="1" dirty="0" smtClean="0"/>
              <a:t>Kolossenzen 1</a:t>
            </a:r>
            <a:r>
              <a:rPr lang="nl-NL" sz="2000" b="1" dirty="0" smtClean="0"/>
              <a:t>: 13 </a:t>
            </a:r>
            <a:r>
              <a:rPr lang="nl-NL" sz="2000" b="1" dirty="0" smtClean="0"/>
              <a:t>en </a:t>
            </a:r>
            <a:r>
              <a:rPr lang="nl-NL" sz="2000" b="1" dirty="0" smtClean="0"/>
              <a:t>21-23</a:t>
            </a:r>
            <a:endParaRPr lang="nl-NL" sz="2000" b="1" dirty="0" smtClean="0"/>
          </a:p>
          <a:p>
            <a:pPr marL="0" indent="0">
              <a:buFont typeface="Arial" charset="0"/>
              <a:buNone/>
            </a:pPr>
            <a:r>
              <a:rPr lang="nl-NL" sz="2000" dirty="0" smtClean="0"/>
              <a:t>13 Hij heeft ons gered uit de macht van de duisternis en ons overgebracht naar het rijk van zijn geliefde Zoon.</a:t>
            </a:r>
          </a:p>
          <a:p>
            <a:pPr marL="0" indent="0">
              <a:buFont typeface="Arial" charset="0"/>
              <a:buNone/>
            </a:pPr>
            <a:endParaRPr lang="nl-NL" sz="2000" dirty="0" smtClean="0"/>
          </a:p>
          <a:p>
            <a:pPr marL="0" indent="0">
              <a:buFont typeface="Arial" charset="0"/>
              <a:buNone/>
            </a:pPr>
            <a:r>
              <a:rPr lang="nl-NL" sz="2000" dirty="0" smtClean="0"/>
              <a:t>21 Eerst was u van hem vervreemd en was u hem in al het kwaad dat u deed vijandig gezind, 22 maar nu heeft hij u door de dood van zijn aardse lichaam met zich verzoend om u heilig, zuiver en onberispelijk bij zich te brengen. 23 Maar dan moet u blijven geloven, onwrikbaar gegrondvest zijn in de hoop die het evangelie brengt, het evangelie dat u gehoord hebt en dat aan alle schepselen onder de hemel verkondigd is, en waarvan ik, Paulus, de dienaar ben geworden.</a:t>
            </a:r>
          </a:p>
          <a:p>
            <a:pPr marL="0" indent="0">
              <a:buFont typeface="Arial" charset="0"/>
              <a:buNone/>
            </a:pPr>
            <a:endParaRPr lang="nl-NL" sz="2000" dirty="0" smtClean="0"/>
          </a:p>
          <a:p>
            <a:pPr marL="0" indent="0">
              <a:buFont typeface="Arial" charset="0"/>
              <a:buNone/>
            </a:pPr>
            <a:endParaRPr lang="nl-NL" sz="1800" dirty="0" smtClean="0"/>
          </a:p>
          <a:p>
            <a:pPr marL="0" indent="0">
              <a:buFont typeface="Arial" charset="0"/>
              <a:buNone/>
            </a:pPr>
            <a:endParaRPr lang="nl-NL" sz="1800" b="1" dirty="0" smtClean="0"/>
          </a:p>
        </p:txBody>
      </p:sp>
      <p:grpSp>
        <p:nvGrpSpPr>
          <p:cNvPr id="9219" name="Groep 3"/>
          <p:cNvGrpSpPr>
            <a:grpSpLocks/>
          </p:cNvGrpSpPr>
          <p:nvPr/>
        </p:nvGrpSpPr>
        <p:grpSpPr bwMode="auto">
          <a:xfrm>
            <a:off x="0" y="4725143"/>
            <a:ext cx="1908175" cy="1988394"/>
            <a:chOff x="0" y="4725243"/>
            <a:chExt cx="1907704" cy="1988741"/>
          </a:xfrm>
        </p:grpSpPr>
        <p:pic>
          <p:nvPicPr>
            <p:cNvPr id="922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9220" name="Picture 2"/>
          <p:cNvPicPr>
            <a:picLocks noChangeAspect="1" noChangeArrowheads="1"/>
          </p:cNvPicPr>
          <p:nvPr/>
        </p:nvPicPr>
        <p:blipFill>
          <a:blip r:embed="rId3" cstate="print"/>
          <a:srcRect/>
          <a:stretch>
            <a:fillRect/>
          </a:stretch>
        </p:blipFill>
        <p:spPr bwMode="auto">
          <a:xfrm>
            <a:off x="7308304" y="5229200"/>
            <a:ext cx="1597025" cy="1368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683569" y="548680"/>
            <a:ext cx="7776864" cy="5804495"/>
          </a:xfrm>
        </p:spPr>
        <p:txBody>
          <a:bodyPr/>
          <a:lstStyle/>
          <a:p>
            <a:pPr marL="0" indent="0">
              <a:buFont typeface="Arial" charset="0"/>
              <a:buNone/>
            </a:pPr>
            <a:r>
              <a:rPr lang="nl-NL" sz="2400" b="1" dirty="0" smtClean="0"/>
              <a:t>Wat doe ik hier vandaag?</a:t>
            </a:r>
          </a:p>
          <a:p>
            <a:pPr marL="0" indent="0">
              <a:buFont typeface="Arial" charset="0"/>
              <a:buNone/>
            </a:pPr>
            <a:endParaRPr lang="nl-NL" sz="2400" b="1" dirty="0" smtClean="0"/>
          </a:p>
          <a:p>
            <a:pPr marL="0" indent="0"/>
            <a:r>
              <a:rPr lang="nl-NL" sz="2400" dirty="0" smtClean="0"/>
              <a:t> Ik krijg antwoord op de vraag of ik super goed of totaal bedorven ben. </a:t>
            </a:r>
            <a:r>
              <a:rPr lang="nl-NL" sz="1800" dirty="0" smtClean="0"/>
              <a:t/>
            </a:r>
            <a:br>
              <a:rPr lang="nl-NL" sz="1800" dirty="0" smtClean="0"/>
            </a:br>
            <a:endParaRPr lang="nl-NL" sz="1800" b="1" dirty="0" smtClean="0"/>
          </a:p>
        </p:txBody>
      </p:sp>
      <p:grpSp>
        <p:nvGrpSpPr>
          <p:cNvPr id="3075"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7308304" y="5301208"/>
            <a:ext cx="1597025" cy="1368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683569" y="548680"/>
            <a:ext cx="7776864" cy="5804495"/>
          </a:xfrm>
        </p:spPr>
        <p:txBody>
          <a:bodyPr/>
          <a:lstStyle/>
          <a:p>
            <a:pPr marL="0" indent="0" algn="ctr">
              <a:buFont typeface="Arial" charset="0"/>
              <a:buNone/>
            </a:pPr>
            <a:r>
              <a:rPr lang="nl-NL" sz="4000" b="1" dirty="0" smtClean="0"/>
              <a:t>Wie ben ik?</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987824" y="1721852"/>
            <a:ext cx="3253209" cy="278754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683569" y="548680"/>
            <a:ext cx="7776864" cy="5804495"/>
          </a:xfrm>
        </p:spPr>
        <p:txBody>
          <a:bodyPr/>
          <a:lstStyle/>
          <a:p>
            <a:pPr marL="0" indent="0" algn="ctr">
              <a:buFont typeface="Arial" charset="0"/>
              <a:buNone/>
            </a:pPr>
            <a:r>
              <a:rPr lang="nl-NL" sz="4000" b="1" dirty="0" smtClean="0"/>
              <a:t>Sprekend God</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987824" y="1721852"/>
            <a:ext cx="3253209" cy="278754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323528" y="260648"/>
            <a:ext cx="8496944" cy="6092527"/>
          </a:xfrm>
        </p:spPr>
        <p:txBody>
          <a:bodyPr/>
          <a:lstStyle/>
          <a:p>
            <a:pPr marL="0" indent="0">
              <a:buFont typeface="Arial" charset="0"/>
              <a:buNone/>
            </a:pPr>
            <a:r>
              <a:rPr lang="nl-NL" sz="2000" b="1" dirty="0" smtClean="0"/>
              <a:t>Genesis </a:t>
            </a:r>
            <a:r>
              <a:rPr lang="nl-NL" sz="2000" b="1" dirty="0" smtClean="0"/>
              <a:t>1: 26-31</a:t>
            </a:r>
            <a:endParaRPr lang="nl-NL" sz="2000" b="1" dirty="0" smtClean="0"/>
          </a:p>
          <a:p>
            <a:pPr marL="0" indent="0">
              <a:buFont typeface="Arial" charset="0"/>
              <a:buNone/>
            </a:pPr>
            <a:r>
              <a:rPr lang="nl-NL" sz="2000" dirty="0" smtClean="0"/>
              <a:t>26 God zei: ‘Laten wij mensen maken die ons evenbeeld zijn, die op ons lijken; zij moeten heerschappij voeren over de vissen van de zee en de vogels van de hemel, over het vee, over de hele aarde en over alles wat daarop rondkruipt.’ 27 God schiep de mens als zijn evenbeeld, als evenbeeld van God schiep hij hem, mannelijk en vrouwelijk schiep hij de mensen. 28 Hij zegende hen en zei tegen hen: ‘Wees vruchtbaar en word talrijk, bevolk de aarde en breng haar onder je gezag: heers over de vissen van de zee, over de vogels van de hemel en over alle dieren die op de aarde rondkruipen.’ 29 Ook zei God: ‘Hierbij geef ik jullie alle zaaddragende planten en alle vruchtbomen op de aarde; dat zal jullie voedsel zijn. 30 Aan de dieren die in het wild leven, aan de vogels van de hemel en aan de levende wezens die op de aarde rondkruipen, geef ik de groene planten tot voedsel.’ En zo gebeurde het. 31 God keek naar alles wat hij had gemaakt en zag dat het zeer goed was. Het werd avond en het werd morgen. De zesde dag. </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7308304" y="5301208"/>
            <a:ext cx="1597025" cy="1368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3" y="548681"/>
            <a:ext cx="7920879" cy="3528020"/>
          </a:xfrm>
        </p:spPr>
        <p:txBody>
          <a:bodyPr rtlCol="0">
            <a:noAutofit/>
          </a:bodyPr>
          <a:lstStyle/>
          <a:p>
            <a:pPr fontAlgn="auto">
              <a:spcAft>
                <a:spcPts val="0"/>
              </a:spcAft>
              <a:buFont typeface="Arial" pitchFamily="34" charset="0"/>
              <a:buNone/>
              <a:defRPr/>
            </a:pPr>
            <a:r>
              <a:rPr lang="nl-NL" sz="2400" b="1" dirty="0" smtClean="0"/>
              <a:t>Genesis 9</a:t>
            </a:r>
            <a:r>
              <a:rPr lang="nl-NL" sz="2400" b="1" dirty="0" smtClean="0"/>
              <a:t>: 6</a:t>
            </a:r>
            <a:endParaRPr lang="nl-NL" sz="2400" b="1" dirty="0" smtClean="0"/>
          </a:p>
          <a:p>
            <a:pPr marL="0" indent="0" fontAlgn="auto">
              <a:spcAft>
                <a:spcPts val="0"/>
              </a:spcAft>
              <a:buFont typeface="Arial" pitchFamily="34" charset="0"/>
              <a:buNone/>
              <a:defRPr/>
            </a:pPr>
            <a:r>
              <a:rPr lang="nl-NL" sz="2400" dirty="0" smtClean="0"/>
              <a:t>‘Wie bloed van mensen vergiet, diens bloed wordt door mensen vergoten, want God heeft de mens als zijn evenbeeld geschapen.</a:t>
            </a:r>
          </a:p>
          <a:p>
            <a:pPr marL="0" indent="0" fontAlgn="auto">
              <a:spcAft>
                <a:spcPts val="0"/>
              </a:spcAft>
              <a:buFont typeface="Arial" pitchFamily="34" charset="0"/>
              <a:buNone/>
              <a:defRPr/>
            </a:pPr>
            <a:endParaRPr lang="nl-NL" sz="2400" b="1" dirty="0" smtClean="0"/>
          </a:p>
          <a:p>
            <a:pPr marL="0" indent="0" fontAlgn="auto">
              <a:spcAft>
                <a:spcPts val="0"/>
              </a:spcAft>
              <a:buFont typeface="Arial" pitchFamily="34" charset="0"/>
              <a:buNone/>
              <a:defRPr/>
            </a:pPr>
            <a:r>
              <a:rPr lang="nl-NL" sz="2400" b="1" dirty="0" smtClean="0"/>
              <a:t>Jakobus 3: 9</a:t>
            </a:r>
          </a:p>
          <a:p>
            <a:pPr marL="0" indent="0" fontAlgn="auto">
              <a:spcAft>
                <a:spcPts val="0"/>
              </a:spcAft>
              <a:buFont typeface="Arial" pitchFamily="34" charset="0"/>
              <a:buNone/>
              <a:defRPr/>
            </a:pPr>
            <a:r>
              <a:rPr lang="nl-NL" sz="2400" dirty="0" smtClean="0"/>
              <a:t>Met onze tong zegenen we onze heer en Vader, en we vervloeken er mensen mee die God heeft geschapen als zijn evenbeeld.’</a:t>
            </a:r>
          </a:p>
          <a:p>
            <a:pPr marL="0" indent="0" fontAlgn="auto">
              <a:spcAft>
                <a:spcPts val="0"/>
              </a:spcAft>
              <a:buFont typeface="Arial" pitchFamily="34" charset="0"/>
              <a:buNone/>
              <a:defRPr/>
            </a:pPr>
            <a:endParaRPr lang="nl-NL" sz="2400" b="1" dirty="0" smtClean="0"/>
          </a:p>
        </p:txBody>
      </p:sp>
      <p:grpSp>
        <p:nvGrpSpPr>
          <p:cNvPr id="4099" name="Groep 3"/>
          <p:cNvGrpSpPr>
            <a:grpSpLocks/>
          </p:cNvGrpSpPr>
          <p:nvPr/>
        </p:nvGrpSpPr>
        <p:grpSpPr bwMode="auto">
          <a:xfrm>
            <a:off x="0" y="4725143"/>
            <a:ext cx="1908175" cy="1988394"/>
            <a:chOff x="0" y="4725243"/>
            <a:chExt cx="1907704" cy="1988741"/>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p>
          </p:txBody>
        </p:sp>
      </p:grpSp>
      <p:pic>
        <p:nvPicPr>
          <p:cNvPr id="4100" name="Picture 2"/>
          <p:cNvPicPr>
            <a:picLocks noChangeAspect="1" noChangeArrowheads="1"/>
          </p:cNvPicPr>
          <p:nvPr/>
        </p:nvPicPr>
        <p:blipFill>
          <a:blip r:embed="rId3" cstate="print"/>
          <a:srcRect/>
          <a:stretch>
            <a:fillRect/>
          </a:stretch>
        </p:blipFill>
        <p:spPr bwMode="auto">
          <a:xfrm>
            <a:off x="7092280" y="5116106"/>
            <a:ext cx="1813049" cy="155352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683569" y="548680"/>
            <a:ext cx="7776864" cy="5804495"/>
          </a:xfrm>
        </p:spPr>
        <p:txBody>
          <a:bodyPr/>
          <a:lstStyle/>
          <a:p>
            <a:pPr marL="0" indent="0" algn="ctr">
              <a:buFont typeface="Arial" charset="0"/>
              <a:buNone/>
            </a:pPr>
            <a:r>
              <a:rPr lang="nl-NL" sz="4000" b="1" dirty="0" smtClean="0"/>
              <a:t>Ikke </a:t>
            </a:r>
            <a:r>
              <a:rPr lang="nl-NL" sz="4000" b="1" dirty="0" err="1" smtClean="0"/>
              <a:t>ikke</a:t>
            </a:r>
            <a:r>
              <a:rPr lang="nl-NL" sz="4000" b="1" dirty="0" smtClean="0"/>
              <a:t> </a:t>
            </a:r>
            <a:r>
              <a:rPr lang="nl-NL" sz="4000" b="1" dirty="0" err="1" smtClean="0"/>
              <a:t>ikke</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987824" y="1721852"/>
            <a:ext cx="3253209" cy="278754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404665"/>
            <a:ext cx="8147819" cy="5724674"/>
          </a:xfrm>
        </p:spPr>
        <p:txBody>
          <a:bodyPr rtlCol="0">
            <a:noAutofit/>
          </a:bodyPr>
          <a:lstStyle/>
          <a:p>
            <a:pPr fontAlgn="auto">
              <a:spcAft>
                <a:spcPts val="0"/>
              </a:spcAft>
              <a:buFont typeface="Arial" pitchFamily="34" charset="0"/>
              <a:buNone/>
              <a:defRPr/>
            </a:pPr>
            <a:r>
              <a:rPr lang="nl-NL" sz="2000" b="1" dirty="0" smtClean="0"/>
              <a:t>Genesis </a:t>
            </a:r>
            <a:r>
              <a:rPr lang="nl-NL" sz="2000" b="1" dirty="0" smtClean="0"/>
              <a:t>3:1-6</a:t>
            </a:r>
            <a:endParaRPr lang="nl-NL" sz="2000" b="1" dirty="0" smtClean="0"/>
          </a:p>
          <a:p>
            <a:pPr marL="0" indent="0" fontAlgn="auto">
              <a:spcAft>
                <a:spcPts val="0"/>
              </a:spcAft>
              <a:buFont typeface="Arial" pitchFamily="34" charset="0"/>
              <a:buNone/>
              <a:defRPr/>
            </a:pPr>
            <a:r>
              <a:rPr lang="nl-NL" sz="2000" dirty="0" smtClean="0"/>
              <a:t>1 Van alle in het wild levende dieren die God, de HEER, gemaakt had, was de slang het sluwst. Dit dier vroeg aan de vrouw: ‘Is het waar dat God gezegd heeft dat jullie van geen enkele boom in de tuin mogen eten?’ 2 ‘We mogen de vruchten van alle bomen eten,’ antwoordde de vrouw, 3 ‘behalve die van de boom in het midden van de tuin. God heeft ons verboden van de vruchten van die boom te eten of ze zelfs maar aan te raken; doen we dat toch, dan zullen we sterven.’ 4 ‘Jullie zullen helemaal niet sterven,’ zei de slang. 5 ‘Integendeel, God weet dat jullie de ogen zullen opengaan zodra je daarvan eet, dat jullie dan als goden zullen zijn en kennis zullen hebben van goed en kwaad.’ </a:t>
            </a:r>
          </a:p>
          <a:p>
            <a:pPr marL="0" indent="0" fontAlgn="auto">
              <a:spcAft>
                <a:spcPts val="0"/>
              </a:spcAft>
              <a:buFont typeface="Arial" pitchFamily="34" charset="0"/>
              <a:buNone/>
              <a:defRPr/>
            </a:pPr>
            <a:r>
              <a:rPr lang="nl-NL" sz="2000" dirty="0" smtClean="0"/>
              <a:t>6 De vrouw keek naar de boom. Zijn vruchten zagen er heerlijk uit, ze waren een lust voor het oog, en ze vond het aanlokkelijk dat de boom haar wijsheid zou schenken. Ze plukte een paar vruchten en at ervan. Ze gaf ook wat aan haar man, die bij haar was, en ook hij at ervan. </a:t>
            </a:r>
          </a:p>
          <a:p>
            <a:pPr fontAlgn="auto">
              <a:spcAft>
                <a:spcPts val="0"/>
              </a:spcAft>
              <a:buFont typeface="Arial" pitchFamily="34" charset="0"/>
              <a:buNone/>
              <a:defRPr/>
            </a:pPr>
            <a:endParaRPr lang="nl-NL" sz="1800" dirty="0" smtClean="0"/>
          </a:p>
          <a:p>
            <a:pPr marL="0" indent="0" fontAlgn="auto">
              <a:spcAft>
                <a:spcPts val="0"/>
              </a:spcAft>
              <a:buFont typeface="Arial" pitchFamily="34" charset="0"/>
              <a:buNone/>
              <a:defRPr/>
            </a:pPr>
            <a:endParaRPr lang="nl-NL" sz="1800" b="1" dirty="0" smtClean="0"/>
          </a:p>
        </p:txBody>
      </p:sp>
      <p:grpSp>
        <p:nvGrpSpPr>
          <p:cNvPr id="5123" name="Groep 3"/>
          <p:cNvGrpSpPr>
            <a:grpSpLocks/>
          </p:cNvGrpSpPr>
          <p:nvPr/>
        </p:nvGrpSpPr>
        <p:grpSpPr bwMode="auto">
          <a:xfrm>
            <a:off x="179556" y="5301006"/>
            <a:ext cx="3276283" cy="1412529"/>
            <a:chOff x="179512" y="5301208"/>
            <a:chExt cx="3275474" cy="1412776"/>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1547282" y="6093635"/>
              <a:ext cx="1907704" cy="584877"/>
            </a:xfrm>
            <a:prstGeom prst="rect">
              <a:avLst/>
            </a:prstGeom>
            <a:noFill/>
          </p:spPr>
          <p:txBody>
            <a:bodyPr>
              <a:spAutoFit/>
            </a:bodyPr>
            <a:lstStyle/>
            <a:p>
              <a:pP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5124" name="Picture 2"/>
          <p:cNvPicPr>
            <a:picLocks noChangeAspect="1" noChangeArrowheads="1"/>
          </p:cNvPicPr>
          <p:nvPr/>
        </p:nvPicPr>
        <p:blipFill>
          <a:blip r:embed="rId3" cstate="print"/>
          <a:srcRect/>
          <a:stretch>
            <a:fillRect/>
          </a:stretch>
        </p:blipFill>
        <p:spPr bwMode="auto">
          <a:xfrm>
            <a:off x="6948264" y="4982398"/>
            <a:ext cx="1885057" cy="16152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683569" y="548680"/>
            <a:ext cx="7776864" cy="5804495"/>
          </a:xfrm>
        </p:spPr>
        <p:txBody>
          <a:bodyPr/>
          <a:lstStyle/>
          <a:p>
            <a:pPr marL="0" indent="0" algn="ctr">
              <a:buFont typeface="Arial" charset="0"/>
              <a:buNone/>
            </a:pPr>
            <a:r>
              <a:rPr lang="nl-NL" sz="4000" b="1" dirty="0" smtClean="0"/>
              <a:t>Super goed of totaal bedorven?</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Supergoed </a:t>
              </a:r>
              <a:r>
                <a:rPr lang="nl-NL" sz="1600" b="1" dirty="0">
                  <a:solidFill>
                    <a:schemeClr val="accent2">
                      <a:lumMod val="75000"/>
                    </a:schemeClr>
                  </a:solidFill>
                  <a:latin typeface="+mn-lt"/>
                  <a:cs typeface="+mn-cs"/>
                </a:rPr>
                <a:t>of </a:t>
              </a:r>
              <a:endParaRPr lang="nl-NL" sz="1600" b="1" dirty="0" smtClean="0">
                <a:solidFill>
                  <a:schemeClr val="accent2">
                    <a:lumMod val="75000"/>
                  </a:schemeClr>
                </a:solidFill>
                <a:latin typeface="+mn-lt"/>
                <a:cs typeface="+mn-cs"/>
              </a:endParaRPr>
            </a:p>
            <a:p>
              <a:pPr algn="ctr" fontAlgn="auto">
                <a:spcBef>
                  <a:spcPts val="0"/>
                </a:spcBef>
                <a:spcAft>
                  <a:spcPts val="0"/>
                </a:spcAft>
                <a:defRPr/>
              </a:pPr>
              <a:r>
                <a:rPr lang="nl-NL" sz="1600" b="1" dirty="0" smtClean="0">
                  <a:solidFill>
                    <a:schemeClr val="accent2">
                      <a:lumMod val="75000"/>
                    </a:schemeClr>
                  </a:solidFill>
                  <a:latin typeface="+mn-lt"/>
                  <a:cs typeface="+mn-cs"/>
                </a:rPr>
                <a:t>totaal </a:t>
              </a:r>
              <a:r>
                <a:rPr lang="nl-NL" sz="1600" b="1" dirty="0">
                  <a:solidFill>
                    <a:schemeClr val="accent2">
                      <a:lumMod val="75000"/>
                    </a:schemeClr>
                  </a:solidFill>
                  <a:latin typeface="+mn-lt"/>
                  <a:cs typeface="+mn-cs"/>
                </a:rPr>
                <a:t>bedorven?</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987824" y="1721852"/>
            <a:ext cx="3253209" cy="278754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966</Words>
  <Application>Microsoft Office PowerPoint</Application>
  <PresentationFormat>Diavoorstelling (4:3)</PresentationFormat>
  <Paragraphs>79</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52</cp:revision>
  <dcterms:created xsi:type="dcterms:W3CDTF">2013-06-10T09:34:10Z</dcterms:created>
  <dcterms:modified xsi:type="dcterms:W3CDTF">2014-05-26T12:18:53Z</dcterms:modified>
</cp:coreProperties>
</file>