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4"/>
  </p:notesMasterIdLst>
  <p:sldIdLst>
    <p:sldId id="256" r:id="rId2"/>
    <p:sldId id="263" r:id="rId3"/>
    <p:sldId id="264" r:id="rId4"/>
    <p:sldId id="265" r:id="rId5"/>
    <p:sldId id="259" r:id="rId6"/>
    <p:sldId id="262" r:id="rId7"/>
    <p:sldId id="260" r:id="rId8"/>
    <p:sldId id="261" r:id="rId9"/>
    <p:sldId id="266" r:id="rId10"/>
    <p:sldId id="267" r:id="rId11"/>
    <p:sldId id="268" r:id="rId12"/>
    <p:sldId id="269" r:id="rId13"/>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B3D720DD-1A9F-4DDE-8964-78ED1E585A95}" type="datetimeFigureOut">
              <a:rPr lang="nl-NL"/>
              <a:pPr>
                <a:defRPr/>
              </a:pPr>
              <a:t>10-3-2014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D6DCB454-DFDC-4D0E-BDF5-943A3B6AE940}"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A3C8ED-5F8A-4EEF-9806-76C3E6727B10}" type="slidenum">
              <a:rPr lang="nl-NL"/>
              <a:pPr fontAlgn="base">
                <a:spcBef>
                  <a:spcPct val="0"/>
                </a:spcBef>
                <a:spcAft>
                  <a:spcPct val="0"/>
                </a:spcAft>
              </a:pPr>
              <a:t>12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7410"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7411"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1C1DF11-61FF-446D-849B-C5A1309BEDCE}"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3277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2772"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8138A65D-D8D5-40C7-B791-517C6FEFA0E3}" type="slidenum">
              <a:rPr lang="nl-NL" sz="1200">
                <a:latin typeface="Calibri" pitchFamily="34" charset="0"/>
              </a:rPr>
              <a:pPr algn="r"/>
              <a:t>6</a:t>
            </a:fld>
            <a:endParaRPr lang="nl-NL" sz="12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9458"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9459"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68BEF69-482C-4148-8E7E-959543DBD608}"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2150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AA3C8ED-5F8A-4EEF-9806-76C3E6727B10}"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8E3F222-2432-4695-9546-C98EC9660E88}"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Titel 11"/>
          <p:cNvSpPr>
            <a:spLocks noGrp="1"/>
          </p:cNvSpPr>
          <p:nvPr>
            <p:ph type="ctrTitle"/>
          </p:nvPr>
        </p:nvSpPr>
        <p:spPr>
          <a:xfrm>
            <a:off x="3366868" y="533400"/>
            <a:ext cx="5105400" cy="2868168"/>
          </a:xfrm>
        </p:spPr>
        <p:txBody>
          <a:bodyPr>
            <a:noAutofit/>
          </a:bodyPr>
          <a:lstStyle>
            <a:lvl1pPr algn="r">
              <a:defRPr sz="4200" b="1"/>
            </a:lvl1pPr>
            <a:extLst/>
          </a:lstStyle>
          <a:p>
            <a:r>
              <a:rPr lang="nl-NL" smtClean="0"/>
              <a:t>Klik om de stijl te bewerken</a:t>
            </a:r>
            <a:endParaRPr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het opmaakprofiel van de modelondertitel te bewerken</a:t>
            </a:r>
            <a:endParaRPr lang="en-US"/>
          </a:p>
        </p:txBody>
      </p:sp>
      <p:sp>
        <p:nvSpPr>
          <p:cNvPr id="6" name="Tijdelijke aanduiding voor datum 30"/>
          <p:cNvSpPr>
            <a:spLocks noGrp="1"/>
          </p:cNvSpPr>
          <p:nvPr>
            <p:ph type="dt" sz="half" idx="10"/>
          </p:nvPr>
        </p:nvSpPr>
        <p:spPr>
          <a:xfrm>
            <a:off x="5870575" y="6557963"/>
            <a:ext cx="2003425" cy="227012"/>
          </a:xfrm>
        </p:spPr>
        <p:txBody>
          <a:bodyPr/>
          <a:lstStyle>
            <a:lvl1pPr>
              <a:defRPr lang="en-US" smtClean="0">
                <a:solidFill>
                  <a:srgbClr val="FFFFFF"/>
                </a:solidFill>
              </a:defRPr>
            </a:lvl1pPr>
            <a:extLst/>
          </a:lstStyle>
          <a:p>
            <a:pPr>
              <a:defRPr/>
            </a:pPr>
            <a:fld id="{8123F182-AFDA-48C1-9B54-4CB347A58006}" type="datetime1">
              <a:rPr lang="nl-NL"/>
              <a:pPr>
                <a:defRPr/>
              </a:pPr>
              <a:t>10-3-2014</a:t>
            </a:fld>
            <a:endParaRPr lang="nl-NL"/>
          </a:p>
        </p:txBody>
      </p:sp>
      <p:sp>
        <p:nvSpPr>
          <p:cNvPr id="7" name="Tijdelijke aanduiding voor voettekst 17"/>
          <p:cNvSpPr>
            <a:spLocks noGrp="1"/>
          </p:cNvSpPr>
          <p:nvPr>
            <p:ph type="ftr" sz="quarter" idx="11"/>
          </p:nvPr>
        </p:nvSpPr>
        <p:spPr>
          <a:xfrm>
            <a:off x="2819400" y="6557963"/>
            <a:ext cx="2927350" cy="228600"/>
          </a:xfrm>
        </p:spPr>
        <p:txBody>
          <a:bodyPr/>
          <a:lstStyle>
            <a:lvl1pPr>
              <a:defRPr lang="en-US" smtClean="0">
                <a:solidFill>
                  <a:srgbClr val="FFFFFF"/>
                </a:solidFill>
              </a:defRPr>
            </a:lvl1pPr>
            <a:extLst/>
          </a:lstStyle>
          <a:p>
            <a:pPr>
              <a:defRPr/>
            </a:pPr>
            <a:r>
              <a:rPr lang="nl-NL"/>
              <a:t>Bericht van God</a:t>
            </a:r>
            <a:endParaRPr lang="nl-NL"/>
          </a:p>
        </p:txBody>
      </p:sp>
      <p:sp>
        <p:nvSpPr>
          <p:cNvPr id="8" name="Tijdelijke aanduiding voor dianummer 28"/>
          <p:cNvSpPr>
            <a:spLocks noGrp="1"/>
          </p:cNvSpPr>
          <p:nvPr>
            <p:ph type="sldNum" sz="quarter" idx="12"/>
          </p:nvPr>
        </p:nvSpPr>
        <p:spPr>
          <a:xfrm>
            <a:off x="7880350" y="6556375"/>
            <a:ext cx="588963" cy="228600"/>
          </a:xfrm>
        </p:spPr>
        <p:txBody>
          <a:bodyPr/>
          <a:lstStyle>
            <a:lvl1pPr>
              <a:defRPr lang="en-US" smtClean="0">
                <a:solidFill>
                  <a:srgbClr val="FFFFFF"/>
                </a:solidFill>
              </a:defRPr>
            </a:lvl1pPr>
            <a:extLst/>
          </a:lstStyle>
          <a:p>
            <a:pPr>
              <a:defRPr/>
            </a:pPr>
            <a:fld id="{AABBEF01-E779-4667-B020-B5C67564E638}"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6A1D4836-4F9D-496A-BB53-FDECADACB2DB}" type="datetime1">
              <a:rPr lang="nl-NL"/>
              <a:pPr>
                <a:defRPr/>
              </a:pPr>
              <a:t>10-3-2014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CD4A066E-B828-4613-AF89-70534A9A06C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a:xfrm>
            <a:off x="4243388" y="6557963"/>
            <a:ext cx="2001837" cy="227012"/>
          </a:xfrm>
        </p:spPr>
        <p:txBody>
          <a:bodyPr/>
          <a:lstStyle>
            <a:lvl1pPr>
              <a:defRPr/>
            </a:lvl1pPr>
            <a:extLst/>
          </a:lstStyle>
          <a:p>
            <a:pPr>
              <a:defRPr/>
            </a:pPr>
            <a:fld id="{20D13514-84F9-47A0-B450-A01F7476F9E8}" type="datetime1">
              <a:rPr lang="nl-NL"/>
              <a:pPr>
                <a:defRPr/>
              </a:pPr>
              <a:t>10-3-2014</a:t>
            </a:fld>
            <a:endParaRPr lang="nl-NL"/>
          </a:p>
        </p:txBody>
      </p:sp>
      <p:sp>
        <p:nvSpPr>
          <p:cNvPr id="5" name="Tijdelijke aanduiding voor voettekst 4"/>
          <p:cNvSpPr>
            <a:spLocks noGrp="1"/>
          </p:cNvSpPr>
          <p:nvPr>
            <p:ph type="ftr" sz="quarter" idx="11"/>
          </p:nvPr>
        </p:nvSpPr>
        <p:spPr>
          <a:xfrm>
            <a:off x="457200" y="6556375"/>
            <a:ext cx="3657600" cy="228600"/>
          </a:xfrm>
        </p:spPr>
        <p:txBody>
          <a:bodyPr/>
          <a:lstStyle>
            <a:lvl1pPr>
              <a:defRPr/>
            </a:lvl1pPr>
            <a:extLst/>
          </a:lstStyle>
          <a:p>
            <a:pPr>
              <a:defRPr/>
            </a:pPr>
            <a:r>
              <a:rPr lang="nl-NL"/>
              <a:t>Bericht van God</a:t>
            </a:r>
          </a:p>
        </p:txBody>
      </p:sp>
      <p:sp>
        <p:nvSpPr>
          <p:cNvPr id="6" name="Tijdelijke aanduiding voor dianummer 5"/>
          <p:cNvSpPr>
            <a:spLocks noGrp="1"/>
          </p:cNvSpPr>
          <p:nvPr>
            <p:ph type="sldNum" sz="quarter" idx="12"/>
          </p:nvPr>
        </p:nvSpPr>
        <p:spPr>
          <a:xfrm>
            <a:off x="6254750" y="6553200"/>
            <a:ext cx="587375" cy="228600"/>
          </a:xfrm>
        </p:spPr>
        <p:txBody>
          <a:bodyPr/>
          <a:lstStyle>
            <a:lvl1pPr>
              <a:defRPr smtClean="0">
                <a:solidFill>
                  <a:schemeClr val="tx2"/>
                </a:solidFill>
              </a:defRPr>
            </a:lvl1pPr>
            <a:extLst/>
          </a:lstStyle>
          <a:p>
            <a:pPr>
              <a:defRPr/>
            </a:pPr>
            <a:fld id="{017DD216-1A9E-4FE9-ACF1-E6E8B73A2A74}"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6"/>
          <p:cNvSpPr>
            <a:spLocks noGrp="1"/>
          </p:cNvSpPr>
          <p:nvPr>
            <p:ph type="dt" sz="half" idx="10"/>
          </p:nvPr>
        </p:nvSpPr>
        <p:spPr/>
        <p:txBody>
          <a:bodyPr/>
          <a:lstStyle>
            <a:lvl1pPr>
              <a:defRPr/>
            </a:lvl1pPr>
          </a:lstStyle>
          <a:p>
            <a:pPr>
              <a:defRPr/>
            </a:pPr>
            <a:fld id="{982758F0-924B-4EA9-9AC7-66C939D6CC4F}" type="datetime1">
              <a:rPr lang="nl-NL"/>
              <a:pPr>
                <a:defRPr/>
              </a:pPr>
              <a:t>10-3-2014</a:t>
            </a:fld>
            <a:endParaRPr lang="nl-NL"/>
          </a:p>
        </p:txBody>
      </p:sp>
      <p:sp>
        <p:nvSpPr>
          <p:cNvPr id="5"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15"/>
          <p:cNvSpPr>
            <a:spLocks noGrp="1"/>
          </p:cNvSpPr>
          <p:nvPr>
            <p:ph type="sldNum" sz="quarter" idx="12"/>
          </p:nvPr>
        </p:nvSpPr>
        <p:spPr/>
        <p:txBody>
          <a:bodyPr/>
          <a:lstStyle>
            <a:lvl1pPr>
              <a:defRPr/>
            </a:lvl1pPr>
          </a:lstStyle>
          <a:p>
            <a:pPr>
              <a:defRPr/>
            </a:pPr>
            <a:fld id="{C5209202-3E27-4DFC-B307-89058CF12E7F}"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anchor="t"/>
          <a:lstStyle>
            <a:lvl1pPr algn="r">
              <a:buNone/>
              <a:defRPr sz="4200" b="1" cap="all"/>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4" name="Tijdelijke aanduiding voor datum 3"/>
          <p:cNvSpPr>
            <a:spLocks noGrp="1"/>
          </p:cNvSpPr>
          <p:nvPr>
            <p:ph type="dt" sz="half" idx="10"/>
          </p:nvPr>
        </p:nvSpPr>
        <p:spPr>
          <a:xfrm>
            <a:off x="4724400" y="6556375"/>
            <a:ext cx="2001838" cy="227013"/>
          </a:xfrm>
        </p:spPr>
        <p:txBody>
          <a:bodyPr/>
          <a:lstStyle>
            <a:lvl1pPr>
              <a:defRPr smtClean="0">
                <a:solidFill>
                  <a:schemeClr val="tx2"/>
                </a:solidFill>
              </a:defRPr>
            </a:lvl1pPr>
            <a:extLst/>
          </a:lstStyle>
          <a:p>
            <a:pPr>
              <a:defRPr/>
            </a:pPr>
            <a:fld id="{96F5AEA1-9AAC-46D4-B12D-2F49E7CEF113}" type="datetime1">
              <a:rPr lang="nl-NL"/>
              <a:pPr>
                <a:defRPr/>
              </a:pPr>
              <a:t>10-3-2014</a:t>
            </a:fld>
            <a:endParaRPr lang="nl-NL"/>
          </a:p>
        </p:txBody>
      </p:sp>
      <p:sp>
        <p:nvSpPr>
          <p:cNvPr id="5" name="Tijdelijke aanduiding voor voettekst 4"/>
          <p:cNvSpPr>
            <a:spLocks noGrp="1"/>
          </p:cNvSpPr>
          <p:nvPr>
            <p:ph type="ftr" sz="quarter" idx="11"/>
          </p:nvPr>
        </p:nvSpPr>
        <p:spPr>
          <a:xfrm>
            <a:off x="1735138" y="6556375"/>
            <a:ext cx="2895600" cy="228600"/>
          </a:xfrm>
        </p:spPr>
        <p:txBody>
          <a:bodyPr/>
          <a:lstStyle>
            <a:lvl1pPr>
              <a:defRPr smtClean="0">
                <a:solidFill>
                  <a:schemeClr val="tx2"/>
                </a:solidFill>
              </a:defRPr>
            </a:lvl1pPr>
            <a:extLst/>
          </a:lstStyle>
          <a:p>
            <a:pPr>
              <a:defRPr/>
            </a:pPr>
            <a:r>
              <a:rPr lang="nl-NL"/>
              <a:t>Bericht van God</a:t>
            </a:r>
            <a:endParaRPr lang="nl-NL"/>
          </a:p>
        </p:txBody>
      </p:sp>
      <p:sp>
        <p:nvSpPr>
          <p:cNvPr id="6" name="Tijdelijke aanduiding voor dianummer 5"/>
          <p:cNvSpPr>
            <a:spLocks noGrp="1"/>
          </p:cNvSpPr>
          <p:nvPr>
            <p:ph type="sldNum" sz="quarter" idx="12"/>
          </p:nvPr>
        </p:nvSpPr>
        <p:spPr>
          <a:xfrm>
            <a:off x="6734175" y="6554788"/>
            <a:ext cx="587375" cy="228600"/>
          </a:xfrm>
        </p:spPr>
        <p:txBody>
          <a:bodyPr/>
          <a:lstStyle>
            <a:lvl1pPr>
              <a:defRPr/>
            </a:lvl1pPr>
            <a:extLst/>
          </a:lstStyle>
          <a:p>
            <a:pPr>
              <a:defRPr/>
            </a:pPr>
            <a:fld id="{726F78EE-D348-4B84-A64B-B0FF2FAEFBC2}" type="slidenum">
              <a:rPr lang="nl-NL"/>
              <a:pPr>
                <a:defRPr/>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FA30BEA2-8F14-4C67-84CE-9EAD20181384}" type="datetime1">
              <a:rPr lang="nl-NL"/>
              <a:pPr>
                <a:defRPr/>
              </a:pPr>
              <a:t>10-3-2014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4DD5BB48-C975-47FD-995D-F2E5E8DF32E9}"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lvl1pPr>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6"/>
          <p:cNvSpPr>
            <a:spLocks noGrp="1"/>
          </p:cNvSpPr>
          <p:nvPr>
            <p:ph type="dt" sz="half" idx="10"/>
          </p:nvPr>
        </p:nvSpPr>
        <p:spPr/>
        <p:txBody>
          <a:bodyPr/>
          <a:lstStyle>
            <a:lvl1pPr>
              <a:defRPr/>
            </a:lvl1pPr>
          </a:lstStyle>
          <a:p>
            <a:pPr>
              <a:defRPr/>
            </a:pPr>
            <a:fld id="{B51387C7-473C-4488-86CF-C2201884E514}" type="datetime1">
              <a:rPr lang="nl-NL"/>
              <a:pPr>
                <a:defRPr/>
              </a:pPr>
              <a:t>10-3-2014</a:t>
            </a:fld>
            <a:endParaRPr lang="nl-NL"/>
          </a:p>
        </p:txBody>
      </p:sp>
      <p:sp>
        <p:nvSpPr>
          <p:cNvPr id="8"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15"/>
          <p:cNvSpPr>
            <a:spLocks noGrp="1"/>
          </p:cNvSpPr>
          <p:nvPr>
            <p:ph type="sldNum" sz="quarter" idx="12"/>
          </p:nvPr>
        </p:nvSpPr>
        <p:spPr/>
        <p:txBody>
          <a:bodyPr/>
          <a:lstStyle>
            <a:lvl1pPr>
              <a:defRPr/>
            </a:lvl1pPr>
          </a:lstStyle>
          <a:p>
            <a:pPr>
              <a:defRPr/>
            </a:pPr>
            <a:fld id="{839B4592-40F0-41CD-A3CD-658C9311A99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lang="nl-NL" smtClean="0"/>
              <a:t>Klik om de stijl te bewerken</a:t>
            </a:r>
            <a:endParaRPr lang="en-US"/>
          </a:p>
        </p:txBody>
      </p:sp>
      <p:sp>
        <p:nvSpPr>
          <p:cNvPr id="3" name="Tijdelijke aanduiding voor datum 26"/>
          <p:cNvSpPr>
            <a:spLocks noGrp="1"/>
          </p:cNvSpPr>
          <p:nvPr>
            <p:ph type="dt" sz="half" idx="10"/>
          </p:nvPr>
        </p:nvSpPr>
        <p:spPr/>
        <p:txBody>
          <a:bodyPr/>
          <a:lstStyle>
            <a:lvl1pPr>
              <a:defRPr/>
            </a:lvl1pPr>
          </a:lstStyle>
          <a:p>
            <a:pPr>
              <a:defRPr/>
            </a:pPr>
            <a:fld id="{ECD7CD02-AF2D-41A4-BEA0-5AAE6D8EB155}" type="datetime1">
              <a:rPr lang="nl-NL"/>
              <a:pPr>
                <a:defRPr/>
              </a:pPr>
              <a:t>10-3-2014</a:t>
            </a:fld>
            <a:endParaRPr lang="nl-NL"/>
          </a:p>
        </p:txBody>
      </p:sp>
      <p:sp>
        <p:nvSpPr>
          <p:cNvPr id="4"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15"/>
          <p:cNvSpPr>
            <a:spLocks noGrp="1"/>
          </p:cNvSpPr>
          <p:nvPr>
            <p:ph type="sldNum" sz="quarter" idx="12"/>
          </p:nvPr>
        </p:nvSpPr>
        <p:spPr/>
        <p:txBody>
          <a:bodyPr/>
          <a:lstStyle>
            <a:lvl1pPr>
              <a:defRPr/>
            </a:lvl1pPr>
          </a:lstStyle>
          <a:p>
            <a:pPr>
              <a:defRPr/>
            </a:pPr>
            <a:fld id="{5BD0A062-FB6D-482D-A2B7-82BC613D545C}"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26"/>
          <p:cNvSpPr>
            <a:spLocks noGrp="1"/>
          </p:cNvSpPr>
          <p:nvPr>
            <p:ph type="dt" sz="half" idx="10"/>
          </p:nvPr>
        </p:nvSpPr>
        <p:spPr/>
        <p:txBody>
          <a:bodyPr/>
          <a:lstStyle>
            <a:lvl1pPr>
              <a:defRPr/>
            </a:lvl1pPr>
          </a:lstStyle>
          <a:p>
            <a:pPr>
              <a:defRPr/>
            </a:pPr>
            <a:fld id="{081FE064-DFF8-41F5-AB3D-4446813E3E63}" type="datetime1">
              <a:rPr lang="nl-NL"/>
              <a:pPr>
                <a:defRPr/>
              </a:pPr>
              <a:t>10-3-2014</a:t>
            </a:fld>
            <a:endParaRPr lang="nl-NL"/>
          </a:p>
        </p:txBody>
      </p:sp>
      <p:sp>
        <p:nvSpPr>
          <p:cNvPr id="3"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15"/>
          <p:cNvSpPr>
            <a:spLocks noGrp="1"/>
          </p:cNvSpPr>
          <p:nvPr>
            <p:ph type="sldNum" sz="quarter" idx="12"/>
          </p:nvPr>
        </p:nvSpPr>
        <p:spPr/>
        <p:txBody>
          <a:bodyPr/>
          <a:lstStyle>
            <a:lvl1pPr>
              <a:defRPr/>
            </a:lvl1pPr>
          </a:lstStyle>
          <a:p>
            <a:pPr>
              <a:defRPr/>
            </a:pPr>
            <a:fld id="{5D8E6989-3794-47EC-A881-B9196F91079D}"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lstStyle>
            <a:lvl1pPr algn="l">
              <a:buNone/>
              <a:defRPr lang="en-US" sz="2400" baseline="0" smtClean="0"/>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6"/>
          <p:cNvSpPr>
            <a:spLocks noGrp="1"/>
          </p:cNvSpPr>
          <p:nvPr>
            <p:ph type="dt" sz="half" idx="10"/>
          </p:nvPr>
        </p:nvSpPr>
        <p:spPr/>
        <p:txBody>
          <a:bodyPr/>
          <a:lstStyle>
            <a:lvl1pPr>
              <a:defRPr/>
            </a:lvl1pPr>
          </a:lstStyle>
          <a:p>
            <a:pPr>
              <a:defRPr/>
            </a:pPr>
            <a:fld id="{30FEF609-70DF-442B-AF46-592DC2F6601B}" type="datetime1">
              <a:rPr lang="nl-NL"/>
              <a:pPr>
                <a:defRPr/>
              </a:pPr>
              <a:t>10-3-2014</a:t>
            </a:fld>
            <a:endParaRPr lang="nl-NL"/>
          </a:p>
        </p:txBody>
      </p:sp>
      <p:sp>
        <p:nvSpPr>
          <p:cNvPr id="6" name="Tijdelijke aanduiding voor voettekst 3"/>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15"/>
          <p:cNvSpPr>
            <a:spLocks noGrp="1"/>
          </p:cNvSpPr>
          <p:nvPr>
            <p:ph type="sldNum" sz="quarter" idx="12"/>
          </p:nvPr>
        </p:nvSpPr>
        <p:spPr/>
        <p:txBody>
          <a:bodyPr/>
          <a:lstStyle>
            <a:lvl1pPr>
              <a:defRPr/>
            </a:lvl1pPr>
          </a:lstStyle>
          <a:p>
            <a:pPr>
              <a:defRPr/>
            </a:pPr>
            <a:fld id="{666A0761-7844-45D4-88CC-84C3DA8C16BB}"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5" name="Rechthoek 4"/>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hthoek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nl-NL" smtClean="0"/>
              <a:t>Klik om de stijl te bewerken</a:t>
            </a:r>
            <a:endParaRPr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nl-NL" smtClean="0"/>
              <a:t>Klik om de modelstijlen te bewerken</a:t>
            </a:r>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nl-NL" noProof="0" smtClean="0"/>
              <a:t>Klik op het pictogram als u een afbeelding wilt toevoegen</a:t>
            </a:r>
            <a:endParaRPr lang="en-US" noProof="0" dirty="0"/>
          </a:p>
        </p:txBody>
      </p:sp>
      <p:sp>
        <p:nvSpPr>
          <p:cNvPr id="7" name="Tijdelijke aanduiding voor datum 4"/>
          <p:cNvSpPr>
            <a:spLocks noGrp="1"/>
          </p:cNvSpPr>
          <p:nvPr>
            <p:ph type="dt" sz="half" idx="10"/>
          </p:nvPr>
        </p:nvSpPr>
        <p:spPr/>
        <p:txBody>
          <a:bodyPr/>
          <a:lstStyle>
            <a:lvl1pPr>
              <a:defRPr/>
            </a:lvl1pPr>
            <a:extLst/>
          </a:lstStyle>
          <a:p>
            <a:pPr>
              <a:defRPr/>
            </a:pPr>
            <a:fld id="{BD71894B-7C3C-4C60-9996-0022A3374405}" type="datetime1">
              <a:rPr lang="nl-NL"/>
              <a:pPr>
                <a:defRPr/>
              </a:pPr>
              <a:t>10-3-2014</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r>
              <a:rPr lang="nl-NL"/>
              <a:t>Bericht van God</a:t>
            </a:r>
          </a:p>
        </p:txBody>
      </p:sp>
      <p:sp>
        <p:nvSpPr>
          <p:cNvPr id="9" name="Tijdelijke aanduiding voor dianummer 6"/>
          <p:cNvSpPr>
            <a:spLocks noGrp="1"/>
          </p:cNvSpPr>
          <p:nvPr>
            <p:ph type="sldNum" sz="quarter" idx="12"/>
          </p:nvPr>
        </p:nvSpPr>
        <p:spPr/>
        <p:txBody>
          <a:bodyPr/>
          <a:lstStyle>
            <a:lvl1pPr>
              <a:defRPr/>
            </a:lvl1pPr>
            <a:extLst/>
          </a:lstStyle>
          <a:p>
            <a:pPr>
              <a:defRPr/>
            </a:pPr>
            <a:fld id="{B61F26A9-3023-41F9-AC62-AD6941A425F0}" type="slidenum">
              <a:rPr lang="nl-NL"/>
              <a:pPr>
                <a:defRPr/>
              </a:pPr>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titel 2"/>
          <p:cNvSpPr>
            <a:spLocks noGrp="1"/>
          </p:cNvSpPr>
          <p:nvPr>
            <p:ph type="title"/>
          </p:nvPr>
        </p:nvSpPr>
        <p:spPr>
          <a:xfrm>
            <a:off x="457200" y="320675"/>
            <a:ext cx="7239000" cy="1143000"/>
          </a:xfrm>
          <a:prstGeom prst="rect">
            <a:avLst/>
          </a:prstGeom>
        </p:spPr>
        <p:txBody>
          <a:bodyPr vert="horz" lIns="45720" tIns="0" rIns="45720" bIns="0" anchor="b" anchorCtr="0">
            <a:normAutofit/>
          </a:bodyPr>
          <a:lstStyle>
            <a:extLst/>
          </a:lstStyle>
          <a:p>
            <a:r>
              <a:rPr lang="nl-NL" smtClean="0"/>
              <a:t>Klik om de stijl te bewerken</a:t>
            </a:r>
            <a:endParaRPr lang="en-US"/>
          </a:p>
        </p:txBody>
      </p:sp>
      <p:sp>
        <p:nvSpPr>
          <p:cNvPr id="1030" name="Tijdelijke aanduiding voor tekst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7" name="Tijdelijke aanduiding voor datum 26"/>
          <p:cNvSpPr>
            <a:spLocks noGrp="1"/>
          </p:cNvSpPr>
          <p:nvPr>
            <p:ph type="dt" sz="half" idx="2"/>
          </p:nvPr>
        </p:nvSpPr>
        <p:spPr>
          <a:xfrm>
            <a:off x="4246563" y="6557963"/>
            <a:ext cx="2001837" cy="227012"/>
          </a:xfrm>
          <a:prstGeom prst="rect">
            <a:avLst/>
          </a:prstGeom>
        </p:spPr>
        <p:txBody>
          <a:bodyPr vert="horz" tIns="0" bIns="0" anchor="b"/>
          <a:lstStyle>
            <a:lvl1pPr algn="l" eaLnBrk="1" fontAlgn="auto" latinLnBrk="0" hangingPunct="1">
              <a:spcBef>
                <a:spcPts val="0"/>
              </a:spcBef>
              <a:spcAft>
                <a:spcPts val="0"/>
              </a:spcAft>
              <a:defRPr kumimoji="0" sz="1000" smtClean="0">
                <a:solidFill>
                  <a:schemeClr val="tx2"/>
                </a:solidFill>
                <a:latin typeface="+mn-lt"/>
              </a:defRPr>
            </a:lvl1pPr>
            <a:extLst/>
          </a:lstStyle>
          <a:p>
            <a:pPr>
              <a:defRPr/>
            </a:pPr>
            <a:fld id="{CC47D738-D409-4337-9816-6D77362F9A6D}" type="datetime1">
              <a:rPr lang="nl-NL"/>
              <a:pPr>
                <a:defRPr/>
              </a:pPr>
              <a:t>10-3-2014</a:t>
            </a:fld>
            <a:endParaRPr lang="nl-NL"/>
          </a:p>
        </p:txBody>
      </p:sp>
      <p:sp>
        <p:nvSpPr>
          <p:cNvPr id="4" name="Tijdelijke aanduiding voor voettekst 3"/>
          <p:cNvSpPr>
            <a:spLocks noGrp="1"/>
          </p:cNvSpPr>
          <p:nvPr>
            <p:ph type="ftr" sz="quarter" idx="3"/>
          </p:nvPr>
        </p:nvSpPr>
        <p:spPr>
          <a:xfrm>
            <a:off x="457200" y="6557963"/>
            <a:ext cx="3657600" cy="228600"/>
          </a:xfrm>
          <a:prstGeom prst="rect">
            <a:avLst/>
          </a:prstGeom>
        </p:spPr>
        <p:txBody>
          <a:bodyPr vert="horz" tIns="0" bIns="0" anchor="b"/>
          <a:lstStyle>
            <a:lvl1pPr algn="r" eaLnBrk="1" fontAlgn="auto" latinLnBrk="0" hangingPunct="1">
              <a:spcBef>
                <a:spcPts val="0"/>
              </a:spcBef>
              <a:spcAft>
                <a:spcPts val="0"/>
              </a:spcAft>
              <a:defRPr kumimoji="0" sz="1000" smtClean="0">
                <a:solidFill>
                  <a:schemeClr val="tx2"/>
                </a:solidFill>
                <a:latin typeface="+mn-lt"/>
              </a:defRPr>
            </a:lvl1pPr>
            <a:extLst/>
          </a:lstStyle>
          <a:p>
            <a:pPr>
              <a:defRPr/>
            </a:pPr>
            <a:r>
              <a:rPr lang="nl-NL"/>
              <a:t>Bericht van God</a:t>
            </a:r>
            <a:endParaRPr lang="nl-NL"/>
          </a:p>
        </p:txBody>
      </p:sp>
      <p:sp>
        <p:nvSpPr>
          <p:cNvPr id="16" name="Tijdelijke aanduiding voor dianummer 15"/>
          <p:cNvSpPr>
            <a:spLocks noGrp="1"/>
          </p:cNvSpPr>
          <p:nvPr>
            <p:ph type="sldNum" sz="quarter" idx="4"/>
          </p:nvPr>
        </p:nvSpPr>
        <p:spPr>
          <a:xfrm>
            <a:off x="6251575" y="6556375"/>
            <a:ext cx="588963" cy="228600"/>
          </a:xfrm>
          <a:prstGeom prst="rect">
            <a:avLst/>
          </a:prstGeom>
        </p:spPr>
        <p:txBody>
          <a:bodyPr vert="horz" lIns="0" tIns="0" rIns="0" bIns="0" anchor="b"/>
          <a:lstStyle>
            <a:lvl1pPr algn="r" eaLnBrk="1" fontAlgn="auto" latinLnBrk="0" hangingPunct="1">
              <a:spcBef>
                <a:spcPts val="0"/>
              </a:spcBef>
              <a:spcAft>
                <a:spcPts val="0"/>
              </a:spcAft>
              <a:defRPr kumimoji="0" sz="1100" smtClean="0">
                <a:solidFill>
                  <a:schemeClr val="tx2"/>
                </a:solidFill>
                <a:latin typeface="+mn-lt"/>
              </a:defRPr>
            </a:lvl1pPr>
            <a:extLst/>
          </a:lstStyle>
          <a:p>
            <a:pPr>
              <a:defRPr/>
            </a:pPr>
            <a:fld id="{F7FE1F95-B3E7-4CDB-952A-724B6FE2A17E}"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756" r:id="rId1"/>
    <p:sldLayoutId id="2147483755" r:id="rId2"/>
    <p:sldLayoutId id="2147483757" r:id="rId3"/>
    <p:sldLayoutId id="2147483754" r:id="rId4"/>
    <p:sldLayoutId id="2147483753" r:id="rId5"/>
    <p:sldLayoutId id="2147483752" r:id="rId6"/>
    <p:sldLayoutId id="2147483751" r:id="rId7"/>
    <p:sldLayoutId id="2147483750" r:id="rId8"/>
    <p:sldLayoutId id="2147483758" r:id="rId9"/>
    <p:sldLayoutId id="2147483749" r:id="rId10"/>
    <p:sldLayoutId id="2147483759" r:id="rId11"/>
  </p:sldLayoutIdLst>
  <p:hf sldNum="0" hdr="0" dt="0"/>
  <p:txStyles>
    <p:title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p:titleStyle>
    <p:bodyStyle>
      <a:lvl1pPr marL="273050" indent="-273050" algn="l" rtl="0" fontAlgn="base">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mn-cs"/>
        </a:defRPr>
      </a:lvl1pPr>
      <a:lvl2pPr marL="520700" indent="-228600" algn="l" rtl="0" fontAlgn="base">
        <a:spcBef>
          <a:spcPts val="500"/>
        </a:spcBef>
        <a:spcAft>
          <a:spcPct val="0"/>
        </a:spcAft>
        <a:buClr>
          <a:srgbClr val="8C7B70"/>
        </a:buClr>
        <a:buSzPct val="80000"/>
        <a:buFont typeface="Wingdings 2" pitchFamily="18" charset="2"/>
        <a:buChar char=""/>
        <a:defRPr sz="2300" kern="1200">
          <a:solidFill>
            <a:srgbClr val="6C6C6C"/>
          </a:solidFill>
          <a:latin typeface="+mn-lt"/>
          <a:ea typeface="+mn-ea"/>
          <a:cs typeface="+mn-cs"/>
        </a:defRPr>
      </a:lvl2pPr>
      <a:lvl3pPr marL="758825" indent="-228600" algn="l" rtl="0" fontAlgn="base">
        <a:spcBef>
          <a:spcPts val="400"/>
        </a:spcBef>
        <a:spcAft>
          <a:spcPct val="0"/>
        </a:spcAft>
        <a:buClr>
          <a:srgbClr val="8C7B70"/>
        </a:buClr>
        <a:buSzPct val="60000"/>
        <a:buFont typeface="Wingdings" pitchFamily="2" charset="2"/>
        <a:buChar char=""/>
        <a:defRPr sz="2000" kern="1200">
          <a:solidFill>
            <a:schemeClr val="tx1"/>
          </a:solidFill>
          <a:latin typeface="+mn-lt"/>
          <a:ea typeface="+mn-ea"/>
          <a:cs typeface="+mn-cs"/>
        </a:defRPr>
      </a:lvl3pPr>
      <a:lvl4pPr marL="1004888" indent="-228600" algn="l" rtl="0" fontAlgn="base">
        <a:spcBef>
          <a:spcPct val="20000"/>
        </a:spcBef>
        <a:spcAft>
          <a:spcPct val="0"/>
        </a:spcAft>
        <a:buClr>
          <a:srgbClr val="8C7B70"/>
        </a:buClr>
        <a:buSzPct val="80000"/>
        <a:buFont typeface="Wingdings 2" pitchFamily="18" charset="2"/>
        <a:buChar char=""/>
        <a:defRPr sz="2000" kern="1200">
          <a:solidFill>
            <a:srgbClr val="6C6C6C"/>
          </a:solidFill>
          <a:latin typeface="+mn-lt"/>
          <a:ea typeface="+mn-ea"/>
          <a:cs typeface="+mn-cs"/>
        </a:defRPr>
      </a:lvl4pPr>
      <a:lvl5pPr marL="1279525" indent="-228600" algn="l" rtl="0" fontAlgn="base">
        <a:spcBef>
          <a:spcPts val="400"/>
        </a:spcBef>
        <a:spcAft>
          <a:spcPct val="0"/>
        </a:spcAft>
        <a:buClr>
          <a:srgbClr val="8C7B70"/>
        </a:buClr>
        <a:buSzPct val="70000"/>
        <a:buFont typeface="Wingdings" pitchFamily="2" charset="2"/>
        <a:buChar char=""/>
        <a:defRPr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2987824" y="260648"/>
            <a:ext cx="5688632" cy="3248744"/>
          </a:xfrm>
        </p:spPr>
        <p:txBody>
          <a:bodyPr/>
          <a:lstStyle/>
          <a:p>
            <a:pPr algn="l"/>
            <a:r>
              <a:rPr lang="nl-NL" sz="2400" b="1" dirty="0" smtClean="0">
                <a:solidFill>
                  <a:schemeClr val="bg1"/>
                </a:solidFill>
                <a:latin typeface="Microsoft Sans Serif" pitchFamily="34" charset="0"/>
              </a:rPr>
              <a:t>Wat doe ik hier vandaag?</a:t>
            </a:r>
          </a:p>
          <a:p>
            <a:pPr algn="l"/>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denk na over het belang van vriendschappen. </a:t>
            </a:r>
          </a:p>
          <a:p>
            <a:pPr algn="l">
              <a:buFont typeface="Arial" pitchFamily="34" charset="0"/>
              <a:buChar char="•"/>
            </a:pPr>
            <a:endParaRPr lang="nl-NL" sz="2400" dirty="0" smtClean="0">
              <a:solidFill>
                <a:schemeClr val="bg1"/>
              </a:solidFill>
              <a:latin typeface="Microsoft Sans Serif" pitchFamily="34" charset="0"/>
            </a:endParaRPr>
          </a:p>
          <a:p>
            <a:pPr algn="l">
              <a:buFont typeface="Arial" pitchFamily="34" charset="0"/>
              <a:buChar char="•"/>
            </a:pPr>
            <a:r>
              <a:rPr lang="nl-NL" sz="2400" dirty="0" smtClean="0">
                <a:solidFill>
                  <a:schemeClr val="bg1"/>
                </a:solidFill>
                <a:latin typeface="Microsoft Sans Serif" pitchFamily="34" charset="0"/>
              </a:rPr>
              <a:t>Ik ken een aantal belangrijke waarden uit de bijbel over vriendschap en ik kan dat toepassen op mijn eigen vriendschappen. </a:t>
            </a:r>
            <a:endParaRPr lang="nl-NL" sz="2400"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716016" y="2132856"/>
            <a:ext cx="3312368" cy="1448544"/>
          </a:xfrm>
        </p:spPr>
        <p:txBody>
          <a:bodyPr/>
          <a:lstStyle/>
          <a:p>
            <a:pPr algn="l"/>
            <a:r>
              <a:rPr lang="nl-NL" sz="4000" b="1" dirty="0" smtClean="0">
                <a:solidFill>
                  <a:schemeClr val="bg1"/>
                </a:solidFill>
                <a:latin typeface="Microsoft Sans Serif" pitchFamily="34" charset="0"/>
              </a:rPr>
              <a:t>Verkering</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3563888" y="2132856"/>
            <a:ext cx="4752528" cy="1448544"/>
          </a:xfrm>
        </p:spPr>
        <p:txBody>
          <a:bodyPr/>
          <a:lstStyle/>
          <a:p>
            <a:pPr algn="l"/>
            <a:r>
              <a:rPr lang="nl-NL" sz="4000" b="1" dirty="0" smtClean="0">
                <a:solidFill>
                  <a:schemeClr val="bg1"/>
                </a:solidFill>
                <a:latin typeface="Microsoft Sans Serif" pitchFamily="34" charset="0"/>
              </a:rPr>
              <a:t>God als jouw Vriend</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46725"/>
            <a:ext cx="3429000" cy="1311275"/>
          </a:xfrm>
          <a:prstGeom prst="rect">
            <a:avLst/>
          </a:prstGeom>
          <a:noFill/>
          <a:ln w="9525">
            <a:noFill/>
            <a:miter lim="800000"/>
            <a:headEnd/>
            <a:tailEnd/>
          </a:ln>
        </p:spPr>
      </p:pic>
      <p:sp>
        <p:nvSpPr>
          <p:cNvPr id="20484" name="Ondertitel 2"/>
          <p:cNvSpPr>
            <a:spLocks noGrp="1"/>
          </p:cNvSpPr>
          <p:nvPr>
            <p:ph type="subTitle" idx="1"/>
          </p:nvPr>
        </p:nvSpPr>
        <p:spPr>
          <a:xfrm>
            <a:off x="2915816" y="332656"/>
            <a:ext cx="6048672" cy="6048672"/>
          </a:xfrm>
        </p:spPr>
        <p:txBody>
          <a:bodyPr/>
          <a:lstStyle/>
          <a:p>
            <a:pPr algn="l"/>
            <a:r>
              <a:rPr lang="nl-NL" b="1" dirty="0" smtClean="0">
                <a:solidFill>
                  <a:schemeClr val="bg1"/>
                </a:solidFill>
                <a:latin typeface="Microsoft Sans Serif" pitchFamily="34" charset="0"/>
              </a:rPr>
              <a:t>Jacobus 2: 23</a:t>
            </a:r>
          </a:p>
          <a:p>
            <a:pPr algn="l"/>
            <a:r>
              <a:rPr lang="nl-NL" dirty="0" smtClean="0">
                <a:solidFill>
                  <a:schemeClr val="bg1"/>
                </a:solidFill>
                <a:latin typeface="Microsoft Sans Serif" pitchFamily="34" charset="0"/>
              </a:rPr>
              <a:t>Zo ging in vervulling wat de Schrift zegt: ‘Abraham vertrouwde op God, en dat werd hem toegerekend als een rechtvaardige daad.’ </a:t>
            </a:r>
            <a:endParaRPr lang="nl-NL" dirty="0" smtClean="0">
              <a:solidFill>
                <a:schemeClr val="bg1"/>
              </a:solidFill>
              <a:latin typeface="Microsoft Sans Serif" pitchFamily="34" charset="0"/>
            </a:endParaRPr>
          </a:p>
          <a:p>
            <a:pPr algn="l"/>
            <a:r>
              <a:rPr lang="nl-NL" dirty="0" smtClean="0">
                <a:solidFill>
                  <a:schemeClr val="bg1"/>
                </a:solidFill>
                <a:latin typeface="Microsoft Sans Serif" pitchFamily="34" charset="0"/>
              </a:rPr>
              <a:t>Hij </a:t>
            </a:r>
            <a:r>
              <a:rPr lang="nl-NL" dirty="0" smtClean="0">
                <a:solidFill>
                  <a:schemeClr val="bg1"/>
                </a:solidFill>
                <a:latin typeface="Microsoft Sans Serif" pitchFamily="34" charset="0"/>
              </a:rPr>
              <a:t>wordt zelfs Gods vriend genoemd</a:t>
            </a:r>
            <a:r>
              <a:rPr lang="nl-NL" dirty="0" smtClean="0">
                <a:solidFill>
                  <a:schemeClr val="bg1"/>
                </a:solidFill>
                <a:latin typeface="Microsoft Sans Serif" pitchFamily="34" charset="0"/>
              </a:rPr>
              <a:t>.</a:t>
            </a:r>
          </a:p>
          <a:p>
            <a:pPr algn="l"/>
            <a:endParaRPr lang="nl-NL" dirty="0" smtClean="0">
              <a:solidFill>
                <a:schemeClr val="bg1"/>
              </a:solidFill>
              <a:latin typeface="Microsoft Sans Serif" pitchFamily="34" charset="0"/>
            </a:endParaRPr>
          </a:p>
          <a:p>
            <a:pPr algn="l"/>
            <a:r>
              <a:rPr lang="nl-NL" b="1" dirty="0" smtClean="0">
                <a:solidFill>
                  <a:schemeClr val="bg1"/>
                </a:solidFill>
                <a:latin typeface="Microsoft Sans Serif" pitchFamily="34" charset="0"/>
              </a:rPr>
              <a:t>Psalm 25: 14</a:t>
            </a:r>
          </a:p>
          <a:p>
            <a:pPr algn="l"/>
            <a:r>
              <a:rPr lang="nl-NL" dirty="0" smtClean="0">
                <a:solidFill>
                  <a:schemeClr val="bg1"/>
                </a:solidFill>
                <a:latin typeface="Microsoft Sans Serif" pitchFamily="34" charset="0"/>
              </a:rPr>
              <a:t>De HEER is een vriend van wie hem vrezen,</a:t>
            </a:r>
          </a:p>
          <a:p>
            <a:pPr algn="l"/>
            <a:r>
              <a:rPr lang="nl-NL" dirty="0" smtClean="0">
                <a:solidFill>
                  <a:schemeClr val="bg1"/>
                </a:solidFill>
                <a:latin typeface="Microsoft Sans Serif" pitchFamily="34" charset="0"/>
              </a:rPr>
              <a:t>hij maakt hen vertrouwd met zijn verbond.</a:t>
            </a:r>
          </a:p>
          <a:p>
            <a:pPr algn="l"/>
            <a:endParaRPr lang="nl-NL" dirty="0" smtClean="0">
              <a:solidFill>
                <a:schemeClr val="bg1"/>
              </a:solidFill>
              <a:latin typeface="Microsoft Sans Serif" pitchFamily="34" charset="0"/>
            </a:endParaRPr>
          </a:p>
          <a:p>
            <a:pPr algn="l"/>
            <a:r>
              <a:rPr lang="nl-NL" b="1" dirty="0" smtClean="0">
                <a:solidFill>
                  <a:schemeClr val="bg1"/>
                </a:solidFill>
                <a:latin typeface="Microsoft Sans Serif" pitchFamily="34" charset="0"/>
              </a:rPr>
              <a:t>Johannes 15: 14</a:t>
            </a:r>
          </a:p>
          <a:p>
            <a:pPr algn="l"/>
            <a:r>
              <a:rPr lang="nl-NL" dirty="0" smtClean="0">
                <a:solidFill>
                  <a:schemeClr val="bg1"/>
                </a:solidFill>
                <a:latin typeface="Microsoft Sans Serif" pitchFamily="34" charset="0"/>
              </a:rPr>
              <a:t>Jullie zijn mijn vrienden wanneer je doet wat ik zeg.</a:t>
            </a:r>
          </a:p>
          <a:p>
            <a:pPr algn="l"/>
            <a:endParaRPr lang="nl-NL" sz="1600" dirty="0" smtClean="0">
              <a:solidFill>
                <a:srgbClr val="92D050"/>
              </a:solidFill>
              <a:latin typeface="Calibri" pitchFamily="34" charset="0"/>
            </a:endParaRPr>
          </a:p>
        </p:txBody>
      </p:sp>
      <p:pic>
        <p:nvPicPr>
          <p:cNvPr id="9" name="Picture 2"/>
          <p:cNvPicPr>
            <a:picLocks noChangeAspect="1" noChangeArrowheads="1"/>
          </p:cNvPicPr>
          <p:nvPr/>
        </p:nvPicPr>
        <p:blipFill>
          <a:blip r:embed="rId4" cstate="print"/>
          <a:srcRect/>
          <a:stretch>
            <a:fillRect/>
          </a:stretch>
        </p:blipFill>
        <p:spPr bwMode="auto">
          <a:xfrm>
            <a:off x="179512" y="1916832"/>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860032" y="2132856"/>
            <a:ext cx="3168352" cy="1448544"/>
          </a:xfrm>
        </p:spPr>
        <p:txBody>
          <a:bodyPr/>
          <a:lstStyle/>
          <a:p>
            <a:pPr algn="l"/>
            <a:r>
              <a:rPr lang="nl-NL" sz="4000" b="1" dirty="0" smtClean="0">
                <a:solidFill>
                  <a:schemeClr val="bg1"/>
                </a:solidFill>
                <a:latin typeface="Microsoft Sans Serif" pitchFamily="34" charset="0"/>
              </a:rPr>
              <a:t>Vrienden</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355976" y="2132856"/>
            <a:ext cx="3672408" cy="1448544"/>
          </a:xfrm>
        </p:spPr>
        <p:txBody>
          <a:bodyPr/>
          <a:lstStyle/>
          <a:p>
            <a:pPr algn="l"/>
            <a:r>
              <a:rPr lang="nl-NL" sz="4000" b="1" dirty="0" smtClean="0">
                <a:solidFill>
                  <a:schemeClr val="bg1"/>
                </a:solidFill>
                <a:latin typeface="Microsoft Sans Serif" pitchFamily="34" charset="0"/>
              </a:rPr>
              <a:t>Belangrijk?</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4211960" y="2132856"/>
            <a:ext cx="3816424" cy="1448544"/>
          </a:xfrm>
        </p:spPr>
        <p:txBody>
          <a:bodyPr/>
          <a:lstStyle/>
          <a:p>
            <a:pPr algn="l"/>
            <a:r>
              <a:rPr lang="nl-NL" sz="4000" b="1" dirty="0" smtClean="0">
                <a:solidFill>
                  <a:schemeClr val="bg1"/>
                </a:solidFill>
                <a:latin typeface="Microsoft Sans Serif" pitchFamily="34" charset="0"/>
              </a:rPr>
              <a:t>Echte vrienden</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6388" name="Ondertitel 2"/>
          <p:cNvSpPr>
            <a:spLocks noGrp="1"/>
          </p:cNvSpPr>
          <p:nvPr>
            <p:ph type="subTitle" idx="1"/>
          </p:nvPr>
        </p:nvSpPr>
        <p:spPr>
          <a:xfrm>
            <a:off x="2987824" y="260648"/>
            <a:ext cx="5904656" cy="4576465"/>
          </a:xfrm>
        </p:spPr>
        <p:txBody>
          <a:bodyPr/>
          <a:lstStyle/>
          <a:p>
            <a:pPr algn="l"/>
            <a:r>
              <a:rPr lang="nl-NL" b="1" dirty="0" smtClean="0">
                <a:solidFill>
                  <a:schemeClr val="bg1"/>
                </a:solidFill>
                <a:latin typeface="Microsoft Sans Serif" pitchFamily="34" charset="0"/>
              </a:rPr>
              <a:t>1 Samuël 20</a:t>
            </a:r>
            <a:r>
              <a:rPr lang="nl-NL" b="1" dirty="0" smtClean="0">
                <a:solidFill>
                  <a:schemeClr val="bg1"/>
                </a:solidFill>
                <a:latin typeface="Microsoft Sans Serif" pitchFamily="34" charset="0"/>
              </a:rPr>
              <a:t>: 14-17</a:t>
            </a:r>
            <a:endParaRPr lang="nl-NL" b="1" dirty="0" smtClean="0">
              <a:solidFill>
                <a:schemeClr val="bg1"/>
              </a:solidFill>
              <a:latin typeface="Microsoft Sans Serif" pitchFamily="34" charset="0"/>
            </a:endParaRPr>
          </a:p>
          <a:p>
            <a:pPr algn="l"/>
            <a:r>
              <a:rPr lang="nl-NL" dirty="0" smtClean="0">
                <a:solidFill>
                  <a:schemeClr val="bg1"/>
                </a:solidFill>
                <a:latin typeface="Microsoft Sans Serif" pitchFamily="34" charset="0"/>
              </a:rPr>
              <a:t> 14 Ik weet wel dat je me zolang als ik leef goed zult behandelen, zoals de HEER dat voorschrijft, maar beloof me dat je ook na mijn dood 15 mijn nakomelingen steeds goedgezind blijft, zelfs wanneer de HEER al je vijanden een voor een van de aardbodem wegvaagt.’ 16 </a:t>
            </a:r>
            <a:r>
              <a:rPr lang="nl-NL" dirty="0" err="1" smtClean="0">
                <a:solidFill>
                  <a:schemeClr val="bg1"/>
                </a:solidFill>
                <a:latin typeface="Microsoft Sans Serif" pitchFamily="34" charset="0"/>
              </a:rPr>
              <a:t>Jonatan</a:t>
            </a:r>
            <a:r>
              <a:rPr lang="nl-NL" dirty="0" smtClean="0">
                <a:solidFill>
                  <a:schemeClr val="bg1"/>
                </a:solidFill>
                <a:latin typeface="Microsoft Sans Serif" pitchFamily="34" charset="0"/>
              </a:rPr>
              <a:t> sloot een verbond met het huis van David met de woorden: ‘Moge de HEER je daaraan houden.’ 17 Vervolgens liet hij David dit bekrachtigen met een eed op hun vriendschap, want hij had David lief als zijn eigen leven. </a:t>
            </a:r>
          </a:p>
          <a:p>
            <a:pPr algn="l"/>
            <a:endParaRPr lang="nl-NL" sz="2000" b="1" dirty="0" smtClean="0">
              <a:solidFill>
                <a:schemeClr val="bg1"/>
              </a:solidFill>
              <a:latin typeface="Microsoft Sans Serif" pitchFamily="34" charset="0"/>
            </a:endParaRPr>
          </a:p>
        </p:txBody>
      </p:sp>
      <p:pic>
        <p:nvPicPr>
          <p:cNvPr id="9" name="Picture 2"/>
          <p:cNvPicPr>
            <a:picLocks noChangeAspect="1" noChangeArrowheads="1"/>
          </p:cNvPicPr>
          <p:nvPr/>
        </p:nvPicPr>
        <p:blipFill>
          <a:blip r:embed="rId4" cstate="print"/>
          <a:srcRect/>
          <a:stretch>
            <a:fillRect/>
          </a:stretch>
        </p:blipFill>
        <p:spPr bwMode="auto">
          <a:xfrm>
            <a:off x="179512" y="1916832"/>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31747" name="Ondertitel 2"/>
          <p:cNvSpPr>
            <a:spLocks noGrp="1"/>
          </p:cNvSpPr>
          <p:nvPr>
            <p:ph type="subTitle" idx="4294967295"/>
          </p:nvPr>
        </p:nvSpPr>
        <p:spPr>
          <a:xfrm>
            <a:off x="2987824" y="260648"/>
            <a:ext cx="5904656" cy="4680520"/>
          </a:xfrm>
        </p:spPr>
        <p:txBody>
          <a:bodyPr lIns="45720" tIns="0" rIns="45720" bIns="0"/>
          <a:lstStyle/>
          <a:p>
            <a:pPr marL="0" indent="0">
              <a:buFont typeface="Wingdings 2" pitchFamily="18" charset="2"/>
              <a:buNone/>
            </a:pPr>
            <a:r>
              <a:rPr lang="nl-NL" sz="2200" b="1" dirty="0" smtClean="0">
                <a:solidFill>
                  <a:schemeClr val="bg1"/>
                </a:solidFill>
                <a:latin typeface="Microsoft Sans Serif" pitchFamily="34" charset="0"/>
              </a:rPr>
              <a:t>1 Samuël 20: </a:t>
            </a:r>
            <a:r>
              <a:rPr lang="nl-NL" sz="2200" b="1" dirty="0" smtClean="0">
                <a:solidFill>
                  <a:schemeClr val="bg1"/>
                </a:solidFill>
                <a:latin typeface="Microsoft Sans Serif" pitchFamily="34" charset="0"/>
              </a:rPr>
              <a:t> 41 en 42</a:t>
            </a:r>
            <a:endParaRPr lang="nl-NL" sz="2200" b="1" dirty="0" smtClean="0">
              <a:solidFill>
                <a:schemeClr val="bg1"/>
              </a:solidFill>
              <a:latin typeface="Microsoft Sans Serif" pitchFamily="34" charset="0"/>
            </a:endParaRPr>
          </a:p>
          <a:p>
            <a:pPr marL="0" indent="0">
              <a:buFont typeface="Wingdings 2" pitchFamily="18" charset="2"/>
              <a:buNone/>
            </a:pPr>
            <a:r>
              <a:rPr lang="nl-NL" sz="2200" dirty="0" smtClean="0">
                <a:solidFill>
                  <a:schemeClr val="bg1"/>
                </a:solidFill>
                <a:latin typeface="Microsoft Sans Serif" pitchFamily="34" charset="0"/>
              </a:rPr>
              <a:t>41 Zodra de jongen weg was, kwam David van achter de rotsblokken tevoorschijn, knielde neer en boog driemaal diep voorover. Ze kusten elkaar terwijl hun de tranen over de wangen liepen, tot </a:t>
            </a:r>
            <a:r>
              <a:rPr lang="nl-NL" sz="2200" dirty="0" err="1" smtClean="0">
                <a:solidFill>
                  <a:schemeClr val="bg1"/>
                </a:solidFill>
                <a:latin typeface="Microsoft Sans Serif" pitchFamily="34" charset="0"/>
              </a:rPr>
              <a:t>Jonatan</a:t>
            </a:r>
            <a:r>
              <a:rPr lang="nl-NL" sz="2200" dirty="0" smtClean="0">
                <a:solidFill>
                  <a:schemeClr val="bg1"/>
                </a:solidFill>
                <a:latin typeface="Microsoft Sans Serif" pitchFamily="34" charset="0"/>
              </a:rPr>
              <a:t> zich vermande 42 en zei: ‘Vaarwel. Onthoud wat wij tweeën elkaar  bij de naam van de HEER gezworen hebben en dat wij en onze nakomelingen daar voor altijd aan gehouden zijn. De HEER is onze getuige.’</a:t>
            </a:r>
            <a:r>
              <a:rPr lang="nl-NL" sz="2200" dirty="0" smtClean="0">
                <a:solidFill>
                  <a:srgbClr val="FFFFFF"/>
                </a:solidFill>
                <a:latin typeface="Calibri" pitchFamily="34" charset="0"/>
              </a:rPr>
              <a:t> </a:t>
            </a:r>
            <a:endParaRPr lang="nl-NL" sz="2200" b="1" dirty="0" smtClean="0">
              <a:solidFill>
                <a:srgbClr val="92D050"/>
              </a:solidFill>
              <a:latin typeface="Calibri" pitchFamily="34" charset="0"/>
            </a:endParaRPr>
          </a:p>
        </p:txBody>
      </p:sp>
      <p:pic>
        <p:nvPicPr>
          <p:cNvPr id="9" name="Picture 2"/>
          <p:cNvPicPr>
            <a:picLocks noChangeAspect="1" noChangeArrowheads="1"/>
          </p:cNvPicPr>
          <p:nvPr/>
        </p:nvPicPr>
        <p:blipFill>
          <a:blip r:embed="rId4" cstate="print"/>
          <a:srcRect/>
          <a:stretch>
            <a:fillRect/>
          </a:stretch>
        </p:blipFill>
        <p:spPr bwMode="auto">
          <a:xfrm>
            <a:off x="179512" y="1916832"/>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16563"/>
            <a:ext cx="3505200" cy="1341437"/>
          </a:xfrm>
          <a:prstGeom prst="rect">
            <a:avLst/>
          </a:prstGeom>
          <a:noFill/>
          <a:ln w="9525">
            <a:noFill/>
            <a:miter lim="800000"/>
            <a:headEnd/>
            <a:tailEnd/>
          </a:ln>
        </p:spPr>
      </p:pic>
      <p:sp>
        <p:nvSpPr>
          <p:cNvPr id="18436" name="Ondertitel 2"/>
          <p:cNvSpPr>
            <a:spLocks noGrp="1"/>
          </p:cNvSpPr>
          <p:nvPr>
            <p:ph type="subTitle" idx="1"/>
          </p:nvPr>
        </p:nvSpPr>
        <p:spPr>
          <a:xfrm>
            <a:off x="2915816" y="188640"/>
            <a:ext cx="5940847" cy="6120680"/>
          </a:xfrm>
        </p:spPr>
        <p:txBody>
          <a:bodyPr/>
          <a:lstStyle/>
          <a:p>
            <a:pPr algn="l"/>
            <a:r>
              <a:rPr lang="nl-NL" sz="2000" b="1" dirty="0" smtClean="0">
                <a:solidFill>
                  <a:schemeClr val="bg1"/>
                </a:solidFill>
                <a:latin typeface="Microsoft Sans Serif" pitchFamily="34" charset="0"/>
              </a:rPr>
              <a:t>Job 2</a:t>
            </a:r>
            <a:r>
              <a:rPr lang="nl-NL" sz="2000" b="1" dirty="0" smtClean="0">
                <a:solidFill>
                  <a:schemeClr val="bg1"/>
                </a:solidFill>
                <a:latin typeface="Microsoft Sans Serif" pitchFamily="34" charset="0"/>
              </a:rPr>
              <a:t>: 11</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11 Drie vrienden van Job, </a:t>
            </a:r>
            <a:r>
              <a:rPr lang="nl-NL" sz="2000" dirty="0" err="1" smtClean="0">
                <a:solidFill>
                  <a:schemeClr val="bg1"/>
                </a:solidFill>
                <a:latin typeface="Microsoft Sans Serif" pitchFamily="34" charset="0"/>
              </a:rPr>
              <a:t>Elifaz</a:t>
            </a:r>
            <a:r>
              <a:rPr lang="nl-NL" sz="2000" dirty="0" smtClean="0">
                <a:solidFill>
                  <a:schemeClr val="bg1"/>
                </a:solidFill>
                <a:latin typeface="Microsoft Sans Serif" pitchFamily="34" charset="0"/>
              </a:rPr>
              <a:t> uit </a:t>
            </a:r>
            <a:r>
              <a:rPr lang="nl-NL" sz="2000" dirty="0" err="1" smtClean="0">
                <a:solidFill>
                  <a:schemeClr val="bg1"/>
                </a:solidFill>
                <a:latin typeface="Microsoft Sans Serif" pitchFamily="34" charset="0"/>
              </a:rPr>
              <a:t>Teman</a:t>
            </a:r>
            <a:r>
              <a:rPr lang="nl-NL" sz="2000" dirty="0" smtClean="0">
                <a:solidFill>
                  <a:schemeClr val="bg1"/>
                </a:solidFill>
                <a:latin typeface="Microsoft Sans Serif" pitchFamily="34" charset="0"/>
              </a:rPr>
              <a:t>, </a:t>
            </a:r>
            <a:r>
              <a:rPr lang="nl-NL" sz="2000" dirty="0" err="1" smtClean="0">
                <a:solidFill>
                  <a:schemeClr val="bg1"/>
                </a:solidFill>
                <a:latin typeface="Microsoft Sans Serif" pitchFamily="34" charset="0"/>
              </a:rPr>
              <a:t>Bildad</a:t>
            </a:r>
            <a:r>
              <a:rPr lang="nl-NL" sz="2000" dirty="0" smtClean="0">
                <a:solidFill>
                  <a:schemeClr val="bg1"/>
                </a:solidFill>
                <a:latin typeface="Microsoft Sans Serif" pitchFamily="34" charset="0"/>
              </a:rPr>
              <a:t> uit </a:t>
            </a:r>
            <a:r>
              <a:rPr lang="nl-NL" sz="2000" dirty="0" err="1" smtClean="0">
                <a:solidFill>
                  <a:schemeClr val="bg1"/>
                </a:solidFill>
                <a:latin typeface="Microsoft Sans Serif" pitchFamily="34" charset="0"/>
              </a:rPr>
              <a:t>Suach</a:t>
            </a:r>
            <a:r>
              <a:rPr lang="nl-NL" sz="2000" dirty="0" smtClean="0">
                <a:solidFill>
                  <a:schemeClr val="bg1"/>
                </a:solidFill>
                <a:latin typeface="Microsoft Sans Serif" pitchFamily="34" charset="0"/>
              </a:rPr>
              <a:t> en </a:t>
            </a:r>
            <a:r>
              <a:rPr lang="nl-NL" sz="2000" dirty="0" err="1" smtClean="0">
                <a:solidFill>
                  <a:schemeClr val="bg1"/>
                </a:solidFill>
                <a:latin typeface="Microsoft Sans Serif" pitchFamily="34" charset="0"/>
              </a:rPr>
              <a:t>Sofar</a:t>
            </a:r>
            <a:r>
              <a:rPr lang="nl-NL" sz="2000" dirty="0" smtClean="0">
                <a:solidFill>
                  <a:schemeClr val="bg1"/>
                </a:solidFill>
                <a:latin typeface="Microsoft Sans Serif" pitchFamily="34" charset="0"/>
              </a:rPr>
              <a:t> uit  </a:t>
            </a:r>
            <a:r>
              <a:rPr lang="nl-NL" sz="2000" dirty="0" err="1" smtClean="0">
                <a:solidFill>
                  <a:schemeClr val="bg1"/>
                </a:solidFill>
                <a:latin typeface="Microsoft Sans Serif" pitchFamily="34" charset="0"/>
              </a:rPr>
              <a:t>Naäma</a:t>
            </a:r>
            <a:r>
              <a:rPr lang="nl-NL" sz="2000" dirty="0" smtClean="0">
                <a:solidFill>
                  <a:schemeClr val="bg1"/>
                </a:solidFill>
                <a:latin typeface="Microsoft Sans Serif" pitchFamily="34" charset="0"/>
              </a:rPr>
              <a:t>, hoorden van de rampspoed die hem had getroffen, en ze besloten hem op te zoeken. Onderweg ontmoetten ze elkaar, en samen gingen ze naar hem toe om hun medeleven te tonen en hem te troosten.</a:t>
            </a:r>
          </a:p>
          <a:p>
            <a:pPr algn="l"/>
            <a:r>
              <a:rPr lang="nl-NL" sz="2000" dirty="0" smtClean="0">
                <a:solidFill>
                  <a:schemeClr val="bg1"/>
                </a:solidFill>
                <a:latin typeface="Microsoft Sans Serif" pitchFamily="34" charset="0"/>
              </a:rPr>
              <a:t> </a:t>
            </a:r>
            <a:endParaRPr lang="nl-NL" sz="2000" b="1" dirty="0" smtClean="0">
              <a:solidFill>
                <a:schemeClr val="bg1"/>
              </a:solidFill>
              <a:latin typeface="Microsoft Sans Serif" pitchFamily="34" charset="0"/>
            </a:endParaRPr>
          </a:p>
          <a:p>
            <a:pPr algn="l"/>
            <a:r>
              <a:rPr lang="nl-NL" sz="2000" b="1" dirty="0" smtClean="0">
                <a:solidFill>
                  <a:schemeClr val="bg1"/>
                </a:solidFill>
                <a:latin typeface="Microsoft Sans Serif" pitchFamily="34" charset="0"/>
              </a:rPr>
              <a:t>Hooglied 5</a:t>
            </a:r>
            <a:r>
              <a:rPr lang="nl-NL" sz="2000" b="1" dirty="0" smtClean="0">
                <a:solidFill>
                  <a:schemeClr val="bg1"/>
                </a:solidFill>
                <a:latin typeface="Microsoft Sans Serif" pitchFamily="34" charset="0"/>
              </a:rPr>
              <a:t>: 16</a:t>
            </a:r>
            <a:r>
              <a:rPr lang="nl-NL" sz="2000" dirty="0" smtClean="0">
                <a:solidFill>
                  <a:schemeClr val="bg1"/>
                </a:solidFill>
                <a:latin typeface="Microsoft Sans Serif" pitchFamily="34" charset="0"/>
              </a:rPr>
              <a:t/>
            </a:r>
            <a:br>
              <a:rPr lang="nl-NL" sz="2000" dirty="0" smtClean="0">
                <a:solidFill>
                  <a:schemeClr val="bg1"/>
                </a:solidFill>
                <a:latin typeface="Microsoft Sans Serif" pitchFamily="34" charset="0"/>
              </a:rPr>
            </a:br>
            <a:r>
              <a:rPr lang="nl-NL" sz="2000" dirty="0" smtClean="0">
                <a:solidFill>
                  <a:schemeClr val="bg1"/>
                </a:solidFill>
                <a:latin typeface="Microsoft Sans Serif" pitchFamily="34" charset="0"/>
              </a:rPr>
              <a:t>16 Zijn mond is zoet, aan hem is alles begeerlijk. Dit is mijn lief, dit is mijn vriend, meisjes van Jeruzalem! </a:t>
            </a:r>
          </a:p>
          <a:p>
            <a:pPr algn="l"/>
            <a:endParaRPr lang="nl-NL" sz="2000" b="1" dirty="0" smtClean="0">
              <a:solidFill>
                <a:schemeClr val="bg1"/>
              </a:solidFill>
              <a:latin typeface="Microsoft Sans Serif" pitchFamily="34" charset="0"/>
            </a:endParaRPr>
          </a:p>
          <a:p>
            <a:pPr algn="l"/>
            <a:r>
              <a:rPr lang="nl-NL" sz="2000" b="1" dirty="0" smtClean="0">
                <a:solidFill>
                  <a:schemeClr val="bg1"/>
                </a:solidFill>
                <a:latin typeface="Microsoft Sans Serif" pitchFamily="34" charset="0"/>
              </a:rPr>
              <a:t>Johannes 11: </a:t>
            </a:r>
            <a:r>
              <a:rPr lang="nl-NL" sz="2000" b="1" dirty="0" smtClean="0">
                <a:solidFill>
                  <a:schemeClr val="bg1"/>
                </a:solidFill>
                <a:latin typeface="Microsoft Sans Serif" pitchFamily="34" charset="0"/>
              </a:rPr>
              <a:t>3 en 36</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 3 De zusters stuurden iemand naar Jezus met de boodschap: ‘Heer, uw vriend is ziek.’ </a:t>
            </a:r>
            <a:endParaRPr lang="nl-NL" sz="2000"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36 </a:t>
            </a:r>
            <a:r>
              <a:rPr lang="nl-NL" sz="2000" dirty="0" smtClean="0">
                <a:solidFill>
                  <a:schemeClr val="bg1"/>
                </a:solidFill>
                <a:latin typeface="Microsoft Sans Serif" pitchFamily="34" charset="0"/>
              </a:rPr>
              <a:t>en de Joden zeiden: ‘Wat heeft hij veel van hem gehouden!’ </a:t>
            </a:r>
            <a:endParaRPr lang="nl-NL" sz="2000" b="1" dirty="0" smtClean="0">
              <a:solidFill>
                <a:schemeClr val="bg1"/>
              </a:solidFill>
              <a:latin typeface="Microsoft Sans Serif" pitchFamily="34" charset="0"/>
            </a:endParaRPr>
          </a:p>
        </p:txBody>
      </p:sp>
      <p:pic>
        <p:nvPicPr>
          <p:cNvPr id="9" name="Picture 2"/>
          <p:cNvPicPr>
            <a:picLocks noChangeAspect="1" noChangeArrowheads="1"/>
          </p:cNvPicPr>
          <p:nvPr/>
        </p:nvPicPr>
        <p:blipFill>
          <a:blip r:embed="rId4" cstate="print"/>
          <a:srcRect/>
          <a:stretch>
            <a:fillRect/>
          </a:stretch>
        </p:blipFill>
        <p:spPr bwMode="auto">
          <a:xfrm>
            <a:off x="179512" y="1916832"/>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5546725"/>
            <a:ext cx="3429000" cy="1311275"/>
          </a:xfrm>
          <a:prstGeom prst="rect">
            <a:avLst/>
          </a:prstGeom>
          <a:noFill/>
          <a:ln w="9525">
            <a:noFill/>
            <a:miter lim="800000"/>
            <a:headEnd/>
            <a:tailEnd/>
          </a:ln>
        </p:spPr>
      </p:pic>
      <p:sp>
        <p:nvSpPr>
          <p:cNvPr id="20484" name="Ondertitel 2"/>
          <p:cNvSpPr>
            <a:spLocks noGrp="1"/>
          </p:cNvSpPr>
          <p:nvPr>
            <p:ph type="subTitle" idx="1"/>
          </p:nvPr>
        </p:nvSpPr>
        <p:spPr>
          <a:xfrm>
            <a:off x="2915816" y="188640"/>
            <a:ext cx="6048672" cy="6192688"/>
          </a:xfrm>
        </p:spPr>
        <p:txBody>
          <a:bodyPr/>
          <a:lstStyle/>
          <a:p>
            <a:pPr algn="l"/>
            <a:r>
              <a:rPr lang="nl-NL" sz="2000" b="1" dirty="0" smtClean="0">
                <a:solidFill>
                  <a:schemeClr val="bg1"/>
                </a:solidFill>
                <a:latin typeface="Microsoft Sans Serif" pitchFamily="34" charset="0"/>
              </a:rPr>
              <a:t>Deuteronomium 13</a:t>
            </a:r>
            <a:r>
              <a:rPr lang="nl-NL" sz="2000" b="1" dirty="0" smtClean="0">
                <a:solidFill>
                  <a:schemeClr val="bg1"/>
                </a:solidFill>
                <a:latin typeface="Microsoft Sans Serif" pitchFamily="34" charset="0"/>
              </a:rPr>
              <a:t>: 7-9</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7 Wanneer iemand – uw volle broer, uw zoon of uw dochter, of de vrouw die u bemint, of uw beste vriend – u in het geheim probeert over te halen om andere goden te dienen, goden die u nog niet kende en ook uw voorouders niet, 8 goden van de naburige volken, vlakbij of ver weg of waar ook ter wereld, 9 luister dan niet naar zo iemand en geef niet toe; wees onverbiddelijk, heb geen medelijden met hem en houd hem niet de hand boven het hoofd. </a:t>
            </a:r>
          </a:p>
          <a:p>
            <a:pPr algn="l"/>
            <a:endParaRPr lang="nl-NL" sz="2000" b="1" dirty="0" smtClean="0">
              <a:solidFill>
                <a:schemeClr val="bg1"/>
              </a:solidFill>
              <a:latin typeface="Microsoft Sans Serif" pitchFamily="34" charset="0"/>
            </a:endParaRPr>
          </a:p>
          <a:p>
            <a:pPr algn="l"/>
            <a:r>
              <a:rPr lang="nl-NL" sz="2000" b="1" dirty="0" smtClean="0">
                <a:solidFill>
                  <a:schemeClr val="bg1"/>
                </a:solidFill>
                <a:latin typeface="Microsoft Sans Serif" pitchFamily="34" charset="0"/>
              </a:rPr>
              <a:t>Prediker 4</a:t>
            </a:r>
            <a:r>
              <a:rPr lang="nl-NL" sz="2000" b="1" dirty="0" smtClean="0">
                <a:solidFill>
                  <a:schemeClr val="bg1"/>
                </a:solidFill>
                <a:latin typeface="Microsoft Sans Serif" pitchFamily="34" charset="0"/>
              </a:rPr>
              <a:t>: 12</a:t>
            </a:r>
            <a:endParaRPr lang="nl-NL" sz="2000" b="1" dirty="0" smtClean="0">
              <a:solidFill>
                <a:schemeClr val="bg1"/>
              </a:solidFill>
              <a:latin typeface="Microsoft Sans Serif" pitchFamily="34" charset="0"/>
            </a:endParaRPr>
          </a:p>
          <a:p>
            <a:pPr algn="l"/>
            <a:r>
              <a:rPr lang="nl-NL" sz="2000" dirty="0" smtClean="0">
                <a:solidFill>
                  <a:schemeClr val="bg1"/>
                </a:solidFill>
                <a:latin typeface="Microsoft Sans Serif" pitchFamily="34" charset="0"/>
              </a:rPr>
              <a:t>12 En iemand die alleen is kan zich niet verdedigen wanneer hij aangevallen wordt, maar met zijn tweeën houd je stand. Een koord dat uit drie strengen is gevlochten, is niet snel stuk te trekken.</a:t>
            </a:r>
            <a:endParaRPr lang="nl-NL" sz="2000" b="1" dirty="0" smtClean="0">
              <a:solidFill>
                <a:schemeClr val="bg1"/>
              </a:solidFill>
              <a:latin typeface="Microsoft Sans Serif" pitchFamily="34" charset="0"/>
            </a:endParaRPr>
          </a:p>
          <a:p>
            <a:pPr algn="l"/>
            <a:endParaRPr lang="nl-NL" sz="2000" b="1" dirty="0" smtClean="0">
              <a:solidFill>
                <a:schemeClr val="bg1"/>
              </a:solidFill>
              <a:latin typeface="Microsoft Sans Serif" pitchFamily="34" charset="0"/>
            </a:endParaRPr>
          </a:p>
          <a:p>
            <a:pPr algn="l"/>
            <a:endParaRPr lang="nl-NL" sz="1600" b="1" dirty="0" smtClean="0">
              <a:solidFill>
                <a:srgbClr val="92D050"/>
              </a:solidFill>
              <a:latin typeface="Calibri" pitchFamily="34" charset="0"/>
            </a:endParaRPr>
          </a:p>
        </p:txBody>
      </p:sp>
      <p:pic>
        <p:nvPicPr>
          <p:cNvPr id="9" name="Picture 2"/>
          <p:cNvPicPr>
            <a:picLocks noChangeAspect="1" noChangeArrowheads="1"/>
          </p:cNvPicPr>
          <p:nvPr/>
        </p:nvPicPr>
        <p:blipFill>
          <a:blip r:embed="rId4" cstate="print"/>
          <a:srcRect/>
          <a:stretch>
            <a:fillRect/>
          </a:stretch>
        </p:blipFill>
        <p:spPr bwMode="auto">
          <a:xfrm>
            <a:off x="179512" y="1916832"/>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6"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640263"/>
            <a:ext cx="5795963" cy="2217737"/>
          </a:xfrm>
          <a:prstGeom prst="rect">
            <a:avLst/>
          </a:prstGeom>
          <a:noFill/>
          <a:ln w="9525">
            <a:noFill/>
            <a:miter lim="800000"/>
            <a:headEnd/>
            <a:tailEnd/>
          </a:ln>
        </p:spPr>
      </p:pic>
      <p:sp>
        <p:nvSpPr>
          <p:cNvPr id="14340" name="Ondertitel 2"/>
          <p:cNvSpPr>
            <a:spLocks noGrp="1"/>
          </p:cNvSpPr>
          <p:nvPr>
            <p:ph type="subTitle" idx="1"/>
          </p:nvPr>
        </p:nvSpPr>
        <p:spPr>
          <a:xfrm>
            <a:off x="5076056" y="2132856"/>
            <a:ext cx="2952328" cy="1448544"/>
          </a:xfrm>
        </p:spPr>
        <p:txBody>
          <a:bodyPr/>
          <a:lstStyle/>
          <a:p>
            <a:pPr algn="l"/>
            <a:r>
              <a:rPr lang="nl-NL" sz="4000" b="1" dirty="0" smtClean="0">
                <a:solidFill>
                  <a:schemeClr val="bg1"/>
                </a:solidFill>
                <a:latin typeface="Microsoft Sans Serif" pitchFamily="34" charset="0"/>
              </a:rPr>
              <a:t>Alleen</a:t>
            </a:r>
            <a:endParaRPr lang="nl-NL" sz="4000" b="1" dirty="0" smtClean="0">
              <a:solidFill>
                <a:schemeClr val="bg1"/>
              </a:solidFill>
              <a:latin typeface="Microsoft Sans Serif" pitchFamily="34" charset="0"/>
            </a:endParaRPr>
          </a:p>
        </p:txBody>
      </p:sp>
      <p:pic>
        <p:nvPicPr>
          <p:cNvPr id="3" name="Picture 2"/>
          <p:cNvPicPr>
            <a:picLocks noChangeAspect="1" noChangeArrowheads="1"/>
          </p:cNvPicPr>
          <p:nvPr/>
        </p:nvPicPr>
        <p:blipFill>
          <a:blip r:embed="rId4" cstate="print"/>
          <a:srcRect/>
          <a:stretch>
            <a:fillRect/>
          </a:stretch>
        </p:blipFill>
        <p:spPr bwMode="auto">
          <a:xfrm>
            <a:off x="176337" y="2197819"/>
            <a:ext cx="2389307" cy="179198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342" name="Text Box 6"/>
          <p:cNvSpPr txBox="1">
            <a:spLocks noChangeArrowheads="1"/>
          </p:cNvSpPr>
          <p:nvPr/>
        </p:nvSpPr>
        <p:spPr bwMode="auto">
          <a:xfrm>
            <a:off x="228600" y="228600"/>
            <a:ext cx="2255168" cy="892552"/>
          </a:xfrm>
          <a:prstGeom prst="rect">
            <a:avLst/>
          </a:prstGeom>
          <a:noFill/>
          <a:ln w="9525">
            <a:noFill/>
            <a:miter lim="800000"/>
            <a:headEnd/>
            <a:tailEnd/>
          </a:ln>
          <a:effectLst/>
        </p:spPr>
        <p:txBody>
          <a:bodyPr wrap="square">
            <a:spAutoFit/>
          </a:bodyPr>
          <a:lstStyle/>
          <a:p>
            <a:pPr algn="ctr"/>
            <a:r>
              <a:rPr lang="en-US" sz="2800" dirty="0"/>
              <a:t>Les 18</a:t>
            </a:r>
          </a:p>
          <a:p>
            <a:pPr algn="ctr"/>
            <a:r>
              <a:rPr lang="en-US" sz="2400" dirty="0" err="1"/>
              <a:t>Jij</a:t>
            </a:r>
            <a:r>
              <a:rPr lang="en-US" sz="2400" dirty="0"/>
              <a:t> en </a:t>
            </a:r>
            <a:r>
              <a:rPr lang="en-US" sz="2400" dirty="0" err="1"/>
              <a:t>vrienden</a:t>
            </a:r>
            <a:endParaRPr lang="nl-NL" sz="2400" dirty="0"/>
          </a:p>
        </p:txBody>
      </p:sp>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angepast 2">
    <a:dk1>
      <a:sysClr val="windowText" lastClr="000000"/>
    </a:dk1>
    <a:lt1>
      <a:sysClr val="window" lastClr="FFFFFF"/>
    </a:lt1>
    <a:dk2>
      <a:srgbClr val="646B86"/>
    </a:dk2>
    <a:lt2>
      <a:srgbClr val="C5D1D7"/>
    </a:lt2>
    <a:accent1>
      <a:srgbClr val="F27F28"/>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emplate>Opulent</Template>
  <TotalTime>272</TotalTime>
  <Words>593</Words>
  <Application>Microsoft Office PowerPoint</Application>
  <PresentationFormat>Diavoorstelling (4:3)</PresentationFormat>
  <Paragraphs>74</Paragraphs>
  <Slides>12</Slides>
  <Notes>12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12</vt:i4>
      </vt:variant>
    </vt:vector>
  </HeadingPairs>
  <TitlesOfParts>
    <vt:vector size="19" baseType="lpstr">
      <vt:lpstr>Trebuchet MS</vt:lpstr>
      <vt:lpstr>Arial</vt:lpstr>
      <vt:lpstr>Wingdings 2</vt:lpstr>
      <vt:lpstr>Wingdings</vt:lpstr>
      <vt:lpstr>Calibri</vt:lpstr>
      <vt:lpstr>Microsoft Sans Serif</vt:lpstr>
      <vt:lpstr>Overvloed</vt:lpstr>
      <vt:lpstr>Dia 1</vt:lpstr>
      <vt:lpstr>Dia 2</vt:lpstr>
      <vt:lpstr>Dia 3</vt:lpstr>
      <vt:lpstr>Dia 4</vt:lpstr>
      <vt:lpstr>Dia 5</vt:lpstr>
      <vt:lpstr>Dia 6</vt:lpstr>
      <vt:lpstr>Dia 7</vt:lpstr>
      <vt:lpstr>Dia 8</vt:lpstr>
      <vt:lpstr>Dia 9</vt:lpstr>
      <vt:lpstr>Dia 10</vt:lpstr>
      <vt:lpstr>Dia 11</vt:lpstr>
      <vt:lpstr>Dia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40</cp:revision>
  <dcterms:created xsi:type="dcterms:W3CDTF">2011-08-15T13:01:05Z</dcterms:created>
  <dcterms:modified xsi:type="dcterms:W3CDTF">2014-03-10T12:54:34Z</dcterms:modified>
</cp:coreProperties>
</file>