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7" r:id="rId2"/>
    <p:sldId id="265" r:id="rId3"/>
    <p:sldId id="266" r:id="rId4"/>
    <p:sldId id="258" r:id="rId5"/>
    <p:sldId id="259" r:id="rId6"/>
    <p:sldId id="267" r:id="rId7"/>
    <p:sldId id="261" r:id="rId8"/>
    <p:sldId id="262" r:id="rId9"/>
    <p:sldId id="268" r:id="rId10"/>
    <p:sldId id="263" r:id="rId11"/>
    <p:sldId id="264" r:id="rId12"/>
    <p:sldId id="269" r:id="rId13"/>
    <p:sldId id="270" r:id="rId14"/>
    <p:sldId id="271"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C1A84-3224-4C8A-B820-E2D6ACC291F5}" type="datetimeFigureOut">
              <a:rPr lang="nl-NL" smtClean="0"/>
              <a:pPr/>
              <a:t>27-1-2014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D5384-8635-44D1-9075-B3D3F408417E}"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fld id="{33A3DE99-BF8B-4370-A073-3E84C1091702}" type="datetime1">
              <a:rPr lang="nl-NL" smtClean="0"/>
              <a:pPr/>
              <a:t>27-1-2014</a:t>
            </a:fld>
            <a:endParaRPr lang="nl-NL"/>
          </a:p>
        </p:txBody>
      </p:sp>
      <p:sp>
        <p:nvSpPr>
          <p:cNvPr id="2" name="Tijdelijke aanduiding voor voettekst 1"/>
          <p:cNvSpPr>
            <a:spLocks noGrp="1"/>
          </p:cNvSpPr>
          <p:nvPr>
            <p:ph type="ftr" sz="quarter" idx="11"/>
          </p:nvPr>
        </p:nvSpPr>
        <p:spPr/>
        <p:txBody>
          <a:bodyPr/>
          <a:lstStyle/>
          <a:p>
            <a:r>
              <a:rPr lang="nl-NL" smtClean="0"/>
              <a:t>Bericht van God</a:t>
            </a:r>
            <a:endParaRPr lang="nl-NL"/>
          </a:p>
        </p:txBody>
      </p:sp>
      <p:sp>
        <p:nvSpPr>
          <p:cNvPr id="15" name="Tijdelijke aanduiding voor dianummer 14"/>
          <p:cNvSpPr>
            <a:spLocks noGrp="1"/>
          </p:cNvSpPr>
          <p:nvPr>
            <p:ph type="sldNum" sz="quarter" idx="12"/>
          </p:nvPr>
        </p:nvSpPr>
        <p:spPr>
          <a:xfrm>
            <a:off x="8229600" y="6473952"/>
            <a:ext cx="758952" cy="246888"/>
          </a:xfrm>
        </p:spPr>
        <p:txBody>
          <a:bodyPr/>
          <a:lstStyle/>
          <a:p>
            <a:fld id="{A2B33030-F557-4AAF-AF0B-CE49A1CF0B43}"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65A38281-0A8D-48C0-B407-72460DA12D6C}" type="datetime1">
              <a:rPr lang="nl-NL" smtClean="0"/>
              <a:pPr/>
              <a:t>27-1-2014</a:t>
            </a:fld>
            <a:endParaRPr lang="nl-NL"/>
          </a:p>
        </p:txBody>
      </p:sp>
      <p:sp>
        <p:nvSpPr>
          <p:cNvPr id="5" name="Tijdelijke aanduiding voor voettekst 4"/>
          <p:cNvSpPr>
            <a:spLocks noGrp="1"/>
          </p:cNvSpPr>
          <p:nvPr>
            <p:ph type="ftr" sz="quarter" idx="11"/>
          </p:nvPr>
        </p:nvSpPr>
        <p:spPr/>
        <p:txBody>
          <a:bodyPr/>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87EC05AC-6C1C-499F-BDDA-B368756D0709}" type="datetime1">
              <a:rPr lang="nl-NL" smtClean="0"/>
              <a:pPr/>
              <a:t>27-1-2014</a:t>
            </a:fld>
            <a:endParaRPr lang="nl-NL"/>
          </a:p>
        </p:txBody>
      </p:sp>
      <p:sp>
        <p:nvSpPr>
          <p:cNvPr id="5" name="Tijdelijke aanduiding voor voettekst 4"/>
          <p:cNvSpPr>
            <a:spLocks noGrp="1"/>
          </p:cNvSpPr>
          <p:nvPr>
            <p:ph type="ftr" sz="quarter" idx="11"/>
          </p:nvPr>
        </p:nvSpPr>
        <p:spPr/>
        <p:txBody>
          <a:bodyPr/>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fld id="{3C3EF022-B0DD-496C-BD7E-48D8ACEE0C0A}" type="datetime1">
              <a:rPr lang="nl-NL" smtClean="0"/>
              <a:pPr/>
              <a:t>27-1-2014</a:t>
            </a:fld>
            <a:endParaRPr lang="nl-NL"/>
          </a:p>
        </p:txBody>
      </p:sp>
      <p:sp>
        <p:nvSpPr>
          <p:cNvPr id="19" name="Tijdelijke aanduiding voor voettekst 18"/>
          <p:cNvSpPr>
            <a:spLocks noGrp="1"/>
          </p:cNvSpPr>
          <p:nvPr>
            <p:ph type="ftr" sz="quarter" idx="11"/>
          </p:nvPr>
        </p:nvSpPr>
        <p:spPr>
          <a:xfrm>
            <a:off x="3581400" y="76200"/>
            <a:ext cx="2895600" cy="288925"/>
          </a:xfrm>
        </p:spPr>
        <p:txBody>
          <a:bodyPr/>
          <a:lstStyle/>
          <a:p>
            <a:r>
              <a:rPr lang="nl-NL" smtClean="0"/>
              <a:t>Bericht van God</a:t>
            </a:r>
            <a:endParaRPr lang="nl-NL"/>
          </a:p>
        </p:txBody>
      </p:sp>
      <p:sp>
        <p:nvSpPr>
          <p:cNvPr id="16" name="Tijdelijke aanduiding voor dianummer 15"/>
          <p:cNvSpPr>
            <a:spLocks noGrp="1"/>
          </p:cNvSpPr>
          <p:nvPr>
            <p:ph type="sldNum" sz="quarter" idx="12"/>
          </p:nvPr>
        </p:nvSpPr>
        <p:spPr>
          <a:xfrm>
            <a:off x="8229600" y="6473952"/>
            <a:ext cx="758952" cy="246888"/>
          </a:xfrm>
        </p:spPr>
        <p:txBody>
          <a:bodyPr/>
          <a:lstStyle/>
          <a:p>
            <a:fld id="{A2B33030-F557-4AAF-AF0B-CE49A1CF0B43}"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fld id="{85E88B9E-3287-435C-AD95-BF0B919B051B}" type="datetime1">
              <a:rPr lang="nl-NL" smtClean="0"/>
              <a:pPr/>
              <a:t>27-1-2014</a:t>
            </a:fld>
            <a:endParaRPr lang="nl-NL"/>
          </a:p>
        </p:txBody>
      </p:sp>
      <p:sp>
        <p:nvSpPr>
          <p:cNvPr id="11" name="Tijdelijke aanduiding voor voettekst 10"/>
          <p:cNvSpPr>
            <a:spLocks noGrp="1"/>
          </p:cNvSpPr>
          <p:nvPr>
            <p:ph type="ftr" sz="quarter" idx="11"/>
          </p:nvPr>
        </p:nvSpPr>
        <p:spPr/>
        <p:txBody>
          <a:bodyPr/>
          <a:lstStyle/>
          <a:p>
            <a:r>
              <a:rPr lang="nl-NL" smtClean="0"/>
              <a:t>Bericht van God</a:t>
            </a:r>
            <a:endParaRPr lang="nl-NL"/>
          </a:p>
        </p:txBody>
      </p:sp>
      <p:sp>
        <p:nvSpPr>
          <p:cNvPr id="16" name="Tijdelijke aanduiding voor dianummer 15"/>
          <p:cNvSpPr>
            <a:spLocks noGrp="1"/>
          </p:cNvSpPr>
          <p:nvPr>
            <p:ph type="sldNum" sz="quarter" idx="12"/>
          </p:nvPr>
        </p:nvSpPr>
        <p:spPr/>
        <p:txBody>
          <a:bodyPr/>
          <a:lstStyle/>
          <a:p>
            <a:fld id="{A2B33030-F557-4AAF-AF0B-CE49A1CF0B43}" type="slidenum">
              <a:rPr lang="nl-NL" smtClean="0"/>
              <a:pPr/>
              <a:t>‹nr.›</a:t>
            </a:fld>
            <a:endParaRPr lang="nl-NL"/>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fld id="{51EFEBF0-9A43-4A86-91DF-659970C9FD82}" type="datetime1">
              <a:rPr lang="nl-NL" smtClean="0"/>
              <a:pPr/>
              <a:t>27-1-2014</a:t>
            </a:fld>
            <a:endParaRPr lang="nl-NL"/>
          </a:p>
        </p:txBody>
      </p:sp>
      <p:sp>
        <p:nvSpPr>
          <p:cNvPr id="10" name="Tijdelijke aanduiding voor voettekst 9"/>
          <p:cNvSpPr>
            <a:spLocks noGrp="1"/>
          </p:cNvSpPr>
          <p:nvPr>
            <p:ph type="ftr" sz="quarter" idx="11"/>
          </p:nvPr>
        </p:nvSpPr>
        <p:spPr/>
        <p:txBody>
          <a:bodyPr/>
          <a:lstStyle/>
          <a:p>
            <a:r>
              <a:rPr lang="nl-NL" smtClean="0"/>
              <a:t>Bericht van God</a:t>
            </a:r>
            <a:endParaRPr lang="nl-NL"/>
          </a:p>
        </p:txBody>
      </p:sp>
      <p:sp>
        <p:nvSpPr>
          <p:cNvPr id="31" name="Tijdelijke aanduiding voor dianummer 30"/>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fld id="{C289848C-A426-4065-B9FC-E292A0C8FCC2}" type="datetime1">
              <a:rPr lang="nl-NL" smtClean="0"/>
              <a:pPr/>
              <a:t>27-1-2014</a:t>
            </a:fld>
            <a:endParaRPr lang="nl-NL"/>
          </a:p>
        </p:txBody>
      </p:sp>
      <p:sp>
        <p:nvSpPr>
          <p:cNvPr id="6" name="Tijdelijke aanduiding voor voettekst 5"/>
          <p:cNvSpPr>
            <a:spLocks noGrp="1"/>
          </p:cNvSpPr>
          <p:nvPr>
            <p:ph type="ftr" sz="quarter" idx="11"/>
          </p:nvPr>
        </p:nvSpPr>
        <p:spPr/>
        <p:txBody>
          <a:bodyPr/>
          <a:lstStyle/>
          <a:p>
            <a:r>
              <a:rPr lang="nl-NL" smtClean="0"/>
              <a:t>Bericht van God</a:t>
            </a:r>
            <a:endParaRPr lang="nl-NL"/>
          </a:p>
        </p:txBody>
      </p:sp>
      <p:sp>
        <p:nvSpPr>
          <p:cNvPr id="7" name="Tijdelijke aanduiding voor dianummer 6"/>
          <p:cNvSpPr>
            <a:spLocks noGrp="1"/>
          </p:cNvSpPr>
          <p:nvPr>
            <p:ph type="sldNum" sz="quarter" idx="12"/>
          </p:nvPr>
        </p:nvSpPr>
        <p:spPr>
          <a:xfrm>
            <a:off x="8229600" y="6477000"/>
            <a:ext cx="762000" cy="246888"/>
          </a:xfrm>
        </p:spPr>
        <p:txBody>
          <a:bodyPr/>
          <a:lstStyle/>
          <a:p>
            <a:fld id="{A2B33030-F557-4AAF-AF0B-CE49A1CF0B43}" type="slidenum">
              <a:rPr lang="nl-NL" smtClean="0"/>
              <a:pPr/>
              <a:t>‹nr.›</a:t>
            </a:fld>
            <a:endParaRPr lang="nl-NL"/>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fld id="{E5B95FA6-7CB1-4324-BC7A-30826FDAA720}" type="datetime1">
              <a:rPr lang="nl-NL" smtClean="0"/>
              <a:pPr/>
              <a:t>27-1-2014</a:t>
            </a:fld>
            <a:endParaRPr lang="nl-NL"/>
          </a:p>
        </p:txBody>
      </p:sp>
      <p:sp>
        <p:nvSpPr>
          <p:cNvPr id="21" name="Tijdelijke aanduiding voor voettekst 20"/>
          <p:cNvSpPr>
            <a:spLocks noGrp="1"/>
          </p:cNvSpPr>
          <p:nvPr>
            <p:ph type="ftr" sz="quarter" idx="11"/>
          </p:nvPr>
        </p:nvSpPr>
        <p:spPr/>
        <p:txBody>
          <a:bodyPr/>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8D16722B-A50C-401B-BDD4-E927D98F7FBA}" type="datetime1">
              <a:rPr lang="nl-NL" smtClean="0"/>
              <a:pPr/>
              <a:t>27-1-2014</a:t>
            </a:fld>
            <a:endParaRPr lang="nl-NL"/>
          </a:p>
        </p:txBody>
      </p:sp>
      <p:sp>
        <p:nvSpPr>
          <p:cNvPr id="24" name="Tijdelijke aanduiding voor voettekst 23"/>
          <p:cNvSpPr>
            <a:spLocks noGrp="1"/>
          </p:cNvSpPr>
          <p:nvPr>
            <p:ph type="ftr" sz="quarter" idx="11"/>
          </p:nvPr>
        </p:nvSpPr>
        <p:spPr/>
        <p:txBody>
          <a:bodyPr/>
          <a:lstStyle/>
          <a:p>
            <a:r>
              <a:rPr lang="nl-NL" smtClean="0"/>
              <a:t>Bericht van God</a:t>
            </a:r>
            <a:endParaRPr lang="nl-NL"/>
          </a:p>
        </p:txBody>
      </p:sp>
      <p:sp>
        <p:nvSpPr>
          <p:cNvPr id="7" name="Tijdelijke aanduiding voor dianummer 6"/>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fld id="{D7866705-3250-485D-8CC9-6632703C7E59}" type="datetime1">
              <a:rPr lang="nl-NL" smtClean="0"/>
              <a:pPr/>
              <a:t>27-1-2014</a:t>
            </a:fld>
            <a:endParaRPr lang="nl-NL"/>
          </a:p>
        </p:txBody>
      </p:sp>
      <p:sp>
        <p:nvSpPr>
          <p:cNvPr id="29" name="Tijdelijke aanduiding voor voettekst 28"/>
          <p:cNvSpPr>
            <a:spLocks noGrp="1"/>
          </p:cNvSpPr>
          <p:nvPr>
            <p:ph type="ftr" sz="quarter" idx="11"/>
          </p:nvPr>
        </p:nvSpPr>
        <p:spPr/>
        <p:txBody>
          <a:bodyPr/>
          <a:lstStyle/>
          <a:p>
            <a:r>
              <a:rPr lang="nl-NL" smtClean="0"/>
              <a:t>Bericht van God</a:t>
            </a:r>
            <a:endParaRPr lang="nl-NL"/>
          </a:p>
        </p:txBody>
      </p:sp>
      <p:sp>
        <p:nvSpPr>
          <p:cNvPr id="7" name="Tijdelijke aanduiding voor dianummer 6"/>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fld id="{99BE34AD-F77A-4CDB-A68E-98D864012DC7}" type="datetime1">
              <a:rPr lang="nl-NL" smtClean="0"/>
              <a:pPr/>
              <a:t>27-1-2014</a:t>
            </a:fld>
            <a:endParaRPr lang="nl-NL"/>
          </a:p>
        </p:txBody>
      </p:sp>
      <p:sp>
        <p:nvSpPr>
          <p:cNvPr id="5" name="Tijdelijke aanduiding voor voettekst 4"/>
          <p:cNvSpPr>
            <a:spLocks noGrp="1"/>
          </p:cNvSpPr>
          <p:nvPr>
            <p:ph type="ftr" sz="quarter" idx="11"/>
          </p:nvPr>
        </p:nvSpPr>
        <p:spPr/>
        <p:txBody>
          <a:bodyPr/>
          <a:lstStyle/>
          <a:p>
            <a:r>
              <a:rPr lang="nl-NL" smtClean="0"/>
              <a:t>Bericht van God</a:t>
            </a:r>
            <a:endParaRPr lang="nl-NL"/>
          </a:p>
        </p:txBody>
      </p:sp>
      <p:sp>
        <p:nvSpPr>
          <p:cNvPr id="31" name="Tijdelijke aanduiding voor dianummer 30"/>
          <p:cNvSpPr>
            <a:spLocks noGrp="1"/>
          </p:cNvSpPr>
          <p:nvPr>
            <p:ph type="sldNum" sz="quarter" idx="12"/>
          </p:nvPr>
        </p:nvSpPr>
        <p:spPr/>
        <p:txBody>
          <a:bodyPr/>
          <a:lstStyle/>
          <a:p>
            <a:fld id="{A2B33030-F557-4AAF-AF0B-CE49A1CF0B43}" type="slidenum">
              <a:rPr lang="nl-NL" smtClean="0"/>
              <a:pPr/>
              <a:t>‹nr.›</a:t>
            </a:fld>
            <a:endParaRPr lang="nl-NL"/>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256E892-3D6F-4808-9064-491529F1654B}" type="datetime1">
              <a:rPr lang="nl-NL" smtClean="0"/>
              <a:pPr/>
              <a:t>27-1-2014</a:t>
            </a:fld>
            <a:endParaRPr lang="nl-NL"/>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nl-NL" smtClean="0"/>
              <a:t>Bericht van God</a:t>
            </a:r>
            <a:endParaRPr lang="nl-NL"/>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2B33030-F557-4AAF-AF0B-CE49A1CF0B43}" type="slidenum">
              <a:rPr lang="nl-NL" smtClean="0"/>
              <a:pPr/>
              <a:t>‹nr.›</a:t>
            </a:fld>
            <a:endParaRPr lang="nl-NL"/>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260648"/>
            <a:ext cx="7848872" cy="6463308"/>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Wat doe ik hier vandaag?</a:t>
            </a:r>
          </a:p>
          <a:p>
            <a:endParaRPr lang="nl-NL" sz="2400" dirty="0" smtClean="0">
              <a:solidFill>
                <a:schemeClr val="accent4">
                  <a:lumMod val="50000"/>
                </a:schemeClr>
              </a:solidFill>
              <a:latin typeface="Constantia" pitchFamily="18" charset="0"/>
            </a:endParaRPr>
          </a:p>
          <a:p>
            <a:pPr>
              <a:buFont typeface="Arial" pitchFamily="34" charset="0"/>
              <a:buChar char="•"/>
            </a:pPr>
            <a:r>
              <a:rPr lang="nl-NL" sz="2400" dirty="0" smtClean="0">
                <a:solidFill>
                  <a:schemeClr val="accent4">
                    <a:lumMod val="50000"/>
                  </a:schemeClr>
                </a:solidFill>
                <a:latin typeface="Constantia" pitchFamily="18" charset="0"/>
              </a:rPr>
              <a:t>Jezus komt terug! </a:t>
            </a:r>
            <a:r>
              <a:rPr lang="nl-NL" sz="2400" dirty="0" err="1" smtClean="0">
                <a:solidFill>
                  <a:schemeClr val="accent4">
                    <a:lumMod val="50000"/>
                  </a:schemeClr>
                </a:solidFill>
                <a:latin typeface="Constantia" pitchFamily="18" charset="0"/>
              </a:rPr>
              <a:t>Jippie</a:t>
            </a:r>
            <a:r>
              <a:rPr lang="nl-NL" sz="2400" dirty="0" smtClean="0">
                <a:solidFill>
                  <a:schemeClr val="accent4">
                    <a:lumMod val="50000"/>
                  </a:schemeClr>
                </a:solidFill>
                <a:latin typeface="Constantia" pitchFamily="18" charset="0"/>
              </a:rPr>
              <a:t>!... of toch niet?</a:t>
            </a:r>
          </a:p>
          <a:p>
            <a:endParaRPr lang="nl-NL" sz="2400" dirty="0" smtClean="0">
              <a:solidFill>
                <a:schemeClr val="accent4">
                  <a:lumMod val="50000"/>
                </a:schemeClr>
              </a:solidFill>
              <a:latin typeface="Constantia" pitchFamily="18" charset="0"/>
            </a:endParaRPr>
          </a:p>
          <a:p>
            <a:pPr>
              <a:buFont typeface="Arial" pitchFamily="34" charset="0"/>
              <a:buChar char="•"/>
            </a:pPr>
            <a:r>
              <a:rPr lang="nl-NL" sz="2400" dirty="0" smtClean="0">
                <a:solidFill>
                  <a:schemeClr val="accent4">
                    <a:lumMod val="50000"/>
                  </a:schemeClr>
                </a:solidFill>
                <a:latin typeface="Constantia" pitchFamily="18" charset="0"/>
              </a:rPr>
              <a:t>Ik denk na over het oordeel van Jezus. </a:t>
            </a:r>
          </a:p>
          <a:p>
            <a:endParaRPr lang="nl-NL" sz="2400" dirty="0" smtClean="0">
              <a:solidFill>
                <a:schemeClr val="accent4">
                  <a:lumMod val="50000"/>
                </a:schemeClr>
              </a:solidFill>
              <a:latin typeface="Constantia" pitchFamily="18" charset="0"/>
            </a:endParaRPr>
          </a:p>
          <a:p>
            <a:pPr>
              <a:buFont typeface="Arial" pitchFamily="34" charset="0"/>
              <a:buChar char="•"/>
            </a:pPr>
            <a:r>
              <a:rPr lang="nl-NL" sz="2400" dirty="0" smtClean="0">
                <a:solidFill>
                  <a:schemeClr val="accent4">
                    <a:lumMod val="50000"/>
                  </a:schemeClr>
                </a:solidFill>
                <a:latin typeface="Constantia" pitchFamily="18" charset="0"/>
              </a:rPr>
              <a:t>Als ik in Jezus geloof mag ik er op vertrouwen dat ik bij Hem op de nieuwe aarde kom. </a:t>
            </a:r>
          </a:p>
          <a:p>
            <a:pPr>
              <a:buFont typeface="Arial" pitchFamily="34" charset="0"/>
              <a:buChar char="•"/>
            </a:pPr>
            <a:endParaRPr lang="nl-NL" sz="2400" dirty="0" smtClean="0">
              <a:solidFill>
                <a:schemeClr val="accent4">
                  <a:lumMod val="50000"/>
                </a:schemeClr>
              </a:solidFill>
              <a:latin typeface="Constantia" pitchFamily="18" charset="0"/>
            </a:endParaRPr>
          </a:p>
          <a:p>
            <a:pPr>
              <a:buFont typeface="Arial" pitchFamily="34" charset="0"/>
              <a:buChar char="•"/>
            </a:pPr>
            <a:r>
              <a:rPr lang="nl-NL" sz="2400" dirty="0" smtClean="0">
                <a:solidFill>
                  <a:schemeClr val="accent4">
                    <a:lumMod val="50000"/>
                  </a:schemeClr>
                </a:solidFill>
                <a:latin typeface="Constantia" pitchFamily="18" charset="0"/>
              </a:rPr>
              <a:t>Ik krijg meer vertrouwen: God kijkt niet naar mijn zonden als ik voor Hem kies. Hij kijkt wel naar mijn daden en zal me ervoor belonen. </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6516216" y="260649"/>
            <a:ext cx="2395704" cy="1596512"/>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hthoek 8"/>
          <p:cNvSpPr/>
          <p:nvPr/>
        </p:nvSpPr>
        <p:spPr>
          <a:xfrm>
            <a:off x="683568" y="260648"/>
            <a:ext cx="4392488" cy="5355312"/>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Lucas 16: </a:t>
            </a:r>
            <a:r>
              <a:rPr lang="nl-NL" sz="2400" b="1" dirty="0" smtClean="0">
                <a:solidFill>
                  <a:schemeClr val="accent4">
                    <a:lumMod val="50000"/>
                  </a:schemeClr>
                </a:solidFill>
                <a:latin typeface="Constantia" pitchFamily="18" charset="0"/>
              </a:rPr>
              <a:t>19-31</a:t>
            </a:r>
            <a:endParaRPr lang="nl-NL" sz="2400" b="1" dirty="0" smtClean="0">
              <a:solidFill>
                <a:schemeClr val="accent4">
                  <a:lumMod val="50000"/>
                </a:schemeClr>
              </a:solidFill>
              <a:latin typeface="Constantia" pitchFamily="18" charset="0"/>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5238076" y="260649"/>
            <a:ext cx="3673843" cy="2448272"/>
          </a:xfrm>
          <a:prstGeom prst="rect">
            <a:avLst/>
          </a:prstGeom>
          <a:noFill/>
          <a:ln w="9525">
            <a:noFill/>
            <a:miter lim="800000"/>
            <a:headEnd/>
            <a:tailEnd/>
          </a:ln>
        </p:spPr>
      </p:pic>
      <p:sp>
        <p:nvSpPr>
          <p:cNvPr id="8" name="Rechthoek 7"/>
          <p:cNvSpPr/>
          <p:nvPr/>
        </p:nvSpPr>
        <p:spPr>
          <a:xfrm>
            <a:off x="683568" y="764704"/>
            <a:ext cx="8280920" cy="4247317"/>
          </a:xfrm>
          <a:prstGeom prst="rect">
            <a:avLst/>
          </a:prstGeom>
        </p:spPr>
        <p:txBody>
          <a:bodyPr wrap="square">
            <a:spAutoFit/>
          </a:bodyPr>
          <a:lstStyle/>
          <a:p>
            <a:r>
              <a:rPr lang="nl-NL" dirty="0" smtClean="0">
                <a:solidFill>
                  <a:schemeClr val="accent4">
                    <a:lumMod val="50000"/>
                  </a:schemeClr>
                </a:solidFill>
                <a:latin typeface="Constantia" pitchFamily="18" charset="0"/>
              </a:rPr>
              <a:t>19 Er was eens een rijke man die gewoon </a:t>
            </a:r>
          </a:p>
          <a:p>
            <a:r>
              <a:rPr lang="nl-NL" dirty="0" smtClean="0">
                <a:solidFill>
                  <a:schemeClr val="accent4">
                    <a:lumMod val="50000"/>
                  </a:schemeClr>
                </a:solidFill>
                <a:latin typeface="Constantia" pitchFamily="18" charset="0"/>
              </a:rPr>
              <a:t>was zich te kleden in purperen gewaden </a:t>
            </a:r>
          </a:p>
          <a:p>
            <a:r>
              <a:rPr lang="nl-NL" dirty="0" smtClean="0">
                <a:solidFill>
                  <a:schemeClr val="accent4">
                    <a:lumMod val="50000"/>
                  </a:schemeClr>
                </a:solidFill>
                <a:latin typeface="Constantia" pitchFamily="18" charset="0"/>
              </a:rPr>
              <a:t>en fijn linnen en die dagelijks uitbundig </a:t>
            </a:r>
          </a:p>
          <a:p>
            <a:r>
              <a:rPr lang="nl-NL" dirty="0" smtClean="0">
                <a:solidFill>
                  <a:schemeClr val="accent4">
                    <a:lumMod val="50000"/>
                  </a:schemeClr>
                </a:solidFill>
                <a:latin typeface="Constantia" pitchFamily="18" charset="0"/>
              </a:rPr>
              <a:t>feestvierde. 20 Een bedelaar die Lazarus </a:t>
            </a:r>
          </a:p>
          <a:p>
            <a:r>
              <a:rPr lang="nl-NL" dirty="0" smtClean="0">
                <a:solidFill>
                  <a:schemeClr val="accent4">
                    <a:lumMod val="50000"/>
                  </a:schemeClr>
                </a:solidFill>
                <a:latin typeface="Constantia" pitchFamily="18" charset="0"/>
              </a:rPr>
              <a:t>heette, lag voor de poort van zijn huis, </a:t>
            </a:r>
          </a:p>
          <a:p>
            <a:r>
              <a:rPr lang="nl-NL" dirty="0" smtClean="0">
                <a:solidFill>
                  <a:schemeClr val="accent4">
                    <a:lumMod val="50000"/>
                  </a:schemeClr>
                </a:solidFill>
                <a:latin typeface="Constantia" pitchFamily="18" charset="0"/>
              </a:rPr>
              <a:t>overdekt met zweren. 21 Hij hoopte zijn </a:t>
            </a:r>
          </a:p>
          <a:p>
            <a:r>
              <a:rPr lang="nl-NL" dirty="0" smtClean="0">
                <a:solidFill>
                  <a:schemeClr val="accent4">
                    <a:lumMod val="50000"/>
                  </a:schemeClr>
                </a:solidFill>
                <a:latin typeface="Constantia" pitchFamily="18" charset="0"/>
              </a:rPr>
              <a:t>maag te vullen met wat er overschoot van </a:t>
            </a:r>
          </a:p>
          <a:p>
            <a:r>
              <a:rPr lang="nl-NL" dirty="0" smtClean="0">
                <a:solidFill>
                  <a:schemeClr val="accent4">
                    <a:lumMod val="50000"/>
                  </a:schemeClr>
                </a:solidFill>
                <a:latin typeface="Constantia" pitchFamily="18" charset="0"/>
              </a:rPr>
              <a:t>de tafel van de rijke man; maar er kwamen </a:t>
            </a:r>
          </a:p>
          <a:p>
            <a:r>
              <a:rPr lang="nl-NL" dirty="0" smtClean="0">
                <a:solidFill>
                  <a:schemeClr val="accent4">
                    <a:lumMod val="50000"/>
                  </a:schemeClr>
                </a:solidFill>
                <a:latin typeface="Constantia" pitchFamily="18" charset="0"/>
              </a:rPr>
              <a:t>alleen honden aanlopen, die zijn zweren likten. 22 Op zekere dag stierf de bedelaar, en hij werd door de engelen weggedragen om aan Abrahams hart te rusten. Ook de rijke stierf en werd begraven. 23 Toen hij in het dodenrijk, waar hij hevig gekweld werd, zijn ogen opsloeg, zag hij in de verte Abraham met Lazarus aan zijn zijde. 24 Hij riep: “Vader Abraham, heb medelijden met mij en stuur Lazarus naar me toe. Laat hem het topje van zijn vinger in water dompelen om mijn tong te verkoelen, want ik lijd pijn in deze vlammen.”</a:t>
            </a:r>
            <a:endParaRPr lang="nl-NL" dirty="0">
              <a:solidFill>
                <a:schemeClr val="accent4">
                  <a:lumMod val="50000"/>
                </a:schemeClr>
              </a:solidFill>
              <a:latin typeface="Constantia" pitchFamily="18" charset="0"/>
            </a:endParaRPr>
          </a:p>
        </p:txBody>
      </p:sp>
      <p:pic>
        <p:nvPicPr>
          <p:cNvPr id="7"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hthoek 8"/>
          <p:cNvSpPr/>
          <p:nvPr/>
        </p:nvSpPr>
        <p:spPr>
          <a:xfrm>
            <a:off x="611560" y="260648"/>
            <a:ext cx="4392488" cy="5355312"/>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Lucas 16: </a:t>
            </a:r>
            <a:r>
              <a:rPr lang="nl-NL" sz="2400" b="1" dirty="0" smtClean="0">
                <a:solidFill>
                  <a:schemeClr val="accent4">
                    <a:lumMod val="50000"/>
                  </a:schemeClr>
                </a:solidFill>
                <a:latin typeface="Constantia" pitchFamily="18" charset="0"/>
              </a:rPr>
              <a:t>19-31</a:t>
            </a:r>
            <a:endParaRPr lang="nl-NL" sz="2400" b="1" dirty="0" smtClean="0">
              <a:solidFill>
                <a:schemeClr val="accent4">
                  <a:lumMod val="50000"/>
                </a:schemeClr>
              </a:solidFill>
              <a:latin typeface="Constantia" pitchFamily="18" charset="0"/>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6228184" y="260648"/>
            <a:ext cx="2719529" cy="1812311"/>
          </a:xfrm>
          <a:prstGeom prst="rect">
            <a:avLst/>
          </a:prstGeom>
          <a:noFill/>
          <a:ln w="9525">
            <a:noFill/>
            <a:miter lim="800000"/>
            <a:headEnd/>
            <a:tailEnd/>
          </a:ln>
        </p:spPr>
      </p:pic>
      <p:sp>
        <p:nvSpPr>
          <p:cNvPr id="8" name="Rechthoek 7"/>
          <p:cNvSpPr/>
          <p:nvPr/>
        </p:nvSpPr>
        <p:spPr>
          <a:xfrm>
            <a:off x="539552" y="692696"/>
            <a:ext cx="8352928" cy="3970318"/>
          </a:xfrm>
          <a:prstGeom prst="rect">
            <a:avLst/>
          </a:prstGeom>
        </p:spPr>
        <p:txBody>
          <a:bodyPr wrap="square">
            <a:spAutoFit/>
          </a:bodyPr>
          <a:lstStyle/>
          <a:p>
            <a:r>
              <a:rPr lang="nl-NL" dirty="0" smtClean="0">
                <a:solidFill>
                  <a:schemeClr val="accent4">
                    <a:lumMod val="50000"/>
                  </a:schemeClr>
                </a:solidFill>
                <a:latin typeface="Constantia" pitchFamily="18" charset="0"/>
              </a:rPr>
              <a:t>25 Maar Abraham zei: “Kind, bedenk wel dat jij je deel </a:t>
            </a:r>
          </a:p>
          <a:p>
            <a:r>
              <a:rPr lang="nl-NL" dirty="0" smtClean="0">
                <a:solidFill>
                  <a:schemeClr val="accent4">
                    <a:lumMod val="50000"/>
                  </a:schemeClr>
                </a:solidFill>
                <a:latin typeface="Constantia" pitchFamily="18" charset="0"/>
              </a:rPr>
              <a:t>van het goede al tijdens je leven hebt ontvangen, terwijl </a:t>
            </a:r>
          </a:p>
          <a:p>
            <a:r>
              <a:rPr lang="nl-NL" dirty="0" smtClean="0">
                <a:solidFill>
                  <a:schemeClr val="accent4">
                    <a:lumMod val="50000"/>
                  </a:schemeClr>
                </a:solidFill>
                <a:latin typeface="Constantia" pitchFamily="18" charset="0"/>
              </a:rPr>
              <a:t>Lazarus niets dan ongeluk heeft gekend; nu vindt hij </a:t>
            </a:r>
          </a:p>
          <a:p>
            <a:r>
              <a:rPr lang="nl-NL" dirty="0" smtClean="0">
                <a:solidFill>
                  <a:schemeClr val="accent4">
                    <a:lumMod val="50000"/>
                  </a:schemeClr>
                </a:solidFill>
                <a:latin typeface="Constantia" pitchFamily="18" charset="0"/>
              </a:rPr>
              <a:t>hier troost, maar lijd jij pijn. 26 Bovendien ligt er een </a:t>
            </a:r>
          </a:p>
          <a:p>
            <a:r>
              <a:rPr lang="nl-NL" dirty="0" smtClean="0">
                <a:solidFill>
                  <a:schemeClr val="accent4">
                    <a:lumMod val="50000"/>
                  </a:schemeClr>
                </a:solidFill>
                <a:latin typeface="Constantia" pitchFamily="18" charset="0"/>
              </a:rPr>
              <a:t>wijde kloof tussen ons en jullie, zodat wie van hier naar </a:t>
            </a:r>
          </a:p>
          <a:p>
            <a:r>
              <a:rPr lang="nl-NL" dirty="0" smtClean="0">
                <a:solidFill>
                  <a:schemeClr val="accent4">
                    <a:lumMod val="50000"/>
                  </a:schemeClr>
                </a:solidFill>
                <a:latin typeface="Constantia" pitchFamily="18" charset="0"/>
              </a:rPr>
              <a:t>jullie wil gaan dat niet kan, en ook niemand van jullie naar ons kan oversteken.” </a:t>
            </a:r>
          </a:p>
          <a:p>
            <a:r>
              <a:rPr lang="nl-NL" dirty="0" smtClean="0">
                <a:solidFill>
                  <a:schemeClr val="accent4">
                    <a:lumMod val="50000"/>
                  </a:schemeClr>
                </a:solidFill>
                <a:latin typeface="Constantia" pitchFamily="18" charset="0"/>
              </a:rPr>
              <a:t>27 Toen zei de rijke man: “Dan smeek ik u, vader, dat u hem naar het huis van mijn vader stuurt, 28 want ik heb nog vijf broers. Hij kan hen dan waarschuwen, zodat ze niet net als ik in dit oord van martelingen terechtkomen.” 29 Abraham zei: “Ze hebben Mozes en de profeten: laten ze naar hen luisteren!” 30 De rijke man zei: “Nee, vader Abraham, maar als iemand van de doden naar hen toe komt, zullen ze tot inkeer komen.” 31 Maar Abraham zei: “Als ze niet naar Mozes en de profeten luisteren, zullen ze zich ook niet laten overtuigen als er iemand uit de dood opstaat.” </a:t>
            </a:r>
            <a:endParaRPr lang="nl-NL" dirty="0">
              <a:solidFill>
                <a:schemeClr val="accent4">
                  <a:lumMod val="50000"/>
                </a:schemeClr>
              </a:solidFill>
              <a:latin typeface="Constantia" pitchFamily="18" charset="0"/>
            </a:endParaRPr>
          </a:p>
        </p:txBody>
      </p:sp>
      <p:pic>
        <p:nvPicPr>
          <p:cNvPr id="7"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3356992"/>
            <a:ext cx="7344816"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Nu al vrijgesproken</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4932040" y="260648"/>
            <a:ext cx="3979880" cy="265221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3356992"/>
            <a:ext cx="7344816"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Vertrouw op God</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4932040" y="260648"/>
            <a:ext cx="3979880" cy="265221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hthoek 8"/>
          <p:cNvSpPr/>
          <p:nvPr/>
        </p:nvSpPr>
        <p:spPr>
          <a:xfrm>
            <a:off x="539552" y="260648"/>
            <a:ext cx="4464496" cy="5355312"/>
          </a:xfrm>
          <a:prstGeom prst="rect">
            <a:avLst/>
          </a:prstGeom>
        </p:spPr>
        <p:txBody>
          <a:bodyPr wrap="square">
            <a:spAutoFit/>
          </a:bodyPr>
          <a:lstStyle/>
          <a:p>
            <a:r>
              <a:rPr lang="nl-NL" sz="2000" b="1" dirty="0" smtClean="0">
                <a:solidFill>
                  <a:schemeClr val="accent4">
                    <a:lumMod val="50000"/>
                  </a:schemeClr>
                </a:solidFill>
                <a:latin typeface="Constantia" pitchFamily="18" charset="0"/>
              </a:rPr>
              <a:t>Matteüs 6: 3 en 4</a:t>
            </a: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6354412" y="260649"/>
            <a:ext cx="2593301" cy="1728192"/>
          </a:xfrm>
          <a:prstGeom prst="rect">
            <a:avLst/>
          </a:prstGeom>
          <a:noFill/>
          <a:ln w="9525">
            <a:noFill/>
            <a:miter lim="800000"/>
            <a:headEnd/>
            <a:tailEnd/>
          </a:ln>
        </p:spPr>
      </p:pic>
      <p:sp>
        <p:nvSpPr>
          <p:cNvPr id="8" name="Rechthoek 7"/>
          <p:cNvSpPr/>
          <p:nvPr/>
        </p:nvSpPr>
        <p:spPr>
          <a:xfrm>
            <a:off x="539552" y="548680"/>
            <a:ext cx="8352928" cy="4391333"/>
          </a:xfrm>
          <a:prstGeom prst="rect">
            <a:avLst/>
          </a:prstGeom>
        </p:spPr>
        <p:txBody>
          <a:bodyPr wrap="square">
            <a:spAutoFit/>
          </a:bodyPr>
          <a:lstStyle/>
          <a:p>
            <a:r>
              <a:rPr lang="nl-NL" dirty="0" smtClean="0">
                <a:solidFill>
                  <a:schemeClr val="accent4">
                    <a:lumMod val="50000"/>
                  </a:schemeClr>
                </a:solidFill>
                <a:latin typeface="Constantia" pitchFamily="18" charset="0"/>
              </a:rPr>
              <a:t>3 Maar als je aalmoezen geeft, laat dan je linkerhand </a:t>
            </a:r>
          </a:p>
          <a:p>
            <a:r>
              <a:rPr lang="nl-NL" dirty="0" smtClean="0">
                <a:solidFill>
                  <a:schemeClr val="accent4">
                    <a:lumMod val="50000"/>
                  </a:schemeClr>
                </a:solidFill>
                <a:latin typeface="Constantia" pitchFamily="18" charset="0"/>
              </a:rPr>
              <a:t>niet weten wat je rechterhand doet. 4 Zo blijft je aalmoes </a:t>
            </a:r>
          </a:p>
          <a:p>
            <a:r>
              <a:rPr lang="nl-NL" dirty="0" smtClean="0">
                <a:solidFill>
                  <a:schemeClr val="accent4">
                    <a:lumMod val="50000"/>
                  </a:schemeClr>
                </a:solidFill>
                <a:latin typeface="Constantia" pitchFamily="18" charset="0"/>
              </a:rPr>
              <a:t>in het verborgene, en jullie Vader, die in het verborgene </a:t>
            </a:r>
          </a:p>
          <a:p>
            <a:r>
              <a:rPr lang="nl-NL" dirty="0" smtClean="0">
                <a:solidFill>
                  <a:schemeClr val="accent4">
                    <a:lumMod val="50000"/>
                  </a:schemeClr>
                </a:solidFill>
                <a:latin typeface="Constantia" pitchFamily="18" charset="0"/>
              </a:rPr>
              <a:t>ziet, zal je ervoor belonen.</a:t>
            </a:r>
          </a:p>
          <a:p>
            <a:endParaRPr lang="nl-NL" dirty="0" smtClean="0">
              <a:solidFill>
                <a:schemeClr val="accent4">
                  <a:lumMod val="50000"/>
                </a:schemeClr>
              </a:solidFill>
              <a:latin typeface="Constantia" pitchFamily="18" charset="0"/>
            </a:endParaRPr>
          </a:p>
          <a:p>
            <a:r>
              <a:rPr lang="nl-NL" sz="2000" b="1" dirty="0" smtClean="0">
                <a:solidFill>
                  <a:schemeClr val="accent4">
                    <a:lumMod val="50000"/>
                  </a:schemeClr>
                </a:solidFill>
                <a:latin typeface="Constantia" pitchFamily="18" charset="0"/>
              </a:rPr>
              <a:t>1 Korintiërs 4: 5</a:t>
            </a:r>
          </a:p>
          <a:p>
            <a:r>
              <a:rPr lang="nl-NL" dirty="0" smtClean="0">
                <a:solidFill>
                  <a:schemeClr val="accent4">
                    <a:lumMod val="50000"/>
                  </a:schemeClr>
                </a:solidFill>
                <a:latin typeface="Constantia" pitchFamily="18" charset="0"/>
              </a:rPr>
              <a:t>5 Houd dus op te oordelen en wacht de tijd af dat de Heer komt, omdat hij het is die aan het licht zal brengen wat in het duister verborgen is en zal onthullen wat de mensen heimelijk beweegt. En dan zal God het zijn die ieder de lof geeft die hem toekomt.</a:t>
            </a:r>
          </a:p>
          <a:p>
            <a:endParaRPr lang="nl-NL" dirty="0" smtClean="0">
              <a:solidFill>
                <a:schemeClr val="accent4">
                  <a:lumMod val="50000"/>
                </a:schemeClr>
              </a:solidFill>
              <a:latin typeface="Constantia" pitchFamily="18" charset="0"/>
            </a:endParaRPr>
          </a:p>
          <a:p>
            <a:r>
              <a:rPr lang="nl-NL" sz="2000" b="1" dirty="0" smtClean="0">
                <a:solidFill>
                  <a:schemeClr val="accent4">
                    <a:lumMod val="50000"/>
                  </a:schemeClr>
                </a:solidFill>
                <a:latin typeface="Constantia" pitchFamily="18" charset="0"/>
              </a:rPr>
              <a:t>Johannes 5: 24</a:t>
            </a:r>
          </a:p>
          <a:p>
            <a:r>
              <a:rPr lang="nl-NL" dirty="0" smtClean="0">
                <a:solidFill>
                  <a:schemeClr val="accent4">
                    <a:lumMod val="50000"/>
                  </a:schemeClr>
                </a:solidFill>
                <a:latin typeface="Constantia" pitchFamily="18" charset="0"/>
              </a:rPr>
              <a:t>24 Waarachtig, ik verzeker u: wie luistert naar wat ik zeg en hem gelooft die mij gezonden heeft, heeft eeuwig leven; over hem wordt geen oordeel uitgesproken, hij is van de dood overgegaan naar het leven.</a:t>
            </a:r>
            <a:endParaRPr lang="nl-NL" dirty="0">
              <a:solidFill>
                <a:schemeClr val="accent4">
                  <a:lumMod val="50000"/>
                </a:schemeClr>
              </a:solidFill>
              <a:latin typeface="Constantia" pitchFamily="18" charset="0"/>
            </a:endParaRPr>
          </a:p>
        </p:txBody>
      </p:sp>
      <p:pic>
        <p:nvPicPr>
          <p:cNvPr id="7"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2348880"/>
            <a:ext cx="3672408"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Veroordeeld</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4932040" y="260648"/>
            <a:ext cx="3979880" cy="265221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3356992"/>
            <a:ext cx="7344816"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Als Jezus terugkomt</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4932040" y="260648"/>
            <a:ext cx="3979880" cy="265221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692696"/>
            <a:ext cx="3672408" cy="3508653"/>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Openbaring 20: </a:t>
            </a:r>
            <a:r>
              <a:rPr lang="nl-NL" sz="2400" b="1" dirty="0" smtClean="0">
                <a:solidFill>
                  <a:schemeClr val="accent4">
                    <a:lumMod val="50000"/>
                  </a:schemeClr>
                </a:solidFill>
                <a:latin typeface="Constantia" pitchFamily="18" charset="0"/>
              </a:rPr>
              <a:t>11-15 </a:t>
            </a:r>
            <a:endParaRPr lang="nl-NL" sz="2400" b="1" dirty="0" smtClean="0">
              <a:solidFill>
                <a:schemeClr val="accent4">
                  <a:lumMod val="50000"/>
                </a:schemeClr>
              </a:solidFill>
              <a:latin typeface="Constantia" pitchFamily="18" charset="0"/>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4932040" y="260648"/>
            <a:ext cx="3979880" cy="2652217"/>
          </a:xfrm>
          <a:prstGeom prst="rect">
            <a:avLst/>
          </a:prstGeom>
          <a:noFill/>
          <a:ln w="9525">
            <a:noFill/>
            <a:miter lim="800000"/>
            <a:headEnd/>
            <a:tailEnd/>
          </a:ln>
        </p:spPr>
      </p:pic>
      <p:sp>
        <p:nvSpPr>
          <p:cNvPr id="8" name="Rechthoek 7"/>
          <p:cNvSpPr/>
          <p:nvPr/>
        </p:nvSpPr>
        <p:spPr>
          <a:xfrm>
            <a:off x="683568" y="1052736"/>
            <a:ext cx="7488832" cy="3693319"/>
          </a:xfrm>
          <a:prstGeom prst="rect">
            <a:avLst/>
          </a:prstGeom>
        </p:spPr>
        <p:txBody>
          <a:bodyPr wrap="square">
            <a:spAutoFit/>
          </a:bodyPr>
          <a:lstStyle/>
          <a:p>
            <a:r>
              <a:rPr lang="nl-NL" dirty="0" smtClean="0">
                <a:solidFill>
                  <a:schemeClr val="accent4">
                    <a:lumMod val="50000"/>
                  </a:schemeClr>
                </a:solidFill>
                <a:latin typeface="Constantia" pitchFamily="18" charset="0"/>
              </a:rPr>
              <a:t>11 Toen zag ik een grote witte troon en</a:t>
            </a:r>
          </a:p>
          <a:p>
            <a:r>
              <a:rPr lang="nl-NL" dirty="0" smtClean="0">
                <a:solidFill>
                  <a:schemeClr val="accent4">
                    <a:lumMod val="50000"/>
                  </a:schemeClr>
                </a:solidFill>
                <a:latin typeface="Constantia" pitchFamily="18" charset="0"/>
              </a:rPr>
              <a:t>hem die daarop zat. De aarde en de </a:t>
            </a:r>
          </a:p>
          <a:p>
            <a:r>
              <a:rPr lang="nl-NL" dirty="0" smtClean="0">
                <a:solidFill>
                  <a:schemeClr val="accent4">
                    <a:lumMod val="50000"/>
                  </a:schemeClr>
                </a:solidFill>
                <a:latin typeface="Constantia" pitchFamily="18" charset="0"/>
              </a:rPr>
              <a:t>hemel vluchtten van hem weg en </a:t>
            </a:r>
          </a:p>
          <a:p>
            <a:r>
              <a:rPr lang="nl-NL" dirty="0" smtClean="0">
                <a:solidFill>
                  <a:schemeClr val="accent4">
                    <a:lumMod val="50000"/>
                  </a:schemeClr>
                </a:solidFill>
                <a:latin typeface="Constantia" pitchFamily="18" charset="0"/>
              </a:rPr>
              <a:t>verdwenen in het niets. 12 Ik zag de </a:t>
            </a:r>
          </a:p>
          <a:p>
            <a:r>
              <a:rPr lang="nl-NL" dirty="0" smtClean="0">
                <a:solidFill>
                  <a:schemeClr val="accent4">
                    <a:lumMod val="50000"/>
                  </a:schemeClr>
                </a:solidFill>
                <a:latin typeface="Constantia" pitchFamily="18" charset="0"/>
              </a:rPr>
              <a:t>doden, jong en oud, voor de troon staan. </a:t>
            </a:r>
          </a:p>
          <a:p>
            <a:r>
              <a:rPr lang="nl-NL" dirty="0" smtClean="0">
                <a:solidFill>
                  <a:schemeClr val="accent4">
                    <a:lumMod val="50000"/>
                  </a:schemeClr>
                </a:solidFill>
                <a:latin typeface="Constantia" pitchFamily="18" charset="0"/>
              </a:rPr>
              <a:t>Er werden boeken geopend. Toen werd er </a:t>
            </a:r>
          </a:p>
          <a:p>
            <a:r>
              <a:rPr lang="nl-NL" dirty="0" smtClean="0">
                <a:solidFill>
                  <a:schemeClr val="accent4">
                    <a:lumMod val="50000"/>
                  </a:schemeClr>
                </a:solidFill>
                <a:latin typeface="Constantia" pitchFamily="18" charset="0"/>
              </a:rPr>
              <a:t>nog een geopend: het boek van het leven.</a:t>
            </a:r>
          </a:p>
          <a:p>
            <a:r>
              <a:rPr lang="nl-NL" dirty="0" smtClean="0">
                <a:solidFill>
                  <a:schemeClr val="accent4">
                    <a:lumMod val="50000"/>
                  </a:schemeClr>
                </a:solidFill>
                <a:latin typeface="Constantia" pitchFamily="18" charset="0"/>
              </a:rPr>
              <a:t>De doden werden op grond van wat in de boeken stond geoordeeld naar hun daden. 13 De zee stond de doden die ze in zich had af, en ook de dood en het dodenrijk stonden hun doden af. En iedereen werd geoordeeld naar zijn daden. 14 Toen werden de dood en het dodenrijk in de vuurpoel gegooid. Dit is de tweede dood: de vuurpoel. 15 Wie niet in het boek van het leven bleek te staan werd in de vuurpoel gegooid. </a:t>
            </a:r>
            <a:endParaRPr lang="nl-NL" dirty="0">
              <a:solidFill>
                <a:schemeClr val="accent4">
                  <a:lumMod val="50000"/>
                </a:schemeClr>
              </a:solidFill>
              <a:latin typeface="Constantia" pitchFamily="18" charset="0"/>
            </a:endParaRPr>
          </a:p>
        </p:txBody>
      </p:sp>
      <p:pic>
        <p:nvPicPr>
          <p:cNvPr id="1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692696"/>
            <a:ext cx="3672408" cy="7386638"/>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Johannes 3: 17 en </a:t>
            </a:r>
            <a:r>
              <a:rPr lang="nl-NL" sz="2400" b="1" dirty="0" smtClean="0">
                <a:solidFill>
                  <a:schemeClr val="accent4">
                    <a:lumMod val="50000"/>
                  </a:schemeClr>
                </a:solidFill>
                <a:latin typeface="Constantia" pitchFamily="18" charset="0"/>
              </a:rPr>
              <a:t>18</a:t>
            </a:r>
            <a:endParaRPr lang="nl-NL" sz="2400" b="1" dirty="0" smtClean="0">
              <a:solidFill>
                <a:schemeClr val="accent4">
                  <a:lumMod val="50000"/>
                </a:schemeClr>
              </a:solidFill>
              <a:latin typeface="Constantia" pitchFamily="18" charset="0"/>
            </a:endParaRPr>
          </a:p>
          <a:p>
            <a:pPr fontAlgn="b"/>
            <a:r>
              <a:rPr lang="nl-NL" sz="2000" dirty="0" smtClean="0">
                <a:solidFill>
                  <a:schemeClr val="accent4">
                    <a:lumMod val="50000"/>
                  </a:schemeClr>
                </a:solidFill>
                <a:latin typeface="Constantia" pitchFamily="18" charset="0"/>
              </a:rPr>
              <a:t>17 God heeft zijn Zoon niet naar de wereld gestuurd om een oordeel over haar te vellen, maar om de wereld door hem te redden. </a:t>
            </a:r>
          </a:p>
          <a:p>
            <a:pPr fontAlgn="b"/>
            <a:r>
              <a:rPr lang="nl-NL" sz="2000" dirty="0" smtClean="0">
                <a:solidFill>
                  <a:schemeClr val="accent4">
                    <a:lumMod val="50000"/>
                  </a:schemeClr>
                </a:solidFill>
                <a:latin typeface="Constantia" pitchFamily="18" charset="0"/>
              </a:rPr>
              <a:t>18 Over wie in hem gelooft wordt geen oordeel uitgesproken, maar wie niet in hem gelooft is al veroordeeld, omdat hij niet wilde geloven in de naam van Gods enige Zoon. </a:t>
            </a:r>
          </a:p>
          <a:p>
            <a:endParaRPr lang="nl-NL" sz="1600" b="1" dirty="0" smtClean="0">
              <a:solidFill>
                <a:schemeClr val="accent4">
                  <a:lumMod val="50000"/>
                </a:schemeClr>
              </a:solidFill>
              <a:latin typeface="Constantia" pitchFamily="18" charset="0"/>
            </a:endParaRPr>
          </a:p>
          <a:p>
            <a:endParaRPr lang="nl-NL" sz="1600" b="1" dirty="0" smtClean="0">
              <a:solidFill>
                <a:schemeClr val="accent4">
                  <a:lumMod val="50000"/>
                </a:schemeClr>
              </a:solidFill>
              <a:latin typeface="Constantia" pitchFamily="18" charset="0"/>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4932040" y="260648"/>
            <a:ext cx="3979880" cy="2652217"/>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3356992"/>
            <a:ext cx="7344816"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Blij of bang?</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4932040" y="260648"/>
            <a:ext cx="3979880" cy="265221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hthoek 8"/>
          <p:cNvSpPr/>
          <p:nvPr/>
        </p:nvSpPr>
        <p:spPr>
          <a:xfrm>
            <a:off x="683568" y="476672"/>
            <a:ext cx="5112568" cy="8125301"/>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1 Tessalonicenzen 4: 16 en 18</a:t>
            </a:r>
          </a:p>
          <a:p>
            <a:pPr fontAlgn="b"/>
            <a:endParaRPr lang="nl-NL" dirty="0" smtClean="0">
              <a:solidFill>
                <a:schemeClr val="accent4">
                  <a:lumMod val="50000"/>
                </a:schemeClr>
              </a:solidFill>
              <a:latin typeface="Constantia" pitchFamily="18" charset="0"/>
            </a:endParaRPr>
          </a:p>
          <a:p>
            <a:pPr fontAlgn="b"/>
            <a:r>
              <a:rPr lang="nl-NL" sz="2400" dirty="0" smtClean="0">
                <a:solidFill>
                  <a:schemeClr val="accent4">
                    <a:lumMod val="50000"/>
                  </a:schemeClr>
                </a:solidFill>
                <a:latin typeface="Constantia" pitchFamily="18" charset="0"/>
              </a:rPr>
              <a:t>16 Wanneer het signaal gegeven wordt, de aartsengel zijn stem </a:t>
            </a:r>
            <a:endParaRPr lang="nl-NL" sz="2400" dirty="0" smtClean="0">
              <a:solidFill>
                <a:schemeClr val="accent4">
                  <a:lumMod val="50000"/>
                </a:schemeClr>
              </a:solidFill>
              <a:latin typeface="Constantia" pitchFamily="18" charset="0"/>
            </a:endParaRPr>
          </a:p>
          <a:p>
            <a:pPr fontAlgn="b"/>
            <a:r>
              <a:rPr lang="nl-NL" sz="2400" dirty="0" smtClean="0">
                <a:solidFill>
                  <a:schemeClr val="accent4">
                    <a:lumMod val="50000"/>
                  </a:schemeClr>
                </a:solidFill>
                <a:latin typeface="Constantia" pitchFamily="18" charset="0"/>
              </a:rPr>
              <a:t>verheft </a:t>
            </a:r>
            <a:r>
              <a:rPr lang="nl-NL" sz="2400" dirty="0" smtClean="0">
                <a:solidFill>
                  <a:schemeClr val="accent4">
                    <a:lumMod val="50000"/>
                  </a:schemeClr>
                </a:solidFill>
                <a:latin typeface="Constantia" pitchFamily="18" charset="0"/>
              </a:rPr>
              <a:t>en de bazuin van God weerklinkt, zal de Heer zelf uit de hemel neerdalen. Dan zullen eerst </a:t>
            </a:r>
            <a:endParaRPr lang="nl-NL" sz="2400" dirty="0" smtClean="0">
              <a:solidFill>
                <a:schemeClr val="accent4">
                  <a:lumMod val="50000"/>
                </a:schemeClr>
              </a:solidFill>
              <a:latin typeface="Constantia" pitchFamily="18" charset="0"/>
            </a:endParaRPr>
          </a:p>
          <a:p>
            <a:pPr fontAlgn="b"/>
            <a:r>
              <a:rPr lang="nl-NL" sz="2400" dirty="0" smtClean="0">
                <a:solidFill>
                  <a:schemeClr val="accent4">
                    <a:lumMod val="50000"/>
                  </a:schemeClr>
                </a:solidFill>
                <a:latin typeface="Constantia" pitchFamily="18" charset="0"/>
              </a:rPr>
              <a:t>de </a:t>
            </a:r>
            <a:r>
              <a:rPr lang="nl-NL" sz="2400" dirty="0" smtClean="0">
                <a:solidFill>
                  <a:schemeClr val="accent4">
                    <a:lumMod val="50000"/>
                  </a:schemeClr>
                </a:solidFill>
                <a:latin typeface="Constantia" pitchFamily="18" charset="0"/>
              </a:rPr>
              <a:t>doden die Christus toebehoren </a:t>
            </a:r>
            <a:r>
              <a:rPr lang="nl-NL" sz="2400" dirty="0" smtClean="0">
                <a:solidFill>
                  <a:schemeClr val="accent4">
                    <a:lumMod val="50000"/>
                  </a:schemeClr>
                </a:solidFill>
                <a:latin typeface="Constantia" pitchFamily="18" charset="0"/>
              </a:rPr>
              <a:t>opstaan.</a:t>
            </a:r>
            <a:endParaRPr lang="nl-NL" sz="2400" dirty="0" smtClean="0">
              <a:solidFill>
                <a:schemeClr val="accent4">
                  <a:lumMod val="50000"/>
                </a:schemeClr>
              </a:solidFill>
              <a:latin typeface="Constantia" pitchFamily="18" charset="0"/>
            </a:endParaRPr>
          </a:p>
          <a:p>
            <a:pPr fontAlgn="b"/>
            <a:r>
              <a:rPr lang="nl-NL" sz="2400" dirty="0" smtClean="0">
                <a:solidFill>
                  <a:schemeClr val="accent4">
                    <a:lumMod val="50000"/>
                  </a:schemeClr>
                </a:solidFill>
                <a:latin typeface="Constantia" pitchFamily="18" charset="0"/>
              </a:rPr>
              <a:t> </a:t>
            </a:r>
          </a:p>
          <a:p>
            <a:pPr fontAlgn="b"/>
            <a:r>
              <a:rPr lang="nl-NL" sz="2400" dirty="0" smtClean="0">
                <a:solidFill>
                  <a:schemeClr val="accent4">
                    <a:lumMod val="50000"/>
                  </a:schemeClr>
                </a:solidFill>
                <a:latin typeface="Constantia" pitchFamily="18" charset="0"/>
              </a:rPr>
              <a:t>18 Troost elkaar met deze woorden.</a:t>
            </a:r>
          </a:p>
          <a:p>
            <a:endParaRPr lang="nl-NL" b="1" dirty="0" smtClean="0">
              <a:solidFill>
                <a:schemeClr val="accent4">
                  <a:lumMod val="50000"/>
                </a:schemeClr>
              </a:solidFill>
              <a:latin typeface="Constantia" pitchFamily="18" charset="0"/>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5346130" y="260649"/>
            <a:ext cx="3565789" cy="2376264"/>
          </a:xfrm>
          <a:prstGeom prst="rect">
            <a:avLst/>
          </a:prstGeom>
          <a:noFill/>
          <a:ln w="9525">
            <a:noFill/>
            <a:miter lim="800000"/>
            <a:headEnd/>
            <a:tailEnd/>
          </a:ln>
        </p:spPr>
      </p:pic>
      <p:pic>
        <p:nvPicPr>
          <p:cNvPr id="7"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hthoek 8"/>
          <p:cNvSpPr/>
          <p:nvPr/>
        </p:nvSpPr>
        <p:spPr>
          <a:xfrm>
            <a:off x="755576" y="692696"/>
            <a:ext cx="4320480" cy="4616648"/>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2 Petrus 3: </a:t>
            </a:r>
            <a:r>
              <a:rPr lang="nl-NL" sz="2400" b="1" dirty="0" smtClean="0">
                <a:solidFill>
                  <a:schemeClr val="accent4">
                    <a:lumMod val="50000"/>
                  </a:schemeClr>
                </a:solidFill>
                <a:latin typeface="Constantia" pitchFamily="18" charset="0"/>
              </a:rPr>
              <a:t>7-10</a:t>
            </a:r>
            <a:endParaRPr lang="nl-NL" sz="2400" b="1" dirty="0" smtClean="0">
              <a:solidFill>
                <a:schemeClr val="accent4">
                  <a:lumMod val="50000"/>
                </a:schemeClr>
              </a:solidFill>
              <a:latin typeface="Constantia" pitchFamily="18" charset="0"/>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sz="2400" b="1" dirty="0" smtClean="0">
              <a:solidFill>
                <a:schemeClr val="accent4">
                  <a:lumMod val="50000"/>
                </a:schemeClr>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5994456" y="260649"/>
            <a:ext cx="2917464" cy="1944216"/>
          </a:xfrm>
          <a:prstGeom prst="rect">
            <a:avLst/>
          </a:prstGeom>
          <a:noFill/>
          <a:ln w="9525">
            <a:noFill/>
            <a:miter lim="800000"/>
            <a:headEnd/>
            <a:tailEnd/>
          </a:ln>
        </p:spPr>
      </p:pic>
      <p:sp>
        <p:nvSpPr>
          <p:cNvPr id="7" name="Rechthoek 6"/>
          <p:cNvSpPr/>
          <p:nvPr/>
        </p:nvSpPr>
        <p:spPr>
          <a:xfrm>
            <a:off x="755576" y="1052736"/>
            <a:ext cx="7560840" cy="3693319"/>
          </a:xfrm>
          <a:prstGeom prst="rect">
            <a:avLst/>
          </a:prstGeom>
        </p:spPr>
        <p:txBody>
          <a:bodyPr wrap="square">
            <a:spAutoFit/>
          </a:bodyPr>
          <a:lstStyle/>
          <a:p>
            <a:r>
              <a:rPr lang="nl-NL" dirty="0" smtClean="0">
                <a:solidFill>
                  <a:schemeClr val="accent4">
                    <a:lumMod val="50000"/>
                  </a:schemeClr>
                </a:solidFill>
                <a:latin typeface="Constantia" pitchFamily="18" charset="0"/>
              </a:rPr>
              <a:t>7 Maar de tegenwoordige hemel en aarde worden </a:t>
            </a:r>
          </a:p>
          <a:p>
            <a:r>
              <a:rPr lang="nl-NL" dirty="0" smtClean="0">
                <a:solidFill>
                  <a:schemeClr val="accent4">
                    <a:lumMod val="50000"/>
                  </a:schemeClr>
                </a:solidFill>
                <a:latin typeface="Constantia" pitchFamily="18" charset="0"/>
              </a:rPr>
              <a:t>door datzelfde woord bewaard om op de dag van </a:t>
            </a:r>
          </a:p>
          <a:p>
            <a:r>
              <a:rPr lang="nl-NL" dirty="0" smtClean="0">
                <a:solidFill>
                  <a:schemeClr val="accent4">
                    <a:lumMod val="50000"/>
                  </a:schemeClr>
                </a:solidFill>
                <a:latin typeface="Constantia" pitchFamily="18" charset="0"/>
              </a:rPr>
              <a:t>het oordeel, waarop de goddelozen ten onder </a:t>
            </a:r>
          </a:p>
          <a:p>
            <a:r>
              <a:rPr lang="nl-NL" dirty="0" smtClean="0">
                <a:solidFill>
                  <a:schemeClr val="accent4">
                    <a:lumMod val="50000"/>
                  </a:schemeClr>
                </a:solidFill>
                <a:latin typeface="Constantia" pitchFamily="18" charset="0"/>
              </a:rPr>
              <a:t>zullen gaan, te worden prijsgegeven aan het vuur. </a:t>
            </a:r>
          </a:p>
          <a:p>
            <a:r>
              <a:rPr lang="nl-NL" dirty="0" smtClean="0">
                <a:solidFill>
                  <a:schemeClr val="accent4">
                    <a:lumMod val="50000"/>
                  </a:schemeClr>
                </a:solidFill>
                <a:latin typeface="Constantia" pitchFamily="18" charset="0"/>
              </a:rPr>
              <a:t>8 Eén ding mag u niet over het hoofd zien, geliefde </a:t>
            </a:r>
          </a:p>
          <a:p>
            <a:r>
              <a:rPr lang="nl-NL" dirty="0" smtClean="0">
                <a:solidFill>
                  <a:schemeClr val="accent4">
                    <a:lumMod val="50000"/>
                  </a:schemeClr>
                </a:solidFill>
                <a:latin typeface="Constantia" pitchFamily="18" charset="0"/>
              </a:rPr>
              <a:t>broeders en zusters: voor de Heer is één dag als duizend jaar en duizend jaar als één dag. </a:t>
            </a:r>
          </a:p>
          <a:p>
            <a:r>
              <a:rPr lang="nl-NL" dirty="0" smtClean="0">
                <a:solidFill>
                  <a:schemeClr val="accent4">
                    <a:lumMod val="50000"/>
                  </a:schemeClr>
                </a:solidFill>
                <a:latin typeface="Constantia" pitchFamily="18" charset="0"/>
              </a:rPr>
              <a:t>9 De Heer is niet traag met het nakomen van zijn belofte, zoals sommigen menen; hij heeft alleen maar geduld met u, omdat hij wil dat iedereen tot inkeer komt en niemand verloren gaat. </a:t>
            </a:r>
          </a:p>
          <a:p>
            <a:r>
              <a:rPr lang="nl-NL" dirty="0" smtClean="0">
                <a:solidFill>
                  <a:schemeClr val="accent4">
                    <a:lumMod val="50000"/>
                  </a:schemeClr>
                </a:solidFill>
                <a:latin typeface="Constantia" pitchFamily="18" charset="0"/>
              </a:rPr>
              <a:t>10 De dag van de Heer zal komen als een dief. De hemelsferen zullen die dag met luid gedreun vergaan, de elementen gaan in vlammen op, de aarde wordt blootgelegd en alles wat daarop gedaan is komt aan het licht.</a:t>
            </a:r>
            <a:endParaRPr lang="nl-NL" dirty="0">
              <a:solidFill>
                <a:schemeClr val="accent4">
                  <a:lumMod val="50000"/>
                </a:schemeClr>
              </a:solidFill>
              <a:latin typeface="Constantia" pitchFamily="18" charset="0"/>
            </a:endParaRPr>
          </a:p>
        </p:txBody>
      </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pPr algn="ct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18 Jezus doet recht</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683568" y="3356992"/>
            <a:ext cx="7344816"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Hemel en hel</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4932040" y="260648"/>
            <a:ext cx="3979880" cy="265221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456</TotalTime>
  <Words>1175</Words>
  <Application>Microsoft Office PowerPoint</Application>
  <PresentationFormat>Diavoorstelling (4:3)</PresentationFormat>
  <Paragraphs>305</Paragraphs>
  <Slides>14</Slides>
  <Notes>14</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Trek</vt:lpstr>
      <vt:lpstr>Les  18 Jezus doet recht </vt:lpstr>
      <vt:lpstr>Les  18 Jezus doet recht </vt:lpstr>
      <vt:lpstr>Les  18 Jezus doet recht </vt:lpstr>
      <vt:lpstr>Les  18 Jezus doet recht </vt:lpstr>
      <vt:lpstr>Les  18 Jezus doet recht </vt:lpstr>
      <vt:lpstr>Les  18 Jezus doet recht </vt:lpstr>
      <vt:lpstr>Les  18 Jezus doet recht </vt:lpstr>
      <vt:lpstr>Les  18 Jezus doet recht </vt:lpstr>
      <vt:lpstr>Les  18 Jezus doet recht </vt:lpstr>
      <vt:lpstr>Les  18 Jezus doet recht </vt:lpstr>
      <vt:lpstr>Les  18 Jezus doet recht </vt:lpstr>
      <vt:lpstr>Les  18 Jezus doet recht </vt:lpstr>
      <vt:lpstr>Les  18 Jezus doet recht </vt:lpstr>
      <vt:lpstr>Les  18 Jezus doet recht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64</cp:revision>
  <dcterms:created xsi:type="dcterms:W3CDTF">2011-08-15T13:01:05Z</dcterms:created>
  <dcterms:modified xsi:type="dcterms:W3CDTF">2014-01-27T16:16:50Z</dcterms:modified>
</cp:coreProperties>
</file>