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8" r:id="rId4"/>
    <p:sldId id="267" r:id="rId5"/>
    <p:sldId id="269" r:id="rId6"/>
    <p:sldId id="258" r:id="rId7"/>
    <p:sldId id="270" r:id="rId8"/>
    <p:sldId id="260" r:id="rId9"/>
    <p:sldId id="263" r:id="rId10"/>
    <p:sldId id="264" r:id="rId11"/>
    <p:sldId id="271" r:id="rId12"/>
    <p:sldId id="273" r:id="rId13"/>
    <p:sldId id="272" r:id="rId14"/>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039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6BE0F2F-4A79-4AEC-B743-48700DFD956B}" type="datetimeFigureOut">
              <a:rPr lang="nl-NL"/>
              <a:pPr/>
              <a:t>29-4-2014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FC28531-EC26-4301-BAB4-85CD56174E85}" type="slidenum">
              <a:rPr lang="nl-NL"/>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126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1267" name="Tijdelijke aanduiding voor dianummer 3"/>
          <p:cNvSpPr>
            <a:spLocks noGrp="1"/>
          </p:cNvSpPr>
          <p:nvPr>
            <p:ph type="sldNum" sz="quarter" idx="5"/>
          </p:nvPr>
        </p:nvSpPr>
        <p:spPr bwMode="auto">
          <a:noFill/>
          <a:ln>
            <a:miter lim="800000"/>
            <a:headEnd/>
            <a:tailEnd/>
          </a:ln>
        </p:spPr>
        <p:txBody>
          <a:bodyPr/>
          <a:lstStyle/>
          <a:p>
            <a:fld id="{6969D8BF-4639-42A4-A7E8-BDF850B4B8F9}" type="slidenum">
              <a:rPr lang="nl-NL"/>
              <a:pPr/>
              <a:t>2</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33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3315" name="Tijdelijke aanduiding voor dianummer 3"/>
          <p:cNvSpPr>
            <a:spLocks noGrp="1"/>
          </p:cNvSpPr>
          <p:nvPr>
            <p:ph type="sldNum" sz="quarter" idx="5"/>
          </p:nvPr>
        </p:nvSpPr>
        <p:spPr bwMode="auto">
          <a:noFill/>
          <a:ln>
            <a:miter lim="800000"/>
            <a:headEnd/>
            <a:tailEnd/>
          </a:ln>
        </p:spPr>
        <p:txBody>
          <a:bodyPr/>
          <a:lstStyle/>
          <a:p>
            <a:fld id="{ADFFA396-09D9-4724-B8E4-97937120692D}" type="slidenum">
              <a:rPr lang="nl-NL"/>
              <a:pPr/>
              <a:t>11</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33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3315" name="Tijdelijke aanduiding voor dianummer 3"/>
          <p:cNvSpPr>
            <a:spLocks noGrp="1"/>
          </p:cNvSpPr>
          <p:nvPr>
            <p:ph type="sldNum" sz="quarter" idx="5"/>
          </p:nvPr>
        </p:nvSpPr>
        <p:spPr bwMode="auto">
          <a:noFill/>
          <a:ln>
            <a:miter lim="800000"/>
            <a:headEnd/>
            <a:tailEnd/>
          </a:ln>
        </p:spPr>
        <p:txBody>
          <a:bodyPr/>
          <a:lstStyle/>
          <a:p>
            <a:fld id="{ADFFA396-09D9-4724-B8E4-97937120692D}" type="slidenum">
              <a:rPr lang="nl-NL"/>
              <a:pPr/>
              <a:t>12</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126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1267" name="Tijdelijke aanduiding voor dianummer 3"/>
          <p:cNvSpPr>
            <a:spLocks noGrp="1"/>
          </p:cNvSpPr>
          <p:nvPr>
            <p:ph type="sldNum" sz="quarter" idx="5"/>
          </p:nvPr>
        </p:nvSpPr>
        <p:spPr bwMode="auto">
          <a:noFill/>
          <a:ln>
            <a:miter lim="800000"/>
            <a:headEnd/>
            <a:tailEnd/>
          </a:ln>
        </p:spPr>
        <p:txBody>
          <a:bodyPr/>
          <a:lstStyle/>
          <a:p>
            <a:fld id="{6969D8BF-4639-42A4-A7E8-BDF850B4B8F9}" type="slidenum">
              <a:rPr lang="nl-NL"/>
              <a:pPr/>
              <a:t>13</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126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1267" name="Tijdelijke aanduiding voor dianummer 3"/>
          <p:cNvSpPr>
            <a:spLocks noGrp="1"/>
          </p:cNvSpPr>
          <p:nvPr>
            <p:ph type="sldNum" sz="quarter" idx="5"/>
          </p:nvPr>
        </p:nvSpPr>
        <p:spPr bwMode="auto">
          <a:noFill/>
          <a:ln>
            <a:miter lim="800000"/>
            <a:headEnd/>
            <a:tailEnd/>
          </a:ln>
        </p:spPr>
        <p:txBody>
          <a:bodyPr/>
          <a:lstStyle/>
          <a:p>
            <a:fld id="{6969D8BF-4639-42A4-A7E8-BDF850B4B8F9}" type="slidenum">
              <a:rPr lang="nl-NL"/>
              <a:pPr/>
              <a:t>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126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1267" name="Tijdelijke aanduiding voor dianummer 3"/>
          <p:cNvSpPr>
            <a:spLocks noGrp="1"/>
          </p:cNvSpPr>
          <p:nvPr>
            <p:ph type="sldNum" sz="quarter" idx="5"/>
          </p:nvPr>
        </p:nvSpPr>
        <p:spPr bwMode="auto">
          <a:noFill/>
          <a:ln>
            <a:miter lim="800000"/>
            <a:headEnd/>
            <a:tailEnd/>
          </a:ln>
        </p:spPr>
        <p:txBody>
          <a:bodyPr/>
          <a:lstStyle/>
          <a:p>
            <a:fld id="{6969D8BF-4639-42A4-A7E8-BDF850B4B8F9}" type="slidenum">
              <a:rPr lang="nl-NL"/>
              <a:pPr/>
              <a:t>4</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126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1267" name="Tijdelijke aanduiding voor dianummer 3"/>
          <p:cNvSpPr>
            <a:spLocks noGrp="1"/>
          </p:cNvSpPr>
          <p:nvPr>
            <p:ph type="sldNum" sz="quarter" idx="5"/>
          </p:nvPr>
        </p:nvSpPr>
        <p:spPr bwMode="auto">
          <a:noFill/>
          <a:ln>
            <a:miter lim="800000"/>
            <a:headEnd/>
            <a:tailEnd/>
          </a:ln>
        </p:spPr>
        <p:txBody>
          <a:bodyPr/>
          <a:lstStyle/>
          <a:p>
            <a:fld id="{6969D8BF-4639-42A4-A7E8-BDF850B4B8F9}" type="slidenum">
              <a:rPr lang="nl-NL"/>
              <a:pPr/>
              <a:t>5</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229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2291" name="Tijdelijke aanduiding voor dianummer 3"/>
          <p:cNvSpPr>
            <a:spLocks noGrp="1"/>
          </p:cNvSpPr>
          <p:nvPr>
            <p:ph type="sldNum" sz="quarter" idx="5"/>
          </p:nvPr>
        </p:nvSpPr>
        <p:spPr bwMode="auto">
          <a:noFill/>
          <a:ln>
            <a:miter lim="800000"/>
            <a:headEnd/>
            <a:tailEnd/>
          </a:ln>
        </p:spPr>
        <p:txBody>
          <a:bodyPr/>
          <a:lstStyle/>
          <a:p>
            <a:fld id="{AFA80C8C-6B45-42C7-AE33-D4F244D360A0}" type="slidenum">
              <a:rPr lang="nl-NL"/>
              <a:pPr/>
              <a:t>6</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126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1267" name="Tijdelijke aanduiding voor dianummer 3"/>
          <p:cNvSpPr>
            <a:spLocks noGrp="1"/>
          </p:cNvSpPr>
          <p:nvPr>
            <p:ph type="sldNum" sz="quarter" idx="5"/>
          </p:nvPr>
        </p:nvSpPr>
        <p:spPr bwMode="auto">
          <a:noFill/>
          <a:ln>
            <a:miter lim="800000"/>
            <a:headEnd/>
            <a:tailEnd/>
          </a:ln>
        </p:spPr>
        <p:txBody>
          <a:bodyPr/>
          <a:lstStyle/>
          <a:p>
            <a:fld id="{6969D8BF-4639-42A4-A7E8-BDF850B4B8F9}" type="slidenum">
              <a:rPr lang="nl-NL"/>
              <a:pPr/>
              <a:t>7</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B95EFBBB-F7DE-4ADC-9393-7479E04C9251}" type="slidenum">
              <a:rPr lang="nl-NL"/>
              <a:pPr/>
              <a:t>8</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a:lstStyle/>
          <a:p>
            <a:fld id="{821272AB-E914-468A-9957-BFD7AE9CBDF7}" type="slidenum">
              <a:rPr lang="nl-NL"/>
              <a:pPr/>
              <a:t>9</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63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6387" name="Tijdelijke aanduiding voor dianummer 3"/>
          <p:cNvSpPr>
            <a:spLocks noGrp="1"/>
          </p:cNvSpPr>
          <p:nvPr>
            <p:ph type="sldNum" sz="quarter" idx="5"/>
          </p:nvPr>
        </p:nvSpPr>
        <p:spPr bwMode="auto">
          <a:noFill/>
          <a:ln>
            <a:miter lim="800000"/>
            <a:headEnd/>
            <a:tailEnd/>
          </a:ln>
        </p:spPr>
        <p:txBody>
          <a:bodyPr/>
          <a:lstStyle/>
          <a:p>
            <a:fld id="{A4E90DBD-15E0-405F-BF56-7D7D3D92F2A5}" type="slidenum">
              <a:rPr lang="nl-NL"/>
              <a:pPr/>
              <a:t>10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fld id="{EF07CDA8-8125-4673-987A-3CF8CADB8F29}"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5FA4E049-839D-4F2C-9A38-8494588F6DEE}"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A05215B3-522D-4754-8BCC-F2724B7ABF99}"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7FA36664-592F-4A4E-BDF1-1069868FE13B}"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17955C72-6840-43BE-ABED-455CE3563DF1}"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416578C8-8A22-4333-B266-660CA4A159AF}"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FAED63FC-200D-467E-9492-A2384F2D99A1}"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59A4914C-E81B-4508-9E67-E099389E2117}"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F2280F44-0337-4FD1-96DF-DEDAC37CE742}"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2CA73FD3-C924-4BD5-A3C4-B5039338E354}"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66DDE741-4E84-4C77-ABDF-DA63A6CA7BC9}" type="datetimeFigureOut">
              <a:rPr lang="nl-NL"/>
              <a:pPr/>
              <a:t>29-4-2014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17EDD41C-46DC-4657-87F7-FCABA926F93D}"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092F3C90-37F1-4AAE-9D22-DBB582FB73BC}" type="datetimeFigureOut">
              <a:rPr lang="nl-NL"/>
              <a:pPr/>
              <a:t>29-4-2014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516B31B2-7089-485D-A81B-ECA16980F614}"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42736BB9-5307-4C9A-B2C8-427C81066908}" type="datetimeFigureOut">
              <a:rPr lang="nl-NL"/>
              <a:pPr/>
              <a:t>29-4-2014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4F301E52-64BF-4B16-9829-8D6DB3E975B0}"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52176E61-8BC0-4AAF-A2AD-9520D3D9E28A}" type="datetimeFigureOut">
              <a:rPr lang="nl-NL"/>
              <a:pPr/>
              <a:t>29-4-2014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902B33A9-9355-40E5-BCAE-41C27E319E2F}"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46B829C3-06E9-4DC7-BDA3-3930CADAA5B8}" type="datetimeFigureOut">
              <a:rPr lang="nl-NL"/>
              <a:pPr/>
              <a:t>29-4-2014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6472F5C6-20C8-4B83-B373-D776A82BFA69}"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2BB06A89-6355-4A3F-98E5-9917B529F696}" type="datetimeFigureOut">
              <a:rPr lang="nl-NL"/>
              <a:pPr/>
              <a:t>29-4-2014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9396B27E-4F19-4B40-982E-69AB36537818}"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2AC6B0BF-913B-473A-9D60-73F1886D9D2A}" type="datetimeFigureOut">
              <a:rPr lang="nl-NL"/>
              <a:pPr/>
              <a:t>29-4-2014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35D9BD4-166D-4781-8323-125AF12AF201}"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cstate="print"/>
          <a:srcRect/>
          <a:stretch>
            <a:fillRect/>
          </a:stretch>
        </p:blipFill>
        <p:spPr bwMode="auto">
          <a:xfrm>
            <a:off x="179388" y="4652963"/>
            <a:ext cx="1381125" cy="2060575"/>
          </a:xfrm>
          <a:prstGeom prst="rect">
            <a:avLst/>
          </a:prstGeom>
          <a:noFill/>
          <a:ln w="9525">
            <a:noFill/>
            <a:miter lim="800000"/>
            <a:headEnd/>
            <a:tailEnd/>
          </a:ln>
        </p:spPr>
      </p:pic>
      <p:sp>
        <p:nvSpPr>
          <p:cNvPr id="7" name="Tekstvak 6"/>
          <p:cNvSpPr txBox="1"/>
          <p:nvPr/>
        </p:nvSpPr>
        <p:spPr>
          <a:xfrm>
            <a:off x="323528" y="333375"/>
            <a:ext cx="8496944" cy="522288"/>
          </a:xfrm>
          <a:prstGeom prst="rect">
            <a:avLst/>
          </a:prstGeom>
          <a:noFill/>
        </p:spPr>
        <p:txBody>
          <a:bodyPr wrap="square">
            <a:spAutoFit/>
          </a:bodyPr>
          <a:lstStyle/>
          <a:p>
            <a:pPr algn="ctr" fontAlgn="auto">
              <a:spcBef>
                <a:spcPts val="0"/>
              </a:spcBef>
              <a:spcAft>
                <a:spcPts val="0"/>
              </a:spcAft>
              <a:defRPr/>
            </a:pPr>
            <a:r>
              <a:rPr lang="nl-NL" sz="2800" b="1" dirty="0">
                <a:solidFill>
                  <a:srgbClr val="C7039D"/>
                </a:solidFill>
                <a:latin typeface="+mn-lt"/>
                <a:ea typeface="+mn-ea"/>
              </a:rPr>
              <a:t>Les 17 God, anderen en ik</a:t>
            </a:r>
            <a:endParaRPr lang="nl-NL" sz="2800" b="1" dirty="0">
              <a:solidFill>
                <a:srgbClr val="C7039D"/>
              </a:solidFill>
              <a:latin typeface="+mn-lt"/>
              <a:ea typeface="+mn-ea"/>
            </a:endParaRPr>
          </a:p>
        </p:txBody>
      </p:sp>
      <p:pic>
        <p:nvPicPr>
          <p:cNvPr id="205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pic>
        <p:nvPicPr>
          <p:cNvPr id="2052" name="Picture 2"/>
          <p:cNvPicPr>
            <a:picLocks noChangeAspect="1" noChangeArrowheads="1"/>
          </p:cNvPicPr>
          <p:nvPr/>
        </p:nvPicPr>
        <p:blipFill>
          <a:blip r:embed="rId4" cstate="print"/>
          <a:srcRect/>
          <a:stretch>
            <a:fillRect/>
          </a:stretch>
        </p:blipFill>
        <p:spPr bwMode="auto">
          <a:xfrm>
            <a:off x="2051720" y="1268760"/>
            <a:ext cx="5112568" cy="383303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p:cNvPicPr>
            <a:picLocks noChangeAspect="1" noChangeArrowheads="1"/>
          </p:cNvPicPr>
          <p:nvPr/>
        </p:nvPicPr>
        <p:blipFill>
          <a:blip r:embed="rId3" cstate="print"/>
          <a:srcRect/>
          <a:stretch>
            <a:fillRect/>
          </a:stretch>
        </p:blipFill>
        <p:spPr bwMode="auto">
          <a:xfrm>
            <a:off x="179388" y="4652963"/>
            <a:ext cx="1381125" cy="2060575"/>
          </a:xfrm>
          <a:prstGeom prst="rect">
            <a:avLst/>
          </a:prstGeom>
          <a:noFill/>
          <a:ln w="9525">
            <a:noFill/>
            <a:miter lim="800000"/>
            <a:headEnd/>
            <a:tailEnd/>
          </a:ln>
        </p:spPr>
      </p:pic>
      <p:sp>
        <p:nvSpPr>
          <p:cNvPr id="7" name="Tekstvak 6"/>
          <p:cNvSpPr txBox="1"/>
          <p:nvPr/>
        </p:nvSpPr>
        <p:spPr>
          <a:xfrm>
            <a:off x="179512" y="3789040"/>
            <a:ext cx="1392625" cy="830997"/>
          </a:xfrm>
          <a:prstGeom prst="rect">
            <a:avLst/>
          </a:prstGeom>
          <a:noFill/>
        </p:spPr>
        <p:txBody>
          <a:bodyPr wrap="none">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17</a:t>
            </a:r>
          </a:p>
          <a:p>
            <a:pPr algn="ctr" fontAlgn="auto">
              <a:spcBef>
                <a:spcPts val="0"/>
              </a:spcBef>
              <a:spcAft>
                <a:spcPts val="0"/>
              </a:spcAft>
              <a:defRPr/>
            </a:pPr>
            <a:r>
              <a:rPr lang="nl-NL" sz="1600" b="1" dirty="0">
                <a:solidFill>
                  <a:schemeClr val="accent2">
                    <a:lumMod val="75000"/>
                  </a:schemeClr>
                </a:solidFill>
                <a:latin typeface="+mn-lt"/>
                <a:ea typeface="+mn-ea"/>
              </a:rPr>
              <a:t>God, anderen </a:t>
            </a:r>
          </a:p>
          <a:p>
            <a:pPr algn="ctr" fontAlgn="auto">
              <a:spcBef>
                <a:spcPts val="0"/>
              </a:spcBef>
              <a:spcAft>
                <a:spcPts val="0"/>
              </a:spcAft>
              <a:defRPr/>
            </a:pPr>
            <a:r>
              <a:rPr lang="nl-NL" sz="1600" b="1" dirty="0">
                <a:solidFill>
                  <a:schemeClr val="accent2">
                    <a:lumMod val="75000"/>
                  </a:schemeClr>
                </a:solidFill>
                <a:latin typeface="+mn-lt"/>
                <a:ea typeface="+mn-ea"/>
              </a:rPr>
              <a:t>en ik</a:t>
            </a:r>
            <a:endParaRPr lang="nl-NL" sz="1600" b="1" dirty="0">
              <a:solidFill>
                <a:schemeClr val="accent2">
                  <a:lumMod val="75000"/>
                </a:schemeClr>
              </a:solidFill>
              <a:latin typeface="+mn-lt"/>
              <a:ea typeface="+mn-ea"/>
            </a:endParaRPr>
          </a:p>
        </p:txBody>
      </p:sp>
      <p:pic>
        <p:nvPicPr>
          <p:cNvPr id="8195" name="Picture 2"/>
          <p:cNvPicPr>
            <a:picLocks noChangeAspect="1" noChangeArrowheads="1"/>
          </p:cNvPicPr>
          <p:nvPr/>
        </p:nvPicPr>
        <p:blipFill>
          <a:blip r:embed="rId4" cstate="print"/>
          <a:srcRect/>
          <a:stretch>
            <a:fillRect/>
          </a:stretch>
        </p:blipFill>
        <p:spPr bwMode="auto">
          <a:xfrm>
            <a:off x="-52890738" y="-31926213"/>
            <a:ext cx="23726775" cy="17794288"/>
          </a:xfrm>
          <a:prstGeom prst="rect">
            <a:avLst/>
          </a:prstGeom>
          <a:noFill/>
          <a:ln w="9525">
            <a:noFill/>
            <a:miter lim="800000"/>
            <a:headEnd/>
            <a:tailEnd/>
          </a:ln>
        </p:spPr>
      </p:pic>
      <p:sp>
        <p:nvSpPr>
          <p:cNvPr id="8196" name="Tekstvak 7"/>
          <p:cNvSpPr txBox="1">
            <a:spLocks noChangeArrowheads="1"/>
          </p:cNvSpPr>
          <p:nvPr/>
        </p:nvSpPr>
        <p:spPr bwMode="auto">
          <a:xfrm>
            <a:off x="2195736" y="188640"/>
            <a:ext cx="6696744" cy="5632311"/>
          </a:xfrm>
          <a:prstGeom prst="rect">
            <a:avLst/>
          </a:prstGeom>
          <a:noFill/>
          <a:ln w="9525">
            <a:noFill/>
            <a:miter lim="800000"/>
            <a:headEnd/>
            <a:tailEnd/>
          </a:ln>
        </p:spPr>
        <p:txBody>
          <a:bodyPr wrap="square">
            <a:spAutoFit/>
          </a:bodyPr>
          <a:lstStyle/>
          <a:p>
            <a:r>
              <a:rPr lang="nl-NL" sz="2000" b="1" dirty="0"/>
              <a:t>Romeinen </a:t>
            </a:r>
            <a:r>
              <a:rPr lang="nl-NL" sz="2000" b="1" dirty="0" smtClean="0"/>
              <a:t>3:10-12</a:t>
            </a:r>
            <a:endParaRPr lang="nl-NL" sz="2000" b="1" dirty="0"/>
          </a:p>
          <a:p>
            <a:r>
              <a:rPr lang="nl-NL" sz="2000" dirty="0"/>
              <a:t>10 Zo staat er ook geschreven: </a:t>
            </a:r>
            <a:r>
              <a:rPr lang="nl-NL" altLang="en-US" sz="2000" dirty="0"/>
              <a:t>‘</a:t>
            </a:r>
            <a:r>
              <a:rPr lang="nl-NL" sz="2000" dirty="0"/>
              <a:t>Er is geen mens rechtvaardig, zelfs niet één, 11 er is geen mens verstandig, </a:t>
            </a:r>
            <a:r>
              <a:rPr lang="nl-NL" sz="2000" dirty="0" smtClean="0"/>
              <a:t>er </a:t>
            </a:r>
            <a:r>
              <a:rPr lang="nl-NL" sz="2000" dirty="0"/>
              <a:t>is geen mens die God zoekt. 12 Allen hebben ze zich afgewend, heel de mensheid is verdorven. Er is geen mens die nog het goede doet, er is er zelfs niet één. </a:t>
            </a:r>
            <a:endParaRPr lang="nl-NL" sz="2000" dirty="0" smtClean="0"/>
          </a:p>
          <a:p>
            <a:endParaRPr lang="nl-NL" sz="2000" dirty="0"/>
          </a:p>
          <a:p>
            <a:r>
              <a:rPr lang="nl-NL" sz="2000" b="1" dirty="0" smtClean="0"/>
              <a:t>Efeziërs 1: 3-6</a:t>
            </a:r>
          </a:p>
          <a:p>
            <a:r>
              <a:rPr lang="nl-NL" sz="2000" dirty="0" smtClean="0"/>
              <a:t>3 Gezegend zij de God en Vader van onze Heer Jezus Christus, die ons in de hemelsferen, in Christus, met talrijke geestelijke zegeningen heeft gezegend. </a:t>
            </a:r>
          </a:p>
          <a:p>
            <a:r>
              <a:rPr lang="nl-NL" sz="2000" dirty="0" smtClean="0"/>
              <a:t>4 In Christus immers heeft God, voordat de wereld gegrondvest werd, ons vol liefde uitgekozen om voor hem heilig en zuiver te zijn, 5 en hij heeft ons naar zijn wil en verlangen voorbestemd om in Jezus Christus zijn kinderen te worden, 6 tot eer van de grootheid van Gods genade, ons geschonken in zijn geliefde Zoon. </a:t>
            </a:r>
          </a:p>
          <a:p>
            <a:endParaRPr lang="nl-NL" sz="2000" dirty="0"/>
          </a:p>
        </p:txBody>
      </p:sp>
      <p:pic>
        <p:nvPicPr>
          <p:cNvPr id="8197" name="Picture 2"/>
          <p:cNvPicPr>
            <a:picLocks noChangeAspect="1" noChangeArrowheads="1"/>
          </p:cNvPicPr>
          <p:nvPr/>
        </p:nvPicPr>
        <p:blipFill>
          <a:blip r:embed="rId5" cstate="print"/>
          <a:srcRect/>
          <a:stretch>
            <a:fillRect/>
          </a:stretch>
        </p:blipFill>
        <p:spPr bwMode="auto">
          <a:xfrm>
            <a:off x="179388" y="188913"/>
            <a:ext cx="1824037" cy="13684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 name="Tekstvak 7"/>
          <p:cNvSpPr txBox="1"/>
          <p:nvPr/>
        </p:nvSpPr>
        <p:spPr>
          <a:xfrm>
            <a:off x="2915816" y="2636912"/>
            <a:ext cx="5616624" cy="830997"/>
          </a:xfrm>
          <a:prstGeom prst="rect">
            <a:avLst/>
          </a:prstGeom>
          <a:noFill/>
        </p:spPr>
        <p:txBody>
          <a:bodyPr wrap="square">
            <a:spAutoFit/>
          </a:bodyPr>
          <a:lstStyle/>
          <a:p>
            <a:r>
              <a:rPr lang="nl-NL" sz="2400" b="1" dirty="0" err="1" smtClean="0"/>
              <a:t>Matteus</a:t>
            </a:r>
            <a:r>
              <a:rPr lang="nl-NL" sz="2400" b="1" dirty="0" smtClean="0"/>
              <a:t> 22: 39b</a:t>
            </a:r>
          </a:p>
          <a:p>
            <a:r>
              <a:rPr lang="nl-NL" sz="2400" dirty="0"/>
              <a:t>H</a:t>
            </a:r>
            <a:r>
              <a:rPr lang="nl-NL" sz="2400" dirty="0" smtClean="0"/>
              <a:t>eb uw naaste lief als uzelf.</a:t>
            </a:r>
            <a:endParaRPr lang="nl-NL" sz="2400" dirty="0"/>
          </a:p>
        </p:txBody>
      </p:sp>
      <p:pic>
        <p:nvPicPr>
          <p:cNvPr id="5123" name="Picture 2"/>
          <p:cNvPicPr>
            <a:picLocks noChangeAspect="1" noChangeArrowheads="1"/>
          </p:cNvPicPr>
          <p:nvPr/>
        </p:nvPicPr>
        <p:blipFill>
          <a:blip r:embed="rId4" cstate="print"/>
          <a:srcRect/>
          <a:stretch>
            <a:fillRect/>
          </a:stretch>
        </p:blipFill>
        <p:spPr bwMode="auto">
          <a:xfrm>
            <a:off x="179388" y="188913"/>
            <a:ext cx="1824037" cy="1368425"/>
          </a:xfrm>
          <a:prstGeom prst="rect">
            <a:avLst/>
          </a:prstGeom>
          <a:noFill/>
          <a:ln w="9525">
            <a:noFill/>
            <a:miter lim="800000"/>
            <a:headEnd/>
            <a:tailEnd/>
          </a:ln>
        </p:spPr>
      </p:pic>
      <p:grpSp>
        <p:nvGrpSpPr>
          <p:cNvPr id="2" name="Groep 9"/>
          <p:cNvGrpSpPr>
            <a:grpSpLocks/>
          </p:cNvGrpSpPr>
          <p:nvPr/>
        </p:nvGrpSpPr>
        <p:grpSpPr bwMode="auto">
          <a:xfrm>
            <a:off x="0" y="4437063"/>
            <a:ext cx="1789113" cy="2276475"/>
            <a:chOff x="0" y="4437112"/>
            <a:chExt cx="1788823" cy="2276872"/>
          </a:xfrm>
        </p:grpSpPr>
        <p:pic>
          <p:nvPicPr>
            <p:cNvPr id="5125" name="Picture 2"/>
            <p:cNvPicPr>
              <a:picLocks noChangeAspect="1" noChangeArrowheads="1"/>
            </p:cNvPicPr>
            <p:nvPr/>
          </p:nvPicPr>
          <p:blipFill>
            <a:blip r:embed="rId5"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17</a:t>
              </a:r>
            </a:p>
            <a:p>
              <a:pPr algn="ctr" fontAlgn="auto">
                <a:spcBef>
                  <a:spcPts val="0"/>
                </a:spcBef>
                <a:spcAft>
                  <a:spcPts val="0"/>
                </a:spcAft>
                <a:defRPr/>
              </a:pPr>
              <a:r>
                <a:rPr lang="nl-NL" sz="1600" b="1" dirty="0">
                  <a:solidFill>
                    <a:schemeClr val="accent2">
                      <a:lumMod val="75000"/>
                    </a:schemeClr>
                  </a:solidFill>
                  <a:latin typeface="+mn-lt"/>
                  <a:ea typeface="+mn-ea"/>
                </a:rPr>
                <a:t>God, </a:t>
              </a:r>
            </a:p>
            <a:p>
              <a:pPr algn="ctr" fontAlgn="auto">
                <a:spcBef>
                  <a:spcPts val="0"/>
                </a:spcBef>
                <a:spcAft>
                  <a:spcPts val="0"/>
                </a:spcAft>
                <a:defRPr/>
              </a:pPr>
              <a:r>
                <a:rPr lang="nl-NL" sz="1600" b="1" dirty="0">
                  <a:solidFill>
                    <a:schemeClr val="accent2">
                      <a:lumMod val="75000"/>
                    </a:schemeClr>
                  </a:solidFill>
                  <a:latin typeface="+mn-lt"/>
                  <a:ea typeface="+mn-ea"/>
                </a:rPr>
                <a:t>anderen en ik</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 name="Tekstvak 7"/>
          <p:cNvSpPr txBox="1"/>
          <p:nvPr/>
        </p:nvSpPr>
        <p:spPr>
          <a:xfrm>
            <a:off x="2339752" y="1556792"/>
            <a:ext cx="6048672" cy="2554545"/>
          </a:xfrm>
          <a:prstGeom prst="rect">
            <a:avLst/>
          </a:prstGeom>
          <a:noFill/>
        </p:spPr>
        <p:txBody>
          <a:bodyPr wrap="square">
            <a:spAutoFit/>
          </a:bodyPr>
          <a:lstStyle/>
          <a:p>
            <a:r>
              <a:rPr lang="nl-NL" sz="2000" b="1" dirty="0" smtClean="0"/>
              <a:t>Exodus 20: 12-16 (vijfde t/m negende gebod)</a:t>
            </a:r>
            <a:endParaRPr lang="nl-NL" sz="2000" b="1" dirty="0"/>
          </a:p>
          <a:p>
            <a:pPr>
              <a:buFont typeface="Arial" pitchFamily="34" charset="0"/>
              <a:buChar char="•"/>
            </a:pPr>
            <a:r>
              <a:rPr lang="nl-NL" sz="2000" i="1" dirty="0"/>
              <a:t> </a:t>
            </a:r>
            <a:r>
              <a:rPr lang="nl-NL" sz="2000" dirty="0" smtClean="0"/>
              <a:t>Toon </a:t>
            </a:r>
            <a:r>
              <a:rPr lang="nl-NL" sz="2000" dirty="0"/>
              <a:t>eerbied voor uw vader en uw moeder. Dan wordt u gezegend met een lang leven in het land dat de HEER, uw God, u geven zal.</a:t>
            </a:r>
          </a:p>
          <a:p>
            <a:pPr>
              <a:buFont typeface="Arial" pitchFamily="34" charset="0"/>
              <a:buChar char="•"/>
            </a:pPr>
            <a:r>
              <a:rPr lang="nl-NL" sz="2000" i="1" dirty="0"/>
              <a:t> </a:t>
            </a:r>
            <a:r>
              <a:rPr lang="nl-NL" sz="2000" dirty="0" smtClean="0"/>
              <a:t>Pleeg </a:t>
            </a:r>
            <a:r>
              <a:rPr lang="nl-NL" sz="2000" dirty="0"/>
              <a:t>geen moord.</a:t>
            </a:r>
          </a:p>
          <a:p>
            <a:pPr>
              <a:buFont typeface="Arial" pitchFamily="34" charset="0"/>
              <a:buChar char="•"/>
            </a:pPr>
            <a:r>
              <a:rPr lang="nl-NL" sz="2000" i="1" dirty="0"/>
              <a:t> </a:t>
            </a:r>
            <a:r>
              <a:rPr lang="nl-NL" sz="2000" dirty="0" smtClean="0"/>
              <a:t>Pleeg </a:t>
            </a:r>
            <a:r>
              <a:rPr lang="nl-NL" sz="2000" dirty="0"/>
              <a:t>geen overspel.</a:t>
            </a:r>
          </a:p>
          <a:p>
            <a:pPr>
              <a:buFont typeface="Arial" pitchFamily="34" charset="0"/>
              <a:buChar char="•"/>
            </a:pPr>
            <a:r>
              <a:rPr lang="nl-NL" sz="2000" i="1" dirty="0"/>
              <a:t> </a:t>
            </a:r>
            <a:r>
              <a:rPr lang="nl-NL" sz="2000" dirty="0" smtClean="0"/>
              <a:t>Steel </a:t>
            </a:r>
            <a:r>
              <a:rPr lang="nl-NL" sz="2000" dirty="0"/>
              <a:t>niet. </a:t>
            </a:r>
          </a:p>
          <a:p>
            <a:pPr>
              <a:buFont typeface="Arial" pitchFamily="34" charset="0"/>
              <a:buChar char="•"/>
            </a:pPr>
            <a:r>
              <a:rPr lang="nl-NL" sz="2000" i="1" dirty="0"/>
              <a:t> </a:t>
            </a:r>
            <a:r>
              <a:rPr lang="nl-NL" sz="2000" dirty="0" smtClean="0"/>
              <a:t>Leg </a:t>
            </a:r>
            <a:r>
              <a:rPr lang="nl-NL" sz="2000" dirty="0"/>
              <a:t>over een ander geen vals getuigenis af. </a:t>
            </a:r>
          </a:p>
        </p:txBody>
      </p:sp>
      <p:pic>
        <p:nvPicPr>
          <p:cNvPr id="5123" name="Picture 2"/>
          <p:cNvPicPr>
            <a:picLocks noChangeAspect="1" noChangeArrowheads="1"/>
          </p:cNvPicPr>
          <p:nvPr/>
        </p:nvPicPr>
        <p:blipFill>
          <a:blip r:embed="rId4" cstate="print"/>
          <a:srcRect/>
          <a:stretch>
            <a:fillRect/>
          </a:stretch>
        </p:blipFill>
        <p:spPr bwMode="auto">
          <a:xfrm>
            <a:off x="179388" y="188913"/>
            <a:ext cx="1824037" cy="1368425"/>
          </a:xfrm>
          <a:prstGeom prst="rect">
            <a:avLst/>
          </a:prstGeom>
          <a:noFill/>
          <a:ln w="9525">
            <a:noFill/>
            <a:miter lim="800000"/>
            <a:headEnd/>
            <a:tailEnd/>
          </a:ln>
        </p:spPr>
      </p:pic>
      <p:grpSp>
        <p:nvGrpSpPr>
          <p:cNvPr id="2" name="Groep 9"/>
          <p:cNvGrpSpPr>
            <a:grpSpLocks/>
          </p:cNvGrpSpPr>
          <p:nvPr/>
        </p:nvGrpSpPr>
        <p:grpSpPr bwMode="auto">
          <a:xfrm>
            <a:off x="0" y="4437063"/>
            <a:ext cx="1789113" cy="2276475"/>
            <a:chOff x="0" y="4437112"/>
            <a:chExt cx="1788823" cy="2276872"/>
          </a:xfrm>
        </p:grpSpPr>
        <p:pic>
          <p:nvPicPr>
            <p:cNvPr id="5125" name="Picture 2"/>
            <p:cNvPicPr>
              <a:picLocks noChangeAspect="1" noChangeArrowheads="1"/>
            </p:cNvPicPr>
            <p:nvPr/>
          </p:nvPicPr>
          <p:blipFill>
            <a:blip r:embed="rId5"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17</a:t>
              </a:r>
            </a:p>
            <a:p>
              <a:pPr algn="ctr" fontAlgn="auto">
                <a:spcBef>
                  <a:spcPts val="0"/>
                </a:spcBef>
                <a:spcAft>
                  <a:spcPts val="0"/>
                </a:spcAft>
                <a:defRPr/>
              </a:pPr>
              <a:r>
                <a:rPr lang="nl-NL" sz="1600" b="1" dirty="0">
                  <a:solidFill>
                    <a:schemeClr val="accent2">
                      <a:lumMod val="75000"/>
                    </a:schemeClr>
                  </a:solidFill>
                  <a:latin typeface="+mn-lt"/>
                  <a:ea typeface="+mn-ea"/>
                </a:rPr>
                <a:t>God, </a:t>
              </a:r>
            </a:p>
            <a:p>
              <a:pPr algn="ctr" fontAlgn="auto">
                <a:spcBef>
                  <a:spcPts val="0"/>
                </a:spcBef>
                <a:spcAft>
                  <a:spcPts val="0"/>
                </a:spcAft>
                <a:defRPr/>
              </a:pPr>
              <a:r>
                <a:rPr lang="nl-NL" sz="1600" b="1" dirty="0">
                  <a:solidFill>
                    <a:schemeClr val="accent2">
                      <a:lumMod val="75000"/>
                    </a:schemeClr>
                  </a:solidFill>
                  <a:latin typeface="+mn-lt"/>
                  <a:ea typeface="+mn-ea"/>
                </a:rPr>
                <a:t>anderen en ik</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611560" y="1052736"/>
            <a:ext cx="7920880" cy="707886"/>
          </a:xfrm>
          <a:prstGeom prst="rect">
            <a:avLst/>
          </a:prstGeom>
          <a:noFill/>
          <a:ln w="9525">
            <a:noFill/>
            <a:miter lim="800000"/>
            <a:headEnd/>
            <a:tailEnd/>
          </a:ln>
        </p:spPr>
        <p:txBody>
          <a:bodyPr wrap="square">
            <a:spAutoFit/>
          </a:bodyPr>
          <a:lstStyle/>
          <a:p>
            <a:pPr algn="ctr"/>
            <a:r>
              <a:rPr lang="nl-NL" sz="4000" b="1" dirty="0" smtClean="0"/>
              <a:t>Extra: zinloos geweld</a:t>
            </a:r>
            <a:endParaRPr lang="nl-NL" sz="4000" b="1" dirty="0"/>
          </a:p>
        </p:txBody>
      </p:sp>
      <p:pic>
        <p:nvPicPr>
          <p:cNvPr id="3075" name="Picture 2"/>
          <p:cNvPicPr>
            <a:picLocks noChangeAspect="1" noChangeArrowheads="1"/>
          </p:cNvPicPr>
          <p:nvPr/>
        </p:nvPicPr>
        <p:blipFill>
          <a:blip r:embed="rId4" cstate="print"/>
          <a:srcRect/>
          <a:stretch>
            <a:fillRect/>
          </a:stretch>
        </p:blipFill>
        <p:spPr bwMode="auto">
          <a:xfrm>
            <a:off x="2987824" y="2276872"/>
            <a:ext cx="3335507" cy="2502356"/>
          </a:xfrm>
          <a:prstGeom prst="rect">
            <a:avLst/>
          </a:prstGeom>
          <a:noFill/>
          <a:ln w="9525">
            <a:noFill/>
            <a:miter lim="800000"/>
            <a:headEnd/>
            <a:tailEnd/>
          </a:ln>
        </p:spPr>
      </p:pic>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5"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17</a:t>
              </a:r>
            </a:p>
            <a:p>
              <a:pPr algn="ctr" fontAlgn="auto">
                <a:spcBef>
                  <a:spcPts val="0"/>
                </a:spcBef>
                <a:spcAft>
                  <a:spcPts val="0"/>
                </a:spcAft>
                <a:defRPr/>
              </a:pPr>
              <a:r>
                <a:rPr lang="nl-NL" sz="1600" b="1" dirty="0">
                  <a:solidFill>
                    <a:schemeClr val="accent2">
                      <a:lumMod val="75000"/>
                    </a:schemeClr>
                  </a:solidFill>
                  <a:latin typeface="+mn-lt"/>
                  <a:ea typeface="+mn-ea"/>
                </a:rPr>
                <a:t>God, </a:t>
              </a:r>
            </a:p>
            <a:p>
              <a:pPr algn="ctr" fontAlgn="auto">
                <a:spcBef>
                  <a:spcPts val="0"/>
                </a:spcBef>
                <a:spcAft>
                  <a:spcPts val="0"/>
                </a:spcAft>
                <a:defRPr/>
              </a:pPr>
              <a:r>
                <a:rPr lang="nl-NL" sz="1600" b="1" dirty="0">
                  <a:solidFill>
                    <a:schemeClr val="accent2">
                      <a:lumMod val="75000"/>
                    </a:schemeClr>
                  </a:solidFill>
                  <a:latin typeface="+mn-lt"/>
                  <a:ea typeface="+mn-ea"/>
                </a:rPr>
                <a:t>anderen en ik</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2268538" y="1628800"/>
            <a:ext cx="5616575" cy="2677656"/>
          </a:xfrm>
          <a:prstGeom prst="rect">
            <a:avLst/>
          </a:prstGeom>
          <a:noFill/>
          <a:ln w="9525">
            <a:noFill/>
            <a:miter lim="800000"/>
            <a:headEnd/>
            <a:tailEnd/>
          </a:ln>
        </p:spPr>
        <p:txBody>
          <a:bodyPr wrap="square">
            <a:spAutoFit/>
          </a:bodyPr>
          <a:lstStyle/>
          <a:p>
            <a:r>
              <a:rPr lang="nl-NL" sz="2400" b="1" dirty="0" smtClean="0"/>
              <a:t>Wat doe ik hier vandaag?</a:t>
            </a:r>
          </a:p>
          <a:p>
            <a:endParaRPr lang="nl-NL" sz="2400" dirty="0"/>
          </a:p>
          <a:p>
            <a:pPr>
              <a:buFont typeface="Arial" pitchFamily="34" charset="0"/>
              <a:buChar char="•"/>
            </a:pPr>
            <a:r>
              <a:rPr lang="nl-NL" sz="2400" dirty="0" smtClean="0"/>
              <a:t> Ik onderzoek hoe ik praktisch en concreet God, anderen en mezelf lief kan hebben.</a:t>
            </a:r>
          </a:p>
          <a:p>
            <a:pPr>
              <a:buFont typeface="Arial" pitchFamily="34" charset="0"/>
              <a:buChar char="•"/>
            </a:pPr>
            <a:r>
              <a:rPr lang="nl-NL" sz="2400" dirty="0"/>
              <a:t> </a:t>
            </a:r>
            <a:r>
              <a:rPr lang="nl-NL" sz="2400" dirty="0" smtClean="0"/>
              <a:t>Ik pas de geboden over het omgaan met mijn naaste toe op het thema ‘zinloos geweld’. </a:t>
            </a:r>
            <a:endParaRPr lang="nl-NL" sz="2400" dirty="0"/>
          </a:p>
        </p:txBody>
      </p:sp>
      <p:pic>
        <p:nvPicPr>
          <p:cNvPr id="3075" name="Picture 2"/>
          <p:cNvPicPr>
            <a:picLocks noChangeAspect="1" noChangeArrowheads="1"/>
          </p:cNvPicPr>
          <p:nvPr/>
        </p:nvPicPr>
        <p:blipFill>
          <a:blip r:embed="rId4" cstate="print"/>
          <a:srcRect/>
          <a:stretch>
            <a:fillRect/>
          </a:stretch>
        </p:blipFill>
        <p:spPr bwMode="auto">
          <a:xfrm>
            <a:off x="179388" y="188913"/>
            <a:ext cx="1824037" cy="1368425"/>
          </a:xfrm>
          <a:prstGeom prst="rect">
            <a:avLst/>
          </a:prstGeom>
          <a:noFill/>
          <a:ln w="9525">
            <a:noFill/>
            <a:miter lim="800000"/>
            <a:headEnd/>
            <a:tailEnd/>
          </a:ln>
        </p:spPr>
      </p:pic>
      <p:grpSp>
        <p:nvGrpSpPr>
          <p:cNvPr id="3076"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5"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17</a:t>
              </a:r>
            </a:p>
            <a:p>
              <a:pPr algn="ctr" fontAlgn="auto">
                <a:spcBef>
                  <a:spcPts val="0"/>
                </a:spcBef>
                <a:spcAft>
                  <a:spcPts val="0"/>
                </a:spcAft>
                <a:defRPr/>
              </a:pPr>
              <a:r>
                <a:rPr lang="nl-NL" sz="1600" b="1" dirty="0">
                  <a:solidFill>
                    <a:schemeClr val="accent2">
                      <a:lumMod val="75000"/>
                    </a:schemeClr>
                  </a:solidFill>
                  <a:latin typeface="+mn-lt"/>
                  <a:ea typeface="+mn-ea"/>
                </a:rPr>
                <a:t>God, </a:t>
              </a:r>
            </a:p>
            <a:p>
              <a:pPr algn="ctr" fontAlgn="auto">
                <a:spcBef>
                  <a:spcPts val="0"/>
                </a:spcBef>
                <a:spcAft>
                  <a:spcPts val="0"/>
                </a:spcAft>
                <a:defRPr/>
              </a:pPr>
              <a:r>
                <a:rPr lang="nl-NL" sz="1600" b="1" dirty="0">
                  <a:solidFill>
                    <a:schemeClr val="accent2">
                      <a:lumMod val="75000"/>
                    </a:schemeClr>
                  </a:solidFill>
                  <a:latin typeface="+mn-lt"/>
                  <a:ea typeface="+mn-ea"/>
                </a:rPr>
                <a:t>anderen en ik</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611560" y="1052736"/>
            <a:ext cx="7920880" cy="707886"/>
          </a:xfrm>
          <a:prstGeom prst="rect">
            <a:avLst/>
          </a:prstGeom>
          <a:noFill/>
          <a:ln w="9525">
            <a:noFill/>
            <a:miter lim="800000"/>
            <a:headEnd/>
            <a:tailEnd/>
          </a:ln>
        </p:spPr>
        <p:txBody>
          <a:bodyPr wrap="square">
            <a:spAutoFit/>
          </a:bodyPr>
          <a:lstStyle/>
          <a:p>
            <a:pPr algn="ctr"/>
            <a:r>
              <a:rPr lang="nl-NL" sz="4000" b="1" dirty="0" smtClean="0"/>
              <a:t>Relaties</a:t>
            </a:r>
            <a:endParaRPr lang="nl-NL" sz="4000" b="1" dirty="0"/>
          </a:p>
        </p:txBody>
      </p:sp>
      <p:pic>
        <p:nvPicPr>
          <p:cNvPr id="3075" name="Picture 2"/>
          <p:cNvPicPr>
            <a:picLocks noChangeAspect="1" noChangeArrowheads="1"/>
          </p:cNvPicPr>
          <p:nvPr/>
        </p:nvPicPr>
        <p:blipFill>
          <a:blip r:embed="rId4" cstate="print"/>
          <a:srcRect/>
          <a:stretch>
            <a:fillRect/>
          </a:stretch>
        </p:blipFill>
        <p:spPr bwMode="auto">
          <a:xfrm>
            <a:off x="2987824" y="2276872"/>
            <a:ext cx="3335507" cy="2502356"/>
          </a:xfrm>
          <a:prstGeom prst="rect">
            <a:avLst/>
          </a:prstGeom>
          <a:noFill/>
          <a:ln w="9525">
            <a:noFill/>
            <a:miter lim="800000"/>
            <a:headEnd/>
            <a:tailEnd/>
          </a:ln>
        </p:spPr>
      </p:pic>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5"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17</a:t>
              </a:r>
            </a:p>
            <a:p>
              <a:pPr algn="ctr" fontAlgn="auto">
                <a:spcBef>
                  <a:spcPts val="0"/>
                </a:spcBef>
                <a:spcAft>
                  <a:spcPts val="0"/>
                </a:spcAft>
                <a:defRPr/>
              </a:pPr>
              <a:r>
                <a:rPr lang="nl-NL" sz="1600" b="1" dirty="0">
                  <a:solidFill>
                    <a:schemeClr val="accent2">
                      <a:lumMod val="75000"/>
                    </a:schemeClr>
                  </a:solidFill>
                  <a:latin typeface="+mn-lt"/>
                  <a:ea typeface="+mn-ea"/>
                </a:rPr>
                <a:t>God, </a:t>
              </a:r>
            </a:p>
            <a:p>
              <a:pPr algn="ctr" fontAlgn="auto">
                <a:spcBef>
                  <a:spcPts val="0"/>
                </a:spcBef>
                <a:spcAft>
                  <a:spcPts val="0"/>
                </a:spcAft>
                <a:defRPr/>
              </a:pPr>
              <a:r>
                <a:rPr lang="nl-NL" sz="1600" b="1" dirty="0">
                  <a:solidFill>
                    <a:schemeClr val="accent2">
                      <a:lumMod val="75000"/>
                    </a:schemeClr>
                  </a:solidFill>
                  <a:latin typeface="+mn-lt"/>
                  <a:ea typeface="+mn-ea"/>
                </a:rPr>
                <a:t>anderen en ik</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2411760" y="1989138"/>
            <a:ext cx="5473353" cy="2308324"/>
          </a:xfrm>
          <a:prstGeom prst="rect">
            <a:avLst/>
          </a:prstGeom>
          <a:noFill/>
          <a:ln w="9525">
            <a:noFill/>
            <a:miter lim="800000"/>
            <a:headEnd/>
            <a:tailEnd/>
          </a:ln>
        </p:spPr>
        <p:txBody>
          <a:bodyPr wrap="square">
            <a:spAutoFit/>
          </a:bodyPr>
          <a:lstStyle/>
          <a:p>
            <a:r>
              <a:rPr lang="nl-NL" sz="2400" b="1" dirty="0"/>
              <a:t>1 Johannes </a:t>
            </a:r>
            <a:r>
              <a:rPr lang="nl-NL" sz="2400" b="1" dirty="0" smtClean="0"/>
              <a:t>4: 7</a:t>
            </a:r>
            <a:endParaRPr lang="nl-NL" sz="2400" b="1" dirty="0"/>
          </a:p>
          <a:p>
            <a:r>
              <a:rPr lang="nl-NL" sz="2400" dirty="0" smtClean="0"/>
              <a:t>Geliefde </a:t>
            </a:r>
            <a:r>
              <a:rPr lang="nl-NL" sz="2400" dirty="0"/>
              <a:t>broeders en zusters, </a:t>
            </a:r>
            <a:endParaRPr lang="nl-NL" sz="2400" dirty="0" smtClean="0"/>
          </a:p>
          <a:p>
            <a:r>
              <a:rPr lang="nl-NL" sz="2400" dirty="0" smtClean="0"/>
              <a:t>laten </a:t>
            </a:r>
            <a:r>
              <a:rPr lang="nl-NL" sz="2400" dirty="0"/>
              <a:t>wij elkaar liefhebben, </a:t>
            </a:r>
            <a:endParaRPr lang="nl-NL" sz="2400" dirty="0" smtClean="0"/>
          </a:p>
          <a:p>
            <a:r>
              <a:rPr lang="nl-NL" sz="2400" dirty="0" smtClean="0"/>
              <a:t>want </a:t>
            </a:r>
            <a:r>
              <a:rPr lang="nl-NL" sz="2400" dirty="0"/>
              <a:t>de liefde komt uit God voort. </a:t>
            </a:r>
            <a:endParaRPr lang="nl-NL" sz="2400" dirty="0" smtClean="0"/>
          </a:p>
          <a:p>
            <a:r>
              <a:rPr lang="nl-NL" sz="2400" dirty="0" smtClean="0"/>
              <a:t>Ieder </a:t>
            </a:r>
            <a:r>
              <a:rPr lang="nl-NL" sz="2400" dirty="0"/>
              <a:t>die liefheeft is uit God geboren </a:t>
            </a:r>
            <a:endParaRPr lang="nl-NL" sz="2400" dirty="0" smtClean="0"/>
          </a:p>
          <a:p>
            <a:r>
              <a:rPr lang="nl-NL" sz="2400" dirty="0" smtClean="0"/>
              <a:t>en </a:t>
            </a:r>
            <a:r>
              <a:rPr lang="nl-NL" sz="2400" dirty="0"/>
              <a:t>kent God. </a:t>
            </a:r>
          </a:p>
        </p:txBody>
      </p:sp>
      <p:pic>
        <p:nvPicPr>
          <p:cNvPr id="3075" name="Picture 2"/>
          <p:cNvPicPr>
            <a:picLocks noChangeAspect="1" noChangeArrowheads="1"/>
          </p:cNvPicPr>
          <p:nvPr/>
        </p:nvPicPr>
        <p:blipFill>
          <a:blip r:embed="rId4" cstate="print"/>
          <a:srcRect/>
          <a:stretch>
            <a:fillRect/>
          </a:stretch>
        </p:blipFill>
        <p:spPr bwMode="auto">
          <a:xfrm>
            <a:off x="179388" y="188913"/>
            <a:ext cx="1824037" cy="1368425"/>
          </a:xfrm>
          <a:prstGeom prst="rect">
            <a:avLst/>
          </a:prstGeom>
          <a:noFill/>
          <a:ln w="9525">
            <a:noFill/>
            <a:miter lim="800000"/>
            <a:headEnd/>
            <a:tailEnd/>
          </a:ln>
        </p:spPr>
      </p:pic>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5"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17</a:t>
              </a:r>
            </a:p>
            <a:p>
              <a:pPr algn="ctr" fontAlgn="auto">
                <a:spcBef>
                  <a:spcPts val="0"/>
                </a:spcBef>
                <a:spcAft>
                  <a:spcPts val="0"/>
                </a:spcAft>
                <a:defRPr/>
              </a:pPr>
              <a:r>
                <a:rPr lang="nl-NL" sz="1600" b="1" dirty="0">
                  <a:solidFill>
                    <a:schemeClr val="accent2">
                      <a:lumMod val="75000"/>
                    </a:schemeClr>
                  </a:solidFill>
                  <a:latin typeface="+mn-lt"/>
                  <a:ea typeface="+mn-ea"/>
                </a:rPr>
                <a:t>God, </a:t>
              </a:r>
            </a:p>
            <a:p>
              <a:pPr algn="ctr" fontAlgn="auto">
                <a:spcBef>
                  <a:spcPts val="0"/>
                </a:spcBef>
                <a:spcAft>
                  <a:spcPts val="0"/>
                </a:spcAft>
                <a:defRPr/>
              </a:pPr>
              <a:r>
                <a:rPr lang="nl-NL" sz="1600" b="1" dirty="0">
                  <a:solidFill>
                    <a:schemeClr val="accent2">
                      <a:lumMod val="75000"/>
                    </a:schemeClr>
                  </a:solidFill>
                  <a:latin typeface="+mn-lt"/>
                  <a:ea typeface="+mn-ea"/>
                </a:rPr>
                <a:t>anderen en ik</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611560" y="1052736"/>
            <a:ext cx="7920880" cy="707886"/>
          </a:xfrm>
          <a:prstGeom prst="rect">
            <a:avLst/>
          </a:prstGeom>
          <a:noFill/>
          <a:ln w="9525">
            <a:noFill/>
            <a:miter lim="800000"/>
            <a:headEnd/>
            <a:tailEnd/>
          </a:ln>
        </p:spPr>
        <p:txBody>
          <a:bodyPr wrap="square">
            <a:spAutoFit/>
          </a:bodyPr>
          <a:lstStyle/>
          <a:p>
            <a:pPr algn="ctr"/>
            <a:r>
              <a:rPr lang="nl-NL" sz="4000" b="1" dirty="0" smtClean="0"/>
              <a:t>God en ik</a:t>
            </a:r>
            <a:endParaRPr lang="nl-NL" sz="4000" b="1" dirty="0"/>
          </a:p>
        </p:txBody>
      </p:sp>
      <p:pic>
        <p:nvPicPr>
          <p:cNvPr id="3075" name="Picture 2"/>
          <p:cNvPicPr>
            <a:picLocks noChangeAspect="1" noChangeArrowheads="1"/>
          </p:cNvPicPr>
          <p:nvPr/>
        </p:nvPicPr>
        <p:blipFill>
          <a:blip r:embed="rId4" cstate="print"/>
          <a:srcRect/>
          <a:stretch>
            <a:fillRect/>
          </a:stretch>
        </p:blipFill>
        <p:spPr bwMode="auto">
          <a:xfrm>
            <a:off x="2987824" y="2276872"/>
            <a:ext cx="3335507" cy="2502356"/>
          </a:xfrm>
          <a:prstGeom prst="rect">
            <a:avLst/>
          </a:prstGeom>
          <a:noFill/>
          <a:ln w="9525">
            <a:noFill/>
            <a:miter lim="800000"/>
            <a:headEnd/>
            <a:tailEnd/>
          </a:ln>
        </p:spPr>
      </p:pic>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5"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17</a:t>
              </a:r>
            </a:p>
            <a:p>
              <a:pPr algn="ctr" fontAlgn="auto">
                <a:spcBef>
                  <a:spcPts val="0"/>
                </a:spcBef>
                <a:spcAft>
                  <a:spcPts val="0"/>
                </a:spcAft>
                <a:defRPr/>
              </a:pPr>
              <a:r>
                <a:rPr lang="nl-NL" sz="1600" b="1" dirty="0">
                  <a:solidFill>
                    <a:schemeClr val="accent2">
                      <a:lumMod val="75000"/>
                    </a:schemeClr>
                  </a:solidFill>
                  <a:latin typeface="+mn-lt"/>
                  <a:ea typeface="+mn-ea"/>
                </a:rPr>
                <a:t>God, </a:t>
              </a:r>
            </a:p>
            <a:p>
              <a:pPr algn="ctr" fontAlgn="auto">
                <a:spcBef>
                  <a:spcPts val="0"/>
                </a:spcBef>
                <a:spcAft>
                  <a:spcPts val="0"/>
                </a:spcAft>
                <a:defRPr/>
              </a:pPr>
              <a:r>
                <a:rPr lang="nl-NL" sz="1600" b="1" dirty="0">
                  <a:solidFill>
                    <a:schemeClr val="accent2">
                      <a:lumMod val="75000"/>
                    </a:schemeClr>
                  </a:solidFill>
                  <a:latin typeface="+mn-lt"/>
                  <a:ea typeface="+mn-ea"/>
                </a:rPr>
                <a:t>anderen en ik</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 name="Tekstvak 7"/>
          <p:cNvSpPr txBox="1"/>
          <p:nvPr/>
        </p:nvSpPr>
        <p:spPr>
          <a:xfrm>
            <a:off x="2195736" y="188640"/>
            <a:ext cx="6696744" cy="6863417"/>
          </a:xfrm>
          <a:prstGeom prst="rect">
            <a:avLst/>
          </a:prstGeom>
          <a:noFill/>
        </p:spPr>
        <p:txBody>
          <a:bodyPr wrap="square">
            <a:spAutoFit/>
          </a:bodyPr>
          <a:lstStyle/>
          <a:p>
            <a:r>
              <a:rPr lang="nl-NL" sz="2000" b="1" dirty="0"/>
              <a:t>Exodus </a:t>
            </a:r>
            <a:r>
              <a:rPr lang="nl-NL" sz="2000" b="1" dirty="0" smtClean="0"/>
              <a:t>20: 1-11 (eerste t/m vierde gebod)</a:t>
            </a:r>
            <a:endParaRPr lang="nl-NL" sz="2000" b="1" dirty="0"/>
          </a:p>
          <a:p>
            <a:r>
              <a:rPr lang="nl-NL" sz="2000" dirty="0"/>
              <a:t>Toen sprak God deze woorden: </a:t>
            </a:r>
            <a:r>
              <a:rPr lang="nl-NL" altLang="en-US" sz="2000" dirty="0"/>
              <a:t>‘</a:t>
            </a:r>
            <a:r>
              <a:rPr lang="nl-NL" sz="2000" dirty="0"/>
              <a:t>Ik ben de HEER, uw God, die u uit Egypte, uit de slavernij, heeft bevrijd. </a:t>
            </a:r>
          </a:p>
          <a:p>
            <a:pPr>
              <a:buFont typeface="Arial" pitchFamily="34" charset="0"/>
              <a:buChar char="•"/>
            </a:pPr>
            <a:r>
              <a:rPr lang="nl-NL" sz="2000" i="1" dirty="0"/>
              <a:t> </a:t>
            </a:r>
            <a:r>
              <a:rPr lang="nl-NL" sz="2000" dirty="0" smtClean="0"/>
              <a:t>Vereer </a:t>
            </a:r>
            <a:r>
              <a:rPr lang="nl-NL" sz="2000" dirty="0"/>
              <a:t>naast mij geen andere goden. </a:t>
            </a:r>
          </a:p>
          <a:p>
            <a:pPr>
              <a:buFont typeface="Arial" pitchFamily="34" charset="0"/>
              <a:buChar char="•"/>
            </a:pPr>
            <a:r>
              <a:rPr lang="nl-NL" sz="2000" i="1" dirty="0"/>
              <a:t> </a:t>
            </a:r>
            <a:r>
              <a:rPr lang="nl-NL" sz="2000" dirty="0" smtClean="0"/>
              <a:t>Maak </a:t>
            </a:r>
            <a:r>
              <a:rPr lang="nl-NL" sz="2000" dirty="0"/>
              <a:t>geen godenbeelden, geen enkele afbeelding van iets dat in de hemel hier boven is of van iets beneden op de aarde of in het water onder de aarde. Kniel voor zulke beelden niet neer, vereer ze niet, want ik, de HEER, uw God, duld geen andere goden naast mij (…). </a:t>
            </a:r>
          </a:p>
          <a:p>
            <a:pPr>
              <a:buFont typeface="Arial" pitchFamily="34" charset="0"/>
              <a:buChar char="•"/>
            </a:pPr>
            <a:r>
              <a:rPr lang="nl-NL" sz="2000" i="1" dirty="0"/>
              <a:t> </a:t>
            </a:r>
            <a:r>
              <a:rPr lang="nl-NL" sz="2000" dirty="0" smtClean="0"/>
              <a:t>Misbruik </a:t>
            </a:r>
            <a:r>
              <a:rPr lang="nl-NL" sz="2000" dirty="0"/>
              <a:t>de naam van de HEER, uw God, niet, want wie zijn naam misbruikt laat hij niet vrijuit gaan</a:t>
            </a:r>
            <a:r>
              <a:rPr lang="nl-NL" sz="2000" dirty="0" smtClean="0"/>
              <a:t>.</a:t>
            </a:r>
          </a:p>
          <a:p>
            <a:pPr>
              <a:buFont typeface="Arial" pitchFamily="34" charset="0"/>
              <a:buChar char="•"/>
            </a:pPr>
            <a:r>
              <a:rPr lang="nl-NL" sz="2000" dirty="0"/>
              <a:t> </a:t>
            </a:r>
            <a:r>
              <a:rPr lang="nl-NL" sz="2000" dirty="0" smtClean="0"/>
              <a:t>Houd de sabbat in ere, het is een heilige dag. Zes dagen lang kunt u werken en al uw arbeid verrichten, maar de zevende dag is een rustdag, die gewijd is aan de HEER, uw God; dan mag u niet werken. Dat geldt voor u, voor uw zonen en dochters, voor uw slaven en slavinnen, voor uw vee, en ook voor vreemdelingen die bij u in de stad wonen. Want in zes dagen heeft de HEER de hemel en de aarde gemaakt, en de zee met alles wat er leeft, en op de zevende dag rustte hij. Daarom heeft de HEER de sabbat gezegend en heilig verklaard.</a:t>
            </a:r>
          </a:p>
          <a:p>
            <a:pPr>
              <a:buFont typeface="Arial" pitchFamily="34" charset="0"/>
              <a:buChar char="•"/>
            </a:pPr>
            <a:endParaRPr lang="nl-NL" sz="2000" dirty="0"/>
          </a:p>
          <a:p>
            <a:endParaRPr lang="nl-NL" sz="2000" dirty="0"/>
          </a:p>
        </p:txBody>
      </p:sp>
      <p:pic>
        <p:nvPicPr>
          <p:cNvPr id="4099" name="Picture 2"/>
          <p:cNvPicPr>
            <a:picLocks noChangeAspect="1" noChangeArrowheads="1"/>
          </p:cNvPicPr>
          <p:nvPr/>
        </p:nvPicPr>
        <p:blipFill>
          <a:blip r:embed="rId4" cstate="print"/>
          <a:srcRect/>
          <a:stretch>
            <a:fillRect/>
          </a:stretch>
        </p:blipFill>
        <p:spPr bwMode="auto">
          <a:xfrm>
            <a:off x="179388" y="188913"/>
            <a:ext cx="1824037" cy="1368425"/>
          </a:xfrm>
          <a:prstGeom prst="rect">
            <a:avLst/>
          </a:prstGeom>
          <a:noFill/>
          <a:ln w="9525">
            <a:noFill/>
            <a:miter lim="800000"/>
            <a:headEnd/>
            <a:tailEnd/>
          </a:ln>
        </p:spPr>
      </p:pic>
      <p:grpSp>
        <p:nvGrpSpPr>
          <p:cNvPr id="4100" name="Groep 12"/>
          <p:cNvGrpSpPr>
            <a:grpSpLocks/>
          </p:cNvGrpSpPr>
          <p:nvPr/>
        </p:nvGrpSpPr>
        <p:grpSpPr bwMode="auto">
          <a:xfrm>
            <a:off x="0" y="4437063"/>
            <a:ext cx="1789113" cy="2276475"/>
            <a:chOff x="0" y="4437112"/>
            <a:chExt cx="1788823" cy="2276872"/>
          </a:xfrm>
        </p:grpSpPr>
        <p:pic>
          <p:nvPicPr>
            <p:cNvPr id="4101" name="Picture 2"/>
            <p:cNvPicPr>
              <a:picLocks noChangeAspect="1" noChangeArrowheads="1"/>
            </p:cNvPicPr>
            <p:nvPr/>
          </p:nvPicPr>
          <p:blipFill>
            <a:blip r:embed="rId5" cstate="print"/>
            <a:srcRect t="31447"/>
            <a:stretch>
              <a:fillRect/>
            </a:stretch>
          </p:blipFill>
          <p:spPr bwMode="auto">
            <a:xfrm>
              <a:off x="179512" y="5301208"/>
              <a:ext cx="1381531" cy="1412776"/>
            </a:xfrm>
            <a:prstGeom prst="rect">
              <a:avLst/>
            </a:prstGeom>
            <a:noFill/>
            <a:ln w="9525">
              <a:noFill/>
              <a:miter lim="800000"/>
              <a:headEnd/>
              <a:tailEnd/>
            </a:ln>
          </p:spPr>
        </p:pic>
        <p:sp>
          <p:nvSpPr>
            <p:cNvPr id="15" name="Tekstvak 14"/>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17</a:t>
              </a:r>
            </a:p>
            <a:p>
              <a:pPr algn="ctr" fontAlgn="auto">
                <a:spcBef>
                  <a:spcPts val="0"/>
                </a:spcBef>
                <a:spcAft>
                  <a:spcPts val="0"/>
                </a:spcAft>
                <a:defRPr/>
              </a:pPr>
              <a:r>
                <a:rPr lang="nl-NL" sz="1600" b="1" dirty="0">
                  <a:solidFill>
                    <a:schemeClr val="accent2">
                      <a:lumMod val="75000"/>
                    </a:schemeClr>
                  </a:solidFill>
                  <a:latin typeface="+mn-lt"/>
                  <a:ea typeface="+mn-ea"/>
                </a:rPr>
                <a:t>God, </a:t>
              </a:r>
            </a:p>
            <a:p>
              <a:pPr algn="ctr" fontAlgn="auto">
                <a:spcBef>
                  <a:spcPts val="0"/>
                </a:spcBef>
                <a:spcAft>
                  <a:spcPts val="0"/>
                </a:spcAft>
                <a:defRPr/>
              </a:pPr>
              <a:r>
                <a:rPr lang="nl-NL" sz="1600" b="1" dirty="0">
                  <a:solidFill>
                    <a:schemeClr val="accent2">
                      <a:lumMod val="75000"/>
                    </a:schemeClr>
                  </a:solidFill>
                  <a:latin typeface="+mn-lt"/>
                  <a:ea typeface="+mn-ea"/>
                </a:rPr>
                <a:t>anderen en ik</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611560" y="1052736"/>
            <a:ext cx="7920880" cy="707886"/>
          </a:xfrm>
          <a:prstGeom prst="rect">
            <a:avLst/>
          </a:prstGeom>
          <a:noFill/>
          <a:ln w="9525">
            <a:noFill/>
            <a:miter lim="800000"/>
            <a:headEnd/>
            <a:tailEnd/>
          </a:ln>
        </p:spPr>
        <p:txBody>
          <a:bodyPr wrap="square">
            <a:spAutoFit/>
          </a:bodyPr>
          <a:lstStyle/>
          <a:p>
            <a:pPr algn="ctr"/>
            <a:r>
              <a:rPr lang="nl-NL" sz="4000" b="1" dirty="0" smtClean="0"/>
              <a:t>Me, </a:t>
            </a:r>
            <a:r>
              <a:rPr lang="nl-NL" sz="4000" b="1" dirty="0" err="1" smtClean="0"/>
              <a:t>myself</a:t>
            </a:r>
            <a:r>
              <a:rPr lang="nl-NL" sz="4000" b="1" dirty="0" smtClean="0"/>
              <a:t> and I</a:t>
            </a:r>
            <a:endParaRPr lang="nl-NL" sz="4000" b="1" dirty="0"/>
          </a:p>
        </p:txBody>
      </p:sp>
      <p:pic>
        <p:nvPicPr>
          <p:cNvPr id="3075" name="Picture 2"/>
          <p:cNvPicPr>
            <a:picLocks noChangeAspect="1" noChangeArrowheads="1"/>
          </p:cNvPicPr>
          <p:nvPr/>
        </p:nvPicPr>
        <p:blipFill>
          <a:blip r:embed="rId4" cstate="print"/>
          <a:srcRect/>
          <a:stretch>
            <a:fillRect/>
          </a:stretch>
        </p:blipFill>
        <p:spPr bwMode="auto">
          <a:xfrm>
            <a:off x="2987824" y="2276872"/>
            <a:ext cx="3335507" cy="2502356"/>
          </a:xfrm>
          <a:prstGeom prst="rect">
            <a:avLst/>
          </a:prstGeom>
          <a:noFill/>
          <a:ln w="9525">
            <a:noFill/>
            <a:miter lim="800000"/>
            <a:headEnd/>
            <a:tailEnd/>
          </a:ln>
        </p:spPr>
      </p:pic>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5"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17</a:t>
              </a:r>
            </a:p>
            <a:p>
              <a:pPr algn="ctr" fontAlgn="auto">
                <a:spcBef>
                  <a:spcPts val="0"/>
                </a:spcBef>
                <a:spcAft>
                  <a:spcPts val="0"/>
                </a:spcAft>
                <a:defRPr/>
              </a:pPr>
              <a:r>
                <a:rPr lang="nl-NL" sz="1600" b="1" dirty="0">
                  <a:solidFill>
                    <a:schemeClr val="accent2">
                      <a:lumMod val="75000"/>
                    </a:schemeClr>
                  </a:solidFill>
                  <a:latin typeface="+mn-lt"/>
                  <a:ea typeface="+mn-ea"/>
                </a:rPr>
                <a:t>God, </a:t>
              </a:r>
            </a:p>
            <a:p>
              <a:pPr algn="ctr" fontAlgn="auto">
                <a:spcBef>
                  <a:spcPts val="0"/>
                </a:spcBef>
                <a:spcAft>
                  <a:spcPts val="0"/>
                </a:spcAft>
                <a:defRPr/>
              </a:pPr>
              <a:r>
                <a:rPr lang="nl-NL" sz="1600" b="1" dirty="0">
                  <a:solidFill>
                    <a:schemeClr val="accent2">
                      <a:lumMod val="75000"/>
                    </a:schemeClr>
                  </a:solidFill>
                  <a:latin typeface="+mn-lt"/>
                  <a:ea typeface="+mn-ea"/>
                </a:rPr>
                <a:t>anderen en ik</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6146" name="Tekstvak 7"/>
          <p:cNvSpPr txBox="1">
            <a:spLocks noChangeArrowheads="1"/>
          </p:cNvSpPr>
          <p:nvPr/>
        </p:nvSpPr>
        <p:spPr bwMode="auto">
          <a:xfrm>
            <a:off x="2195736" y="188640"/>
            <a:ext cx="6696744" cy="6555641"/>
          </a:xfrm>
          <a:prstGeom prst="rect">
            <a:avLst/>
          </a:prstGeom>
          <a:noFill/>
          <a:ln w="9525">
            <a:noFill/>
            <a:miter lim="800000"/>
            <a:headEnd/>
            <a:tailEnd/>
          </a:ln>
        </p:spPr>
        <p:txBody>
          <a:bodyPr wrap="square">
            <a:spAutoFit/>
          </a:bodyPr>
          <a:lstStyle/>
          <a:p>
            <a:r>
              <a:rPr lang="nl-NL" sz="2000" b="1" dirty="0"/>
              <a:t>Psalm </a:t>
            </a:r>
            <a:r>
              <a:rPr lang="nl-NL" sz="2000" b="1" dirty="0" smtClean="0"/>
              <a:t>8</a:t>
            </a:r>
            <a:endParaRPr lang="nl-NL" sz="2000" b="1" dirty="0"/>
          </a:p>
          <a:p>
            <a:r>
              <a:rPr lang="nl-NL" sz="2000" dirty="0"/>
              <a:t>1 Voor de koorleider. Op de wijs van De </a:t>
            </a:r>
            <a:r>
              <a:rPr lang="nl-NL" sz="2000" dirty="0" err="1"/>
              <a:t>Gatitische</a:t>
            </a:r>
            <a:r>
              <a:rPr lang="nl-NL" sz="2000" dirty="0"/>
              <a:t>. Een psalm van David. </a:t>
            </a:r>
          </a:p>
          <a:p>
            <a:r>
              <a:rPr lang="nl-NL" sz="2000" dirty="0"/>
              <a:t>2 HEER, onze Heer, hoe machtig is uw naam op heel de aarde. U die aan de hemel uw luister toont –  </a:t>
            </a:r>
            <a:endParaRPr lang="nl-NL" sz="2000" dirty="0" smtClean="0"/>
          </a:p>
          <a:p>
            <a:r>
              <a:rPr lang="nl-NL" sz="2000" dirty="0" smtClean="0"/>
              <a:t>3 </a:t>
            </a:r>
            <a:r>
              <a:rPr lang="nl-NL" sz="2000" dirty="0"/>
              <a:t>met de stemmen van kinderen en zuigelingen bouwt u een macht op tegen uw vijanden om hun wraak en verzet te breken. </a:t>
            </a:r>
            <a:br>
              <a:rPr lang="nl-NL" sz="2000" dirty="0"/>
            </a:br>
            <a:r>
              <a:rPr lang="nl-NL" sz="2000" dirty="0"/>
              <a:t>4 Zie ik de hemel, het werk van uw vingers, </a:t>
            </a:r>
            <a:endParaRPr lang="nl-NL" sz="2000" dirty="0" smtClean="0"/>
          </a:p>
          <a:p>
            <a:r>
              <a:rPr lang="nl-NL" sz="2000" dirty="0" smtClean="0"/>
              <a:t>de </a:t>
            </a:r>
            <a:r>
              <a:rPr lang="nl-NL" sz="2000" dirty="0"/>
              <a:t>maan en de sterren door u daar bevestigd, </a:t>
            </a:r>
            <a:endParaRPr lang="nl-NL" sz="2000" dirty="0" smtClean="0"/>
          </a:p>
          <a:p>
            <a:r>
              <a:rPr lang="nl-NL" sz="2000" dirty="0" smtClean="0"/>
              <a:t>5 </a:t>
            </a:r>
            <a:r>
              <a:rPr lang="nl-NL" sz="2000" dirty="0"/>
              <a:t>wat is dan de sterveling dat u aan hem denkt, het mensenkind dat u naar hem omziet? </a:t>
            </a:r>
            <a:endParaRPr lang="nl-NL" sz="2000" dirty="0" smtClean="0"/>
          </a:p>
          <a:p>
            <a:r>
              <a:rPr lang="nl-NL" sz="2000" dirty="0" smtClean="0"/>
              <a:t>6 </a:t>
            </a:r>
            <a:r>
              <a:rPr lang="nl-NL" sz="2000" dirty="0"/>
              <a:t>U hebt hem bijna een god gemaakt, </a:t>
            </a:r>
            <a:endParaRPr lang="nl-NL" sz="2000" dirty="0" smtClean="0"/>
          </a:p>
          <a:p>
            <a:r>
              <a:rPr lang="nl-NL" sz="2000" dirty="0" smtClean="0"/>
              <a:t>hem </a:t>
            </a:r>
            <a:r>
              <a:rPr lang="nl-NL" sz="2000" dirty="0"/>
              <a:t>gekroond met glans en glorie, </a:t>
            </a:r>
            <a:endParaRPr lang="nl-NL" sz="2000" dirty="0" smtClean="0"/>
          </a:p>
          <a:p>
            <a:r>
              <a:rPr lang="nl-NL" sz="2000" dirty="0" smtClean="0"/>
              <a:t>7 </a:t>
            </a:r>
            <a:r>
              <a:rPr lang="nl-NL" sz="2000" dirty="0"/>
              <a:t>hem toevertrouwd het werk van uw handen en alles aan zijn voeten gelegd: </a:t>
            </a:r>
            <a:endParaRPr lang="nl-NL" sz="2000" dirty="0" smtClean="0"/>
          </a:p>
          <a:p>
            <a:r>
              <a:rPr lang="nl-NL" sz="2000" dirty="0" smtClean="0"/>
              <a:t>8 </a:t>
            </a:r>
            <a:r>
              <a:rPr lang="nl-NL" sz="2000" dirty="0"/>
              <a:t>schapen, geiten, al het vee, en ook de dieren van het veld, 9 de vogels aan de hemel, de vissen in de zee en alles wat trekt over de wegen der zeeën. </a:t>
            </a:r>
            <a:br>
              <a:rPr lang="nl-NL" sz="2000" dirty="0"/>
            </a:br>
            <a:r>
              <a:rPr lang="nl-NL" sz="2000" dirty="0"/>
              <a:t>10 HEER, onze Heer, hoe machtig is uw naam op heel de aarde. </a:t>
            </a:r>
          </a:p>
          <a:p>
            <a:endParaRPr lang="nl-NL" sz="2000" dirty="0"/>
          </a:p>
        </p:txBody>
      </p:sp>
      <p:pic>
        <p:nvPicPr>
          <p:cNvPr id="6147" name="Picture 2"/>
          <p:cNvPicPr>
            <a:picLocks noChangeAspect="1" noChangeArrowheads="1"/>
          </p:cNvPicPr>
          <p:nvPr/>
        </p:nvPicPr>
        <p:blipFill>
          <a:blip r:embed="rId4" cstate="print"/>
          <a:srcRect/>
          <a:stretch>
            <a:fillRect/>
          </a:stretch>
        </p:blipFill>
        <p:spPr bwMode="auto">
          <a:xfrm>
            <a:off x="179388" y="188913"/>
            <a:ext cx="1824037" cy="1368425"/>
          </a:xfrm>
          <a:prstGeom prst="rect">
            <a:avLst/>
          </a:prstGeom>
          <a:noFill/>
          <a:ln w="9525">
            <a:noFill/>
            <a:miter lim="800000"/>
            <a:headEnd/>
            <a:tailEnd/>
          </a:ln>
        </p:spPr>
      </p:pic>
      <p:grpSp>
        <p:nvGrpSpPr>
          <p:cNvPr id="6148" name="Groep 9"/>
          <p:cNvGrpSpPr>
            <a:grpSpLocks/>
          </p:cNvGrpSpPr>
          <p:nvPr/>
        </p:nvGrpSpPr>
        <p:grpSpPr bwMode="auto">
          <a:xfrm>
            <a:off x="0" y="4437063"/>
            <a:ext cx="1789113" cy="2276475"/>
            <a:chOff x="0" y="4437112"/>
            <a:chExt cx="1788823" cy="2276872"/>
          </a:xfrm>
        </p:grpSpPr>
        <p:pic>
          <p:nvPicPr>
            <p:cNvPr id="6149" name="Picture 2"/>
            <p:cNvPicPr>
              <a:picLocks noChangeAspect="1" noChangeArrowheads="1"/>
            </p:cNvPicPr>
            <p:nvPr/>
          </p:nvPicPr>
          <p:blipFill>
            <a:blip r:embed="rId5"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17</a:t>
              </a:r>
            </a:p>
            <a:p>
              <a:pPr algn="ctr" fontAlgn="auto">
                <a:spcBef>
                  <a:spcPts val="0"/>
                </a:spcBef>
                <a:spcAft>
                  <a:spcPts val="0"/>
                </a:spcAft>
                <a:defRPr/>
              </a:pPr>
              <a:r>
                <a:rPr lang="nl-NL" sz="1600" b="1" dirty="0">
                  <a:solidFill>
                    <a:schemeClr val="accent2">
                      <a:lumMod val="75000"/>
                    </a:schemeClr>
                  </a:solidFill>
                  <a:latin typeface="+mn-lt"/>
                  <a:ea typeface="+mn-ea"/>
                </a:rPr>
                <a:t>God, </a:t>
              </a:r>
            </a:p>
            <a:p>
              <a:pPr algn="ctr" fontAlgn="auto">
                <a:spcBef>
                  <a:spcPts val="0"/>
                </a:spcBef>
                <a:spcAft>
                  <a:spcPts val="0"/>
                </a:spcAft>
                <a:defRPr/>
              </a:pPr>
              <a:r>
                <a:rPr lang="nl-NL" sz="1600" b="1" dirty="0">
                  <a:solidFill>
                    <a:schemeClr val="accent2">
                      <a:lumMod val="75000"/>
                    </a:schemeClr>
                  </a:solidFill>
                  <a:latin typeface="+mn-lt"/>
                  <a:ea typeface="+mn-ea"/>
                </a:rPr>
                <a:t>anderen en ik</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p:cNvPicPr>
            <a:picLocks noChangeAspect="1" noChangeArrowheads="1"/>
          </p:cNvPicPr>
          <p:nvPr/>
        </p:nvPicPr>
        <p:blipFill>
          <a:blip r:embed="rId3" cstate="print"/>
          <a:srcRect/>
          <a:stretch>
            <a:fillRect/>
          </a:stretch>
        </p:blipFill>
        <p:spPr bwMode="auto">
          <a:xfrm>
            <a:off x="179388" y="4652963"/>
            <a:ext cx="1381125" cy="2060575"/>
          </a:xfrm>
          <a:prstGeom prst="rect">
            <a:avLst/>
          </a:prstGeom>
          <a:noFill/>
          <a:ln w="9525">
            <a:noFill/>
            <a:miter lim="800000"/>
            <a:headEnd/>
            <a:tailEnd/>
          </a:ln>
        </p:spPr>
      </p:pic>
      <p:sp>
        <p:nvSpPr>
          <p:cNvPr id="7" name="Tekstvak 6"/>
          <p:cNvSpPr txBox="1"/>
          <p:nvPr/>
        </p:nvSpPr>
        <p:spPr>
          <a:xfrm>
            <a:off x="179512" y="3789040"/>
            <a:ext cx="1392625" cy="830997"/>
          </a:xfrm>
          <a:prstGeom prst="rect">
            <a:avLst/>
          </a:prstGeom>
          <a:noFill/>
        </p:spPr>
        <p:txBody>
          <a:bodyPr wrap="none">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17</a:t>
            </a:r>
          </a:p>
          <a:p>
            <a:pPr algn="ctr" fontAlgn="auto">
              <a:spcBef>
                <a:spcPts val="0"/>
              </a:spcBef>
              <a:spcAft>
                <a:spcPts val="0"/>
              </a:spcAft>
              <a:defRPr/>
            </a:pPr>
            <a:r>
              <a:rPr lang="nl-NL" sz="1600" b="1" dirty="0">
                <a:solidFill>
                  <a:schemeClr val="accent2">
                    <a:lumMod val="75000"/>
                  </a:schemeClr>
                </a:solidFill>
                <a:latin typeface="+mn-lt"/>
                <a:ea typeface="+mn-ea"/>
              </a:rPr>
              <a:t>God, anderen </a:t>
            </a:r>
          </a:p>
          <a:p>
            <a:pPr algn="ctr" fontAlgn="auto">
              <a:spcBef>
                <a:spcPts val="0"/>
              </a:spcBef>
              <a:spcAft>
                <a:spcPts val="0"/>
              </a:spcAft>
              <a:defRPr/>
            </a:pPr>
            <a:r>
              <a:rPr lang="nl-NL" sz="1600" b="1" dirty="0">
                <a:solidFill>
                  <a:schemeClr val="accent2">
                    <a:lumMod val="75000"/>
                  </a:schemeClr>
                </a:solidFill>
                <a:latin typeface="+mn-lt"/>
                <a:ea typeface="+mn-ea"/>
              </a:rPr>
              <a:t>en ik</a:t>
            </a:r>
            <a:endParaRPr lang="nl-NL" sz="1600" b="1" dirty="0">
              <a:solidFill>
                <a:schemeClr val="accent2">
                  <a:lumMod val="75000"/>
                </a:schemeClr>
              </a:solidFill>
              <a:latin typeface="+mn-lt"/>
              <a:ea typeface="+mn-ea"/>
            </a:endParaRPr>
          </a:p>
        </p:txBody>
      </p:sp>
      <p:pic>
        <p:nvPicPr>
          <p:cNvPr id="7171" name="Picture 2"/>
          <p:cNvPicPr>
            <a:picLocks noChangeAspect="1" noChangeArrowheads="1"/>
          </p:cNvPicPr>
          <p:nvPr/>
        </p:nvPicPr>
        <p:blipFill>
          <a:blip r:embed="rId4" cstate="print"/>
          <a:srcRect/>
          <a:stretch>
            <a:fillRect/>
          </a:stretch>
        </p:blipFill>
        <p:spPr bwMode="auto">
          <a:xfrm>
            <a:off x="-52890738" y="-31926213"/>
            <a:ext cx="23726775" cy="17794288"/>
          </a:xfrm>
          <a:prstGeom prst="rect">
            <a:avLst/>
          </a:prstGeom>
          <a:noFill/>
          <a:ln w="9525">
            <a:noFill/>
            <a:miter lim="800000"/>
            <a:headEnd/>
            <a:tailEnd/>
          </a:ln>
        </p:spPr>
      </p:pic>
      <p:sp>
        <p:nvSpPr>
          <p:cNvPr id="7172" name="Tekstvak 7"/>
          <p:cNvSpPr txBox="1">
            <a:spLocks noChangeArrowheads="1"/>
          </p:cNvSpPr>
          <p:nvPr/>
        </p:nvSpPr>
        <p:spPr bwMode="auto">
          <a:xfrm>
            <a:off x="2195736" y="188641"/>
            <a:ext cx="6696744" cy="4401205"/>
          </a:xfrm>
          <a:prstGeom prst="rect">
            <a:avLst/>
          </a:prstGeom>
          <a:noFill/>
          <a:ln w="9525">
            <a:noFill/>
            <a:miter lim="800000"/>
            <a:headEnd/>
            <a:tailEnd/>
          </a:ln>
        </p:spPr>
        <p:txBody>
          <a:bodyPr wrap="square">
            <a:spAutoFit/>
          </a:bodyPr>
          <a:lstStyle/>
          <a:p>
            <a:r>
              <a:rPr lang="nl-NL" sz="2000" b="1" dirty="0"/>
              <a:t>Jesaja </a:t>
            </a:r>
            <a:r>
              <a:rPr lang="nl-NL" sz="2000" b="1" dirty="0" smtClean="0"/>
              <a:t>43:1-5</a:t>
            </a:r>
            <a:endParaRPr lang="nl-NL" sz="2000" b="1" dirty="0"/>
          </a:p>
          <a:p>
            <a:r>
              <a:rPr lang="nl-NL" sz="2000" dirty="0"/>
              <a:t>1 Welnu, dit zegt de HEER, die jou schiep, </a:t>
            </a:r>
            <a:r>
              <a:rPr lang="nl-NL" sz="2000" dirty="0" err="1"/>
              <a:t>Jakob</a:t>
            </a:r>
            <a:r>
              <a:rPr lang="nl-NL" sz="2000" dirty="0"/>
              <a:t>, die jou vormde, Israël: Wees niet bang, want ik zal je vrijkopen, </a:t>
            </a:r>
          </a:p>
          <a:p>
            <a:r>
              <a:rPr lang="nl-NL" sz="2000" dirty="0"/>
              <a:t>ik heb je bij je naam geroepen, je bent van mij! </a:t>
            </a:r>
          </a:p>
          <a:p>
            <a:r>
              <a:rPr lang="nl-NL" sz="2000" dirty="0"/>
              <a:t>2 Moet je door het water gaan – ik ben bij je; of door rivieren – je wordt niet meegesleurd. Moet je door het vuur gaan – het zal je niet verteren, de vlammen zullen je niet verschroeien. 3 Want ik, de HEER, ben je God, de Heilige van Israël, je redder. Voor jou geef ik Egypte als losgeld, </a:t>
            </a:r>
            <a:r>
              <a:rPr lang="nl-NL" sz="2000" dirty="0" err="1"/>
              <a:t>Nubië</a:t>
            </a:r>
            <a:r>
              <a:rPr lang="nl-NL" sz="2000" dirty="0"/>
              <a:t> en </a:t>
            </a:r>
            <a:r>
              <a:rPr lang="nl-NL" sz="2000" dirty="0" err="1"/>
              <a:t>Seba</a:t>
            </a:r>
            <a:r>
              <a:rPr lang="nl-NL" sz="2000" dirty="0"/>
              <a:t> ruil ik in tegen jou. 4 Jij bent zo kostbaar in mijn ogen, </a:t>
            </a:r>
          </a:p>
          <a:p>
            <a:r>
              <a:rPr lang="nl-NL" sz="2000" dirty="0"/>
              <a:t>zo waardevol, en ik houd zo veel van je dat ik de mensheid geef in ruil voor jou, ja alle volken om jou te behouden. </a:t>
            </a:r>
          </a:p>
          <a:p>
            <a:r>
              <a:rPr lang="nl-NL" sz="2000" dirty="0"/>
              <a:t>5 Wees niet bang, want ik ben bij je. Ik haal je nakomelingen uit het oosten terug, uit het westen breng ik jullie bijeen. </a:t>
            </a:r>
          </a:p>
        </p:txBody>
      </p:sp>
      <p:pic>
        <p:nvPicPr>
          <p:cNvPr id="7173" name="Picture 2"/>
          <p:cNvPicPr>
            <a:picLocks noChangeAspect="1" noChangeArrowheads="1"/>
          </p:cNvPicPr>
          <p:nvPr/>
        </p:nvPicPr>
        <p:blipFill>
          <a:blip r:embed="rId5" cstate="print"/>
          <a:srcRect/>
          <a:stretch>
            <a:fillRect/>
          </a:stretch>
        </p:blipFill>
        <p:spPr bwMode="auto">
          <a:xfrm>
            <a:off x="179388" y="188913"/>
            <a:ext cx="1824037" cy="13684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938</Words>
  <Application>Microsoft Office PowerPoint</Application>
  <PresentationFormat>Diavoorstelling (4:3)</PresentationFormat>
  <Paragraphs>99</Paragraphs>
  <Slides>13</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Calibri</vt:lpstr>
      <vt:lpstr>MS PGothic</vt:lpstr>
      <vt:lpstr>Arial</vt: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41</cp:revision>
  <dcterms:created xsi:type="dcterms:W3CDTF">2013-05-06T07:30:54Z</dcterms:created>
  <dcterms:modified xsi:type="dcterms:W3CDTF">2014-04-29T11:14:22Z</dcterms:modified>
</cp:coreProperties>
</file>