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64" r:id="rId3"/>
    <p:sldId id="265" r:id="rId4"/>
    <p:sldId id="266" r:id="rId5"/>
    <p:sldId id="267" r:id="rId6"/>
    <p:sldId id="268" r:id="rId7"/>
    <p:sldId id="269" r:id="rId8"/>
    <p:sldId id="259" r:id="rId9"/>
    <p:sldId id="260" r:id="rId10"/>
    <p:sldId id="261" r:id="rId11"/>
    <p:sldId id="262" r:id="rId12"/>
    <p:sldId id="270" r:id="rId13"/>
    <p:sldId id="263"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8F5B4A1-6E1A-4755-A311-2C6C4F8CBF96}" type="datetimeFigureOut">
              <a:rPr lang="nl-NL"/>
              <a:pPr>
                <a:defRPr/>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5C33123-CAB3-4913-8137-12B57A05E704}" type="slidenum">
              <a:rPr lang="nl-NL"/>
              <a:pPr>
                <a:defRPr/>
              </a:pPr>
              <a:t>‹nr.›</a:t>
            </a:fld>
            <a:endParaRPr lang="nl-NL"/>
          </a:p>
        </p:txBody>
      </p:sp>
    </p:spTree>
    <p:extLst>
      <p:ext uri="{BB962C8B-B14F-4D97-AF65-F5344CB8AC3E}">
        <p14:creationId xmlns:p14="http://schemas.microsoft.com/office/powerpoint/2010/main" val="8486267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7B61AA-EB39-43F2-A9A8-326B84E4A619}"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494983-081D-47EB-B3B9-1D65743A998E}"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EE1734-5AF0-4756-9FDC-C4966B887976}" type="slidenum">
              <a:rPr lang="nl-NL"/>
              <a:pPr fontAlgn="base">
                <a:spcBef>
                  <a:spcPct val="0"/>
                </a:spcBef>
                <a:spcAft>
                  <a:spcPct val="0"/>
                </a:spcAft>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D61C7E-3C7F-4C59-A180-3B6D1022A28F}"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B3CFF3-A4BC-498D-81A0-49BD31E6836E}"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F9DBFC-3DC0-4C26-9CE4-28BC6C415704}"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46A7D543-BD3D-4F41-B5DF-9B93D7638BDF}" type="datetime1">
              <a:rPr lang="nl-NL"/>
              <a:pPr>
                <a:defRPr/>
              </a:pPr>
              <a:t>13-7-2015</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66193000-6041-40A4-9BDB-FFE27F43F5A3}"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2CC2693B-7A5C-44FF-BB15-CBFE381E3DD6}"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E268A615-CF88-4EEA-8112-90C6E66D1064}"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0EAA903F-62FD-4E77-AC70-5521F3A12790}" type="datetime1">
              <a:rPr lang="nl-NL"/>
              <a:pPr>
                <a:defRPr/>
              </a:pPr>
              <a:t>13-7-2015</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979162C6-9D80-4C18-B8BD-441F7D5B8B60}"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3A0CD79E-E860-43BF-92A8-6E0D593C6537}"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DDE941A2-82F1-47D6-B959-BF81965CC852}"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EE9A52B3-973A-4B1C-B2E1-0D310E15AEB9}" type="datetime1">
              <a:rPr lang="nl-NL"/>
              <a:pPr>
                <a:defRPr/>
              </a:pPr>
              <a:t>13-7-2015</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EEE4C737-9016-4C81-8EEF-D262144D779C}"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6847E286-7179-4E12-8A72-ACDF7192B52F}"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F903BC6C-B9A9-4B1F-855B-33B33610377F}"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45F35FEF-9053-4B58-AA03-A047B470A48A}" type="datetime1">
              <a:rPr lang="nl-NL"/>
              <a:pPr>
                <a:defRPr/>
              </a:pPr>
              <a:t>13-7-2015</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1905D768-AD62-420D-9F6A-A94B9B1D0478}"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AEED0BCE-25A8-4760-8E2A-FCAEF29E25AB}" type="datetime1">
              <a:rPr lang="nl-NL"/>
              <a:pPr>
                <a:defRPr/>
              </a:pPr>
              <a:t>13-7-2015</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E6CA3233-36D0-47EF-AB39-06F392045842}"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715061F3-5DD4-4BA0-AF50-1BB145B776DD}" type="datetime1">
              <a:rPr lang="nl-NL"/>
              <a:pPr>
                <a:defRPr/>
              </a:pPr>
              <a:t>13-7-2015</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2B2AE190-8880-4851-810B-1CAF3E48FF4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55C18CBD-331C-4410-A5C8-2F483ECB4C90}"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BD92E521-7297-48C5-91B5-E51865C6A7EC}"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C00AF10A-581D-403A-9A59-0453A96B8286}" type="datetime1">
              <a:rPr lang="nl-NL"/>
              <a:pPr>
                <a:defRPr/>
              </a:pPr>
              <a:t>13-7-2015</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A5953FD7-1CAB-4147-A58F-5583EC2641AE}"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03D5FE89-F3EA-4C8A-A2B4-F2198C665255}" type="datetime1">
              <a:rPr lang="nl-NL"/>
              <a:pPr>
                <a:defRPr/>
              </a:pPr>
              <a:t>13-7-2015</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0C505222-60A2-48BD-8C25-208F26F95B77}"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1" r:id="rId7"/>
    <p:sldLayoutId id="2147483750" r:id="rId8"/>
    <p:sldLayoutId id="2147483758" r:id="rId9"/>
    <p:sldLayoutId id="2147483749"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059832" y="404664"/>
            <a:ext cx="5688632" cy="4320480"/>
          </a:xfrm>
        </p:spPr>
        <p:txBody>
          <a:bodyPr/>
          <a:lstStyle/>
          <a:p>
            <a:pPr algn="l"/>
            <a:r>
              <a:rPr lang="nl-NL" sz="2400" b="1" dirty="0" smtClean="0">
                <a:solidFill>
                  <a:schemeClr val="bg1"/>
                </a:solidFill>
                <a:latin typeface="Microsoft Sans Serif" pitchFamily="34" charset="0"/>
              </a:rPr>
              <a:t>Wat doe ik hier vandaag?</a:t>
            </a:r>
          </a:p>
          <a:p>
            <a:pPr algn="l"/>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denk na over de plek van muziek in mijn leven</a:t>
            </a:r>
            <a:r>
              <a:rPr lang="nl-NL" sz="2400" dirty="0" smtClean="0">
                <a:solidFill>
                  <a:schemeClr val="bg1"/>
                </a:solidFill>
                <a:latin typeface="Microsoft Sans Serif" pitchFamily="34" charset="0"/>
              </a:rPr>
              <a:t>.</a:t>
            </a:r>
          </a:p>
          <a:p>
            <a:pPr algn="l">
              <a:buFont typeface="Arial" pitchFamily="34" charset="0"/>
              <a:buChar char="•"/>
            </a:pPr>
            <a:endParaRPr lang="nl-NL" sz="2400" dirty="0" smtClean="0">
              <a:solidFill>
                <a:schemeClr val="bg1"/>
              </a:solidFill>
              <a:latin typeface="Microsoft Sans Serif" pitchFamily="34" charset="0"/>
            </a:endParaRPr>
          </a:p>
          <a:p>
            <a:pPr algn="l">
              <a:buFont typeface="Arial" pitchFamily="34" charset="0"/>
              <a:buChar char="•"/>
            </a:pPr>
            <a:r>
              <a:rPr lang="nl-NL" sz="2400" dirty="0">
                <a:solidFill>
                  <a:schemeClr val="bg1"/>
                </a:solidFill>
                <a:latin typeface="Microsoft Sans Serif" pitchFamily="34" charset="0"/>
              </a:rPr>
              <a:t>Ik ontdek wat God met muziek heeft. </a:t>
            </a:r>
            <a:endParaRPr lang="nl-NL" sz="2400" dirty="0" smtClean="0">
              <a:solidFill>
                <a:schemeClr val="bg1"/>
              </a:solidFill>
              <a:latin typeface="Microsoft Sans Serif" pitchFamily="34" charset="0"/>
            </a:endParaRPr>
          </a:p>
          <a:p>
            <a:pPr algn="l">
              <a:buFont typeface="Arial" pitchFamily="34" charset="0"/>
              <a:buChar char="•"/>
            </a:pPr>
            <a:endParaRPr lang="nl-NL" sz="2400" dirty="0">
              <a:solidFill>
                <a:schemeClr val="bg1"/>
              </a:solidFill>
              <a:latin typeface="Microsoft Sans Serif" pitchFamily="34" charset="0"/>
            </a:endParaRPr>
          </a:p>
          <a:p>
            <a:pPr algn="l">
              <a:buFont typeface="Arial" pitchFamily="34" charset="0"/>
              <a:buChar char="•"/>
            </a:pPr>
            <a:r>
              <a:rPr lang="nl-NL" sz="2400" dirty="0">
                <a:solidFill>
                  <a:schemeClr val="bg1"/>
                </a:solidFill>
                <a:latin typeface="Microsoft Sans Serif" pitchFamily="34" charset="0"/>
              </a:rPr>
              <a:t>Ik vraag me af wat invloed heeft op mijn muziekkeuze.</a:t>
            </a:r>
            <a:endParaRPr lang="nl-NL" sz="2400"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4915724"/>
            <a:ext cx="5076056" cy="1942276"/>
          </a:xfrm>
          <a:prstGeom prst="rect">
            <a:avLst/>
          </a:prstGeom>
          <a:noFill/>
          <a:ln w="9525">
            <a:noFill/>
            <a:miter lim="800000"/>
            <a:headEnd/>
            <a:tailEnd/>
          </a:ln>
        </p:spPr>
      </p:pic>
      <p:sp>
        <p:nvSpPr>
          <p:cNvPr id="20484" name="Ondertitel 2"/>
          <p:cNvSpPr>
            <a:spLocks noGrp="1"/>
          </p:cNvSpPr>
          <p:nvPr>
            <p:ph type="subTitle" idx="1"/>
          </p:nvPr>
        </p:nvSpPr>
        <p:spPr>
          <a:xfrm>
            <a:off x="3048000" y="332656"/>
            <a:ext cx="5808663" cy="4464496"/>
          </a:xfrm>
        </p:spPr>
        <p:txBody>
          <a:bodyPr/>
          <a:lstStyle/>
          <a:p>
            <a:pPr algn="l"/>
            <a:r>
              <a:rPr lang="nl-NL" sz="2400" b="1" dirty="0" smtClean="0">
                <a:solidFill>
                  <a:schemeClr val="bg1"/>
                </a:solidFill>
                <a:latin typeface="Microsoft Sans Serif" pitchFamily="34" charset="0"/>
              </a:rPr>
              <a:t>1 Kronieken 15: 28</a:t>
            </a:r>
          </a:p>
          <a:p>
            <a:pPr algn="l"/>
            <a:r>
              <a:rPr lang="nl-NL" sz="2400" dirty="0" smtClean="0">
                <a:solidFill>
                  <a:schemeClr val="bg1"/>
                </a:solidFill>
                <a:latin typeface="Microsoft Sans Serif" pitchFamily="34" charset="0"/>
              </a:rPr>
              <a:t>28 Onder gejuich en hoorngeschal haalde heel Israël de ark van het verbond met de HEER in, terwijl de trompetten en cimbalen klonken en er gespeeld werd op harpen en lieren. </a:t>
            </a:r>
          </a:p>
          <a:p>
            <a:pPr algn="l"/>
            <a:endParaRPr lang="nl-NL" sz="2400" b="1" dirty="0" smtClean="0">
              <a:solidFill>
                <a:schemeClr val="bg1"/>
              </a:solidFill>
              <a:latin typeface="Microsoft Sans Serif" pitchFamily="34" charset="0"/>
            </a:endParaRPr>
          </a:p>
          <a:p>
            <a:pPr algn="l"/>
            <a:r>
              <a:rPr lang="nl-NL" sz="2400" b="1" dirty="0" smtClean="0">
                <a:solidFill>
                  <a:schemeClr val="bg1"/>
                </a:solidFill>
                <a:latin typeface="Microsoft Sans Serif" pitchFamily="34" charset="0"/>
              </a:rPr>
              <a:t>1 Kronieken 16: 8 en 9</a:t>
            </a:r>
          </a:p>
          <a:p>
            <a:pPr algn="l"/>
            <a:r>
              <a:rPr lang="nl-NL" sz="2400" dirty="0" smtClean="0">
                <a:solidFill>
                  <a:schemeClr val="bg1"/>
                </a:solidFill>
                <a:latin typeface="Microsoft Sans Serif" pitchFamily="34" charset="0"/>
              </a:rPr>
              <a:t>8 ‘Loof de HEER, roep luid zijn naam, maak zijn daden bekend onder de volken. 9 zing en speel voor hem,</a:t>
            </a:r>
          </a:p>
          <a:p>
            <a:pPr algn="l"/>
            <a:r>
              <a:rPr lang="nl-NL" sz="2400" dirty="0" smtClean="0">
                <a:solidFill>
                  <a:schemeClr val="bg1"/>
                </a:solidFill>
                <a:latin typeface="Microsoft Sans Serif" pitchFamily="34" charset="0"/>
              </a:rPr>
              <a:t>spreek vol lof over zijn wonderen, </a:t>
            </a:r>
            <a:endParaRPr lang="nl-NL" sz="2400" b="1" dirty="0" smtClean="0">
              <a:solidFill>
                <a:srgbClr val="92D050"/>
              </a:solidFill>
              <a:latin typeface="Calibri" pitchFamily="34" charset="0"/>
            </a:endParaRPr>
          </a:p>
        </p:txBody>
      </p:sp>
      <p:pic>
        <p:nvPicPr>
          <p:cNvPr id="7"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0486" name="Text Box 1030"/>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301208"/>
            <a:ext cx="4069238" cy="1556792"/>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2534" name="Text Box 1030"/>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
        <p:nvSpPr>
          <p:cNvPr id="22535" name="Text Box 1031"/>
          <p:cNvSpPr txBox="1">
            <a:spLocks noChangeArrowheads="1"/>
          </p:cNvSpPr>
          <p:nvPr/>
        </p:nvSpPr>
        <p:spPr bwMode="auto">
          <a:xfrm>
            <a:off x="2971800" y="152400"/>
            <a:ext cx="5992688" cy="5632311"/>
          </a:xfrm>
          <a:prstGeom prst="rect">
            <a:avLst/>
          </a:prstGeom>
          <a:noFill/>
          <a:ln w="9525">
            <a:noFill/>
            <a:miter lim="800000"/>
            <a:headEnd/>
            <a:tailEnd/>
          </a:ln>
          <a:effectLst/>
        </p:spPr>
        <p:txBody>
          <a:bodyPr wrap="square">
            <a:spAutoFit/>
          </a:bodyPr>
          <a:lstStyle/>
          <a:p>
            <a:r>
              <a:rPr lang="nl-NL" sz="2000" b="1" dirty="0">
                <a:solidFill>
                  <a:schemeClr val="bg1"/>
                </a:solidFill>
                <a:latin typeface="Microsoft Sans Serif" pitchFamily="34" charset="0"/>
              </a:rPr>
              <a:t>Psalm 137</a:t>
            </a:r>
          </a:p>
          <a:p>
            <a:r>
              <a:rPr lang="nl-NL" sz="2000" dirty="0">
                <a:solidFill>
                  <a:schemeClr val="bg1"/>
                </a:solidFill>
                <a:latin typeface="Microsoft Sans Serif" pitchFamily="34" charset="0"/>
              </a:rPr>
              <a:t>1 Aan de rivieren van Babel, daar zaten wij treurend en dachten aan Sion. 2 In de wilgen op de oever hingen wij onze lieren. 3 Daar durfden onze bewakers te vragen om een lied, daar vroegen onze beulen: ‘Zing voor ons een vrolijk lied uit Sion.’ 4 Hoe kunnen wij zingen een lied van de HEER op vreemde grond? 5 Als ik jou vergeet, Jeruzalem, laat dan mijn hand de snaren vergeten. 6 Laat mijn tong aan mijn gehemelte kleven als ik niet meer denk aan jou, als ik Jeruzalem niet stel boven alles wat mij verheugt. 7 Gedenk, HEER, de dag van </a:t>
            </a:r>
            <a:r>
              <a:rPr lang="nl-NL" sz="2000" dirty="0" err="1">
                <a:solidFill>
                  <a:schemeClr val="bg1"/>
                </a:solidFill>
                <a:latin typeface="Microsoft Sans Serif" pitchFamily="34" charset="0"/>
              </a:rPr>
              <a:t>Jeruzalems</a:t>
            </a:r>
            <a:r>
              <a:rPr lang="nl-NL" sz="2000" dirty="0">
                <a:solidFill>
                  <a:schemeClr val="bg1"/>
                </a:solidFill>
                <a:latin typeface="Microsoft Sans Serif" pitchFamily="34" charset="0"/>
              </a:rPr>
              <a:t> val, toen het volk van </a:t>
            </a:r>
            <a:r>
              <a:rPr lang="nl-NL" sz="2000" dirty="0" err="1">
                <a:solidFill>
                  <a:schemeClr val="bg1"/>
                </a:solidFill>
                <a:latin typeface="Microsoft Sans Serif" pitchFamily="34" charset="0"/>
              </a:rPr>
              <a:t>Edom</a:t>
            </a:r>
            <a:r>
              <a:rPr lang="nl-NL" sz="2000" dirty="0">
                <a:solidFill>
                  <a:schemeClr val="bg1"/>
                </a:solidFill>
                <a:latin typeface="Microsoft Sans Serif" pitchFamily="34" charset="0"/>
              </a:rPr>
              <a:t> zei: ‘Neer met die stad, neer, maak haar met de grond gelijk.’ 8 Babel, weldra word je verwoest. Gelukkig hij die wraak zal nemen en jou doet wat jij ons hebt gedaan. 9 Gelukkig hij die jouw kinderen grijpt en op de rotsen verplettert. </a:t>
            </a: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419872" y="1844824"/>
            <a:ext cx="4824536" cy="1736576"/>
          </a:xfrm>
        </p:spPr>
        <p:txBody>
          <a:bodyPr/>
          <a:lstStyle/>
          <a:p>
            <a:pPr algn="l"/>
            <a:r>
              <a:rPr lang="nl-NL" sz="4000" b="1" dirty="0" smtClean="0">
                <a:solidFill>
                  <a:schemeClr val="bg1"/>
                </a:solidFill>
                <a:latin typeface="Microsoft Sans Serif" pitchFamily="34" charset="0"/>
              </a:rPr>
              <a:t>God gebruikt muziek</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24580" name="Ondertitel 2"/>
          <p:cNvSpPr>
            <a:spLocks noGrp="1"/>
          </p:cNvSpPr>
          <p:nvPr>
            <p:ph type="subTitle" idx="1"/>
          </p:nvPr>
        </p:nvSpPr>
        <p:spPr>
          <a:xfrm>
            <a:off x="3124200" y="1052736"/>
            <a:ext cx="5552256" cy="3528392"/>
          </a:xfrm>
        </p:spPr>
        <p:txBody>
          <a:bodyPr/>
          <a:lstStyle/>
          <a:p>
            <a:pPr algn="l"/>
            <a:r>
              <a:rPr lang="nl-NL" sz="2800" b="1" dirty="0" smtClean="0">
                <a:solidFill>
                  <a:schemeClr val="bg1"/>
                </a:solidFill>
                <a:latin typeface="Microsoft Sans Serif" pitchFamily="34" charset="0"/>
              </a:rPr>
              <a:t>2 Koningen 3: 15 en 16</a:t>
            </a:r>
          </a:p>
          <a:p>
            <a:pPr algn="l"/>
            <a:r>
              <a:rPr lang="nl-NL" sz="2800" dirty="0" smtClean="0">
                <a:solidFill>
                  <a:schemeClr val="bg1"/>
                </a:solidFill>
                <a:latin typeface="Microsoft Sans Serif" pitchFamily="34" charset="0"/>
              </a:rPr>
              <a:t>15 ‘Laat een lierspeler komen.’ </a:t>
            </a:r>
          </a:p>
          <a:p>
            <a:pPr algn="l"/>
            <a:r>
              <a:rPr lang="nl-NL" sz="2800" dirty="0" smtClean="0">
                <a:solidFill>
                  <a:schemeClr val="bg1"/>
                </a:solidFill>
                <a:latin typeface="Microsoft Sans Serif" pitchFamily="34" charset="0"/>
              </a:rPr>
              <a:t>En terwijl de muzikant op de lier speelde, werd Elisa gegrepen door de hand van de HEER .</a:t>
            </a:r>
          </a:p>
          <a:p>
            <a:pPr algn="l"/>
            <a:r>
              <a:rPr lang="nl-NL" sz="2800" dirty="0" smtClean="0">
                <a:solidFill>
                  <a:schemeClr val="bg1"/>
                </a:solidFill>
                <a:latin typeface="Microsoft Sans Serif" pitchFamily="34" charset="0"/>
              </a:rPr>
              <a:t>16 en hij zei: ‘Dit zegt de HEER: Graaf overal in de wadi kuilen.’</a:t>
            </a:r>
          </a:p>
          <a:p>
            <a:pPr algn="l"/>
            <a:endParaRPr lang="nl-NL" sz="1600" b="1" dirty="0" smtClean="0">
              <a:solidFill>
                <a:srgbClr val="92D050"/>
              </a:solidFill>
              <a:latin typeface="Calibri" pitchFamily="34" charset="0"/>
            </a:endParaRPr>
          </a:p>
        </p:txBody>
      </p:sp>
      <p:pic>
        <p:nvPicPr>
          <p:cNvPr id="7"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4582" name="Text Box 1030"/>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638" y="1844824"/>
            <a:ext cx="4032770" cy="1736576"/>
          </a:xfrm>
        </p:spPr>
        <p:txBody>
          <a:bodyPr/>
          <a:lstStyle/>
          <a:p>
            <a:pPr algn="l"/>
            <a:r>
              <a:rPr lang="nl-NL" sz="4000" b="1" dirty="0" smtClean="0">
                <a:solidFill>
                  <a:schemeClr val="bg1"/>
                </a:solidFill>
                <a:latin typeface="Microsoft Sans Serif" pitchFamily="34" charset="0"/>
              </a:rPr>
              <a:t>Voor iedereen</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638" y="1844824"/>
            <a:ext cx="4032770" cy="1736576"/>
          </a:xfrm>
        </p:spPr>
        <p:txBody>
          <a:bodyPr/>
          <a:lstStyle/>
          <a:p>
            <a:pPr algn="l"/>
            <a:r>
              <a:rPr lang="nl-NL" sz="4000" b="1" dirty="0" smtClean="0">
                <a:solidFill>
                  <a:schemeClr val="bg1"/>
                </a:solidFill>
                <a:latin typeface="Microsoft Sans Serif" pitchFamily="34" charset="0"/>
              </a:rPr>
              <a:t>Jouw muziek</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638" y="1844824"/>
            <a:ext cx="4032770" cy="1736576"/>
          </a:xfrm>
        </p:spPr>
        <p:txBody>
          <a:bodyPr/>
          <a:lstStyle/>
          <a:p>
            <a:pPr algn="l"/>
            <a:r>
              <a:rPr lang="nl-NL" sz="4000" b="1" dirty="0" smtClean="0">
                <a:solidFill>
                  <a:schemeClr val="bg1"/>
                </a:solidFill>
                <a:latin typeface="Microsoft Sans Serif" pitchFamily="34" charset="0"/>
              </a:rPr>
              <a:t>Jouw mening</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059832" y="404664"/>
            <a:ext cx="5688632" cy="4320480"/>
          </a:xfrm>
        </p:spPr>
        <p:txBody>
          <a:bodyPr/>
          <a:lstStyle/>
          <a:p>
            <a:pPr algn="l"/>
            <a:r>
              <a:rPr lang="nl-NL" sz="2400" b="1" dirty="0" err="1" smtClean="0">
                <a:solidFill>
                  <a:schemeClr val="bg1"/>
                </a:solidFill>
                <a:latin typeface="Microsoft Sans Serif" pitchFamily="34" charset="0"/>
              </a:rPr>
              <a:t>Jesaja</a:t>
            </a:r>
            <a:r>
              <a:rPr lang="nl-NL" sz="2400" b="1" dirty="0" smtClean="0">
                <a:solidFill>
                  <a:schemeClr val="bg1"/>
                </a:solidFill>
                <a:latin typeface="Microsoft Sans Serif" pitchFamily="34" charset="0"/>
              </a:rPr>
              <a:t> 5: 12</a:t>
            </a:r>
          </a:p>
          <a:p>
            <a:pPr algn="l"/>
            <a:endParaRPr lang="nl-NL" sz="2400"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Bij al hun drinkgelagen klinkt muziek</a:t>
            </a:r>
          </a:p>
          <a:p>
            <a:pPr algn="l"/>
            <a:r>
              <a:rPr lang="nl-NL" sz="2400" dirty="0" smtClean="0">
                <a:solidFill>
                  <a:schemeClr val="bg1"/>
                </a:solidFill>
                <a:latin typeface="Microsoft Sans Serif" pitchFamily="34" charset="0"/>
              </a:rPr>
              <a:t>van lier en tamboerijn, van trommel en fluit.</a:t>
            </a:r>
          </a:p>
          <a:p>
            <a:pPr algn="l"/>
            <a:r>
              <a:rPr lang="nl-NL" sz="2400" dirty="0" smtClean="0">
                <a:solidFill>
                  <a:schemeClr val="bg1"/>
                </a:solidFill>
                <a:latin typeface="Microsoft Sans Serif" pitchFamily="34" charset="0"/>
              </a:rPr>
              <a:t>Maar voor de daden van de HEER hebben zij geen oog,</a:t>
            </a:r>
          </a:p>
          <a:p>
            <a:pPr algn="l"/>
            <a:r>
              <a:rPr lang="nl-NL" sz="2400" dirty="0" smtClean="0">
                <a:solidFill>
                  <a:schemeClr val="bg1"/>
                </a:solidFill>
                <a:latin typeface="Microsoft Sans Serif" pitchFamily="34" charset="0"/>
              </a:rPr>
              <a:t>wat hij tot stand brengt zien ze niet.</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638" y="1844824"/>
            <a:ext cx="4032770" cy="1736576"/>
          </a:xfrm>
        </p:spPr>
        <p:txBody>
          <a:bodyPr/>
          <a:lstStyle/>
          <a:p>
            <a:pPr algn="l"/>
            <a:r>
              <a:rPr lang="nl-NL" sz="4000" b="1" dirty="0" smtClean="0">
                <a:solidFill>
                  <a:schemeClr val="bg1"/>
                </a:solidFill>
                <a:latin typeface="Microsoft Sans Serif" pitchFamily="34" charset="0"/>
              </a:rPr>
              <a:t>Bedoeling</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638" y="1844824"/>
            <a:ext cx="4032770" cy="1736576"/>
          </a:xfrm>
        </p:spPr>
        <p:txBody>
          <a:bodyPr/>
          <a:lstStyle/>
          <a:p>
            <a:pPr algn="l"/>
            <a:r>
              <a:rPr lang="nl-NL" sz="4000" b="1" dirty="0" smtClean="0">
                <a:solidFill>
                  <a:schemeClr val="bg1"/>
                </a:solidFill>
                <a:latin typeface="Microsoft Sans Serif" pitchFamily="34" charset="0"/>
              </a:rPr>
              <a:t>Gevoel</a:t>
            </a: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4833066"/>
            <a:ext cx="5292080" cy="2024934"/>
          </a:xfrm>
          <a:prstGeom prst="rect">
            <a:avLst/>
          </a:prstGeom>
          <a:noFill/>
          <a:ln w="9525">
            <a:noFill/>
            <a:miter lim="800000"/>
            <a:headEnd/>
            <a:tailEnd/>
          </a:ln>
        </p:spPr>
      </p:pic>
      <p:sp>
        <p:nvSpPr>
          <p:cNvPr id="16388" name="Ondertitel 2"/>
          <p:cNvSpPr>
            <a:spLocks noGrp="1"/>
          </p:cNvSpPr>
          <p:nvPr>
            <p:ph type="subTitle" idx="1"/>
          </p:nvPr>
        </p:nvSpPr>
        <p:spPr>
          <a:xfrm>
            <a:off x="2987824" y="260648"/>
            <a:ext cx="5832648" cy="4728865"/>
          </a:xfrm>
        </p:spPr>
        <p:txBody>
          <a:bodyPr/>
          <a:lstStyle/>
          <a:p>
            <a:pPr algn="l"/>
            <a:r>
              <a:rPr lang="nl-NL" b="1" dirty="0" smtClean="0">
                <a:solidFill>
                  <a:schemeClr val="bg1"/>
                </a:solidFill>
                <a:latin typeface="Microsoft Sans Serif" pitchFamily="34" charset="0"/>
              </a:rPr>
              <a:t>2 Samuël 16:14 – 23</a:t>
            </a:r>
          </a:p>
          <a:p>
            <a:pPr algn="l"/>
            <a:r>
              <a:rPr lang="nl-NL" dirty="0" smtClean="0">
                <a:latin typeface="Microsoft Sans Serif" pitchFamily="34" charset="0"/>
              </a:rPr>
              <a:t>14 De geest van de HEER had Saul verlaten; in plaats daarvan stuurde de HEER hem een kwade geest, die hem kwelde. 15 Zijn hovelingen zeiden tegen hem: ‘Het is duidelijk dat u door een kwade geest wordt gekweld. 16 U hebt maar te bevelen, heer, en uw dienaren staan klaar om iemand voor u te zoeken die lier kan spelen. Hij kan dan muziek voor u maken wanneer u door de kwade geest van God wordt bezocht; dat zal u goeddoen.’ 17 ‘Doe dat,’ zei Saul. ‘Zoek iemand voor me uit die goed kan spelen en laat hem bij me komen.’</a:t>
            </a:r>
            <a:endParaRPr lang="nl-NL" b="1" dirty="0" smtClean="0">
              <a:solidFill>
                <a:srgbClr val="92D050"/>
              </a:solidFill>
              <a:latin typeface="Microsoft Sans Serif" pitchFamily="34" charset="0"/>
            </a:endParaRPr>
          </a:p>
        </p:txBody>
      </p:sp>
      <p:sp>
        <p:nvSpPr>
          <p:cNvPr id="16390" name="Text Box 1030"/>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373216"/>
            <a:ext cx="3881020" cy="1484784"/>
          </a:xfrm>
          <a:prstGeom prst="rect">
            <a:avLst/>
          </a:prstGeom>
          <a:noFill/>
          <a:ln w="9525">
            <a:noFill/>
            <a:miter lim="800000"/>
            <a:headEnd/>
            <a:tailEnd/>
          </a:ln>
        </p:spPr>
      </p:pic>
      <p:sp>
        <p:nvSpPr>
          <p:cNvPr id="18436" name="Ondertitel 2"/>
          <p:cNvSpPr>
            <a:spLocks noGrp="1"/>
          </p:cNvSpPr>
          <p:nvPr>
            <p:ph type="subTitle" idx="1"/>
          </p:nvPr>
        </p:nvSpPr>
        <p:spPr>
          <a:xfrm>
            <a:off x="2915816" y="260648"/>
            <a:ext cx="5940847" cy="5616277"/>
          </a:xfrm>
        </p:spPr>
        <p:txBody>
          <a:bodyPr/>
          <a:lstStyle/>
          <a:p>
            <a:pPr algn="l"/>
            <a:r>
              <a:rPr lang="nl-NL" sz="2000" dirty="0" smtClean="0">
                <a:latin typeface="Microsoft Sans Serif" pitchFamily="34" charset="0"/>
              </a:rPr>
              <a:t>18 ‘Ik weet iemand die goed kan spelen,’ zei een van de hovelingen. ‘Hij is een zoon van </a:t>
            </a:r>
            <a:r>
              <a:rPr lang="nl-NL" sz="2000" dirty="0" err="1" smtClean="0">
                <a:latin typeface="Microsoft Sans Serif" pitchFamily="34" charset="0"/>
              </a:rPr>
              <a:t>Isaï</a:t>
            </a:r>
            <a:r>
              <a:rPr lang="nl-NL" sz="2000" dirty="0" smtClean="0">
                <a:latin typeface="Microsoft Sans Serif" pitchFamily="34" charset="0"/>
              </a:rPr>
              <a:t> uit </a:t>
            </a:r>
            <a:r>
              <a:rPr lang="nl-NL" sz="2000" dirty="0" err="1" smtClean="0">
                <a:latin typeface="Microsoft Sans Serif" pitchFamily="34" charset="0"/>
              </a:rPr>
              <a:t>Betlehem</a:t>
            </a:r>
            <a:r>
              <a:rPr lang="nl-NL" sz="2000" dirty="0" smtClean="0">
                <a:latin typeface="Microsoft Sans Serif" pitchFamily="34" charset="0"/>
              </a:rPr>
              <a:t>. Hij behoort tot een voorname familie en is een goed krijgsman, en hij is welbespraakt en goedgebouwd. Bovendien staat de HEER hem bij.’19 Saul stuurde boden naar </a:t>
            </a:r>
            <a:r>
              <a:rPr lang="nl-NL" sz="2000" dirty="0" err="1" smtClean="0">
                <a:latin typeface="Microsoft Sans Serif" pitchFamily="34" charset="0"/>
              </a:rPr>
              <a:t>Isaï</a:t>
            </a:r>
            <a:r>
              <a:rPr lang="nl-NL" sz="2000" dirty="0" smtClean="0">
                <a:latin typeface="Microsoft Sans Serif" pitchFamily="34" charset="0"/>
              </a:rPr>
              <a:t> met het verzoek: ‘Stuur me uw zoon David, die uw schapen en geiten hoedt.’ 20 </a:t>
            </a:r>
            <a:r>
              <a:rPr lang="nl-NL" sz="2000" dirty="0" err="1" smtClean="0">
                <a:latin typeface="Microsoft Sans Serif" pitchFamily="34" charset="0"/>
              </a:rPr>
              <a:t>Isaï</a:t>
            </a:r>
            <a:r>
              <a:rPr lang="nl-NL" sz="2000" dirty="0" smtClean="0">
                <a:latin typeface="Microsoft Sans Serif" pitchFamily="34" charset="0"/>
              </a:rPr>
              <a:t> gaf zijn zoon David voor Saul een ezel beladen met brood mee, en ook een zak wijn en een geitenbokje. 21 Zo kwam David bij Saul in dienst. Saul raakte zeer op hem gesteld en benoemde hem tot zijn wapendrager. 22 Aan </a:t>
            </a:r>
            <a:r>
              <a:rPr lang="nl-NL" sz="2000" dirty="0" err="1" smtClean="0">
                <a:latin typeface="Microsoft Sans Serif" pitchFamily="34" charset="0"/>
              </a:rPr>
              <a:t>Isaï</a:t>
            </a:r>
            <a:r>
              <a:rPr lang="nl-NL" sz="2000" dirty="0" smtClean="0">
                <a:latin typeface="Microsoft Sans Serif" pitchFamily="34" charset="0"/>
              </a:rPr>
              <a:t> liet hij vragen: ‘Ik ben zeer tevreden over uw zoon. Mag hij voorgoed bij mij in dienst komen?’ 23 En steeds wanneer de geest van God Saul overmande, nam David zijn lier en tokkelde op de snaren. Dat  luchtte Saul op en het deed hem goed: de kwade geest liet hem dan voor even met rust.</a:t>
            </a:r>
            <a:r>
              <a:rPr lang="nl-NL" sz="1600" dirty="0" smtClean="0">
                <a:latin typeface="Calibri" pitchFamily="34" charset="0"/>
              </a:rPr>
              <a:t>      </a:t>
            </a:r>
            <a:endParaRPr lang="nl-NL" sz="1600" b="1" dirty="0" smtClean="0">
              <a:solidFill>
                <a:srgbClr val="92D050"/>
              </a:solidFill>
              <a:latin typeface="Domestic Manners"/>
            </a:endParaRPr>
          </a:p>
        </p:txBody>
      </p:sp>
      <p:sp>
        <p:nvSpPr>
          <p:cNvPr id="18438" name="Text Box 1030"/>
          <p:cNvSpPr txBox="1">
            <a:spLocks noChangeArrowheads="1"/>
          </p:cNvSpPr>
          <p:nvPr/>
        </p:nvSpPr>
        <p:spPr bwMode="auto">
          <a:xfrm>
            <a:off x="228600" y="381000"/>
            <a:ext cx="2243138" cy="946150"/>
          </a:xfrm>
          <a:prstGeom prst="rect">
            <a:avLst/>
          </a:prstGeom>
          <a:noFill/>
          <a:ln w="9525">
            <a:noFill/>
            <a:miter lim="800000"/>
            <a:headEnd/>
            <a:tailEnd/>
          </a:ln>
          <a:effectLst/>
        </p:spPr>
        <p:txBody>
          <a:bodyPr wrap="none">
            <a:spAutoFit/>
          </a:bodyPr>
          <a:lstStyle/>
          <a:p>
            <a:r>
              <a:rPr lang="en-US" sz="2800" b="1">
                <a:latin typeface="Microsoft Sans Serif" pitchFamily="34" charset="0"/>
              </a:rPr>
              <a:t>Les 17</a:t>
            </a:r>
          </a:p>
          <a:p>
            <a:r>
              <a:rPr lang="en-US" sz="2800" b="1">
                <a:latin typeface="Microsoft Sans Serif" pitchFamily="34" charset="0"/>
              </a:rPr>
              <a:t>Jij en muziek</a:t>
            </a:r>
            <a:endParaRPr lang="nl-NL" sz="2800" b="1">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9512" y="1988840"/>
            <a:ext cx="2454152" cy="15707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477</TotalTime>
  <Words>611</Words>
  <Application>Microsoft Office PowerPoint</Application>
  <PresentationFormat>Diavoorstelling (4:3)</PresentationFormat>
  <Paragraphs>73</Paragraphs>
  <Slides>13</Slides>
  <Notes>13</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Overvloed</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55</cp:revision>
  <dcterms:created xsi:type="dcterms:W3CDTF">2011-08-15T13:01:05Z</dcterms:created>
  <dcterms:modified xsi:type="dcterms:W3CDTF">2015-07-13T15:12:59Z</dcterms:modified>
</cp:coreProperties>
</file>