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sldIdLst>
    <p:sldId id="257" r:id="rId2"/>
    <p:sldId id="265" r:id="rId3"/>
    <p:sldId id="266" r:id="rId4"/>
    <p:sldId id="258" r:id="rId5"/>
    <p:sldId id="259" r:id="rId6"/>
    <p:sldId id="260" r:id="rId7"/>
    <p:sldId id="261" r:id="rId8"/>
    <p:sldId id="262" r:id="rId9"/>
    <p:sldId id="267" r:id="rId10"/>
    <p:sldId id="268" r:id="rId11"/>
    <p:sldId id="263" r:id="rId12"/>
    <p:sldId id="264" r:id="rId1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33"/>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5C1A84-3224-4C8A-B820-E2D6ACC291F5}" type="datetimeFigureOut">
              <a:rPr lang="nl-NL" smtClean="0"/>
              <a:pPr/>
              <a:t>13-7-2015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DD5384-8635-44D1-9075-B3D3F408417E}" type="slidenum">
              <a:rPr lang="nl-NL" smtClean="0"/>
              <a:pPr/>
              <a:t>‹nr.›</a:t>
            </a:fld>
            <a:endParaRPr lang="nl-NL"/>
          </a:p>
        </p:txBody>
      </p:sp>
    </p:spTree>
    <p:extLst>
      <p:ext uri="{BB962C8B-B14F-4D97-AF65-F5344CB8AC3E}">
        <p14:creationId xmlns:p14="http://schemas.microsoft.com/office/powerpoint/2010/main" val="1167017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12</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hte verbindingslijn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el 28"/>
          <p:cNvSpPr>
            <a:spLocks noGrp="1"/>
          </p:cNvSpPr>
          <p:nvPr>
            <p:ph type="ctrTitle"/>
          </p:nvPr>
        </p:nvSpPr>
        <p:spPr>
          <a:xfrm>
            <a:off x="381000" y="4853411"/>
            <a:ext cx="8458200" cy="1222375"/>
          </a:xfrm>
        </p:spPr>
        <p:txBody>
          <a:bodyPr anchor="t"/>
          <a:lstStyle/>
          <a:p>
            <a:r>
              <a:rPr kumimoji="0" lang="nl-NL" smtClean="0"/>
              <a:t>Klik om de stijl te bewerken</a:t>
            </a:r>
            <a:endParaRPr kumimoji="0" lang="en-US"/>
          </a:p>
        </p:txBody>
      </p:sp>
      <p:sp>
        <p:nvSpPr>
          <p:cNvPr id="9" name="Ondertitel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16" name="Tijdelijke aanduiding voor datum 15"/>
          <p:cNvSpPr>
            <a:spLocks noGrp="1"/>
          </p:cNvSpPr>
          <p:nvPr>
            <p:ph type="dt" sz="half" idx="10"/>
          </p:nvPr>
        </p:nvSpPr>
        <p:spPr/>
        <p:txBody>
          <a:bodyPr/>
          <a:lstStyle/>
          <a:p>
            <a:fld id="{33A3DE99-BF8B-4370-A073-3E84C1091702}" type="datetime1">
              <a:rPr lang="nl-NL" smtClean="0"/>
              <a:pPr/>
              <a:t>13-7-2015</a:t>
            </a:fld>
            <a:endParaRPr lang="nl-NL"/>
          </a:p>
        </p:txBody>
      </p:sp>
      <p:sp>
        <p:nvSpPr>
          <p:cNvPr id="2" name="Tijdelijke aanduiding voor voettekst 1"/>
          <p:cNvSpPr>
            <a:spLocks noGrp="1"/>
          </p:cNvSpPr>
          <p:nvPr>
            <p:ph type="ftr" sz="quarter" idx="11"/>
          </p:nvPr>
        </p:nvSpPr>
        <p:spPr/>
        <p:txBody>
          <a:bodyPr/>
          <a:lstStyle/>
          <a:p>
            <a:r>
              <a:rPr lang="nl-NL" smtClean="0"/>
              <a:t>Bericht van God</a:t>
            </a:r>
            <a:endParaRPr lang="nl-NL"/>
          </a:p>
        </p:txBody>
      </p:sp>
      <p:sp>
        <p:nvSpPr>
          <p:cNvPr id="15" name="Tijdelijke aanduiding voor dianummer 14"/>
          <p:cNvSpPr>
            <a:spLocks noGrp="1"/>
          </p:cNvSpPr>
          <p:nvPr>
            <p:ph type="sldNum" sz="quarter" idx="12"/>
          </p:nvPr>
        </p:nvSpPr>
        <p:spPr>
          <a:xfrm>
            <a:off x="8229600" y="6473952"/>
            <a:ext cx="758952" cy="246888"/>
          </a:xfrm>
        </p:spPr>
        <p:txBody>
          <a:bodyPr/>
          <a:lstStyle/>
          <a:p>
            <a:fld id="{A2B33030-F557-4AAF-AF0B-CE49A1CF0B43}"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65A38281-0A8D-48C0-B407-72460DA12D6C}" type="datetime1">
              <a:rPr lang="nl-NL" smtClean="0"/>
              <a:pPr/>
              <a:t>13-7-2015</a:t>
            </a:fld>
            <a:endParaRPr lang="nl-NL"/>
          </a:p>
        </p:txBody>
      </p:sp>
      <p:sp>
        <p:nvSpPr>
          <p:cNvPr id="5" name="Tijdelijke aanduiding voor voettekst 4"/>
          <p:cNvSpPr>
            <a:spLocks noGrp="1"/>
          </p:cNvSpPr>
          <p:nvPr>
            <p:ph type="ftr" sz="quarter" idx="11"/>
          </p:nvPr>
        </p:nvSpPr>
        <p:spPr/>
        <p:txBody>
          <a:bodyPr/>
          <a:lstStyle/>
          <a:p>
            <a:r>
              <a:rPr lang="nl-NL" smtClean="0"/>
              <a:t>Bericht van God</a:t>
            </a:r>
            <a:endParaRPr lang="nl-NL"/>
          </a:p>
        </p:txBody>
      </p:sp>
      <p:sp>
        <p:nvSpPr>
          <p:cNvPr id="6" name="Tijdelijke aanduiding voor dianummer 5"/>
          <p:cNvSpPr>
            <a:spLocks noGrp="1"/>
          </p:cNvSpPr>
          <p:nvPr>
            <p:ph type="sldNum" sz="quarter" idx="12"/>
          </p:nvPr>
        </p:nvSpPr>
        <p:spPr/>
        <p:txBody>
          <a:bodyPr/>
          <a:lstStyle/>
          <a:p>
            <a:fld id="{A2B33030-F557-4AAF-AF0B-CE49A1CF0B43}"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58000" y="549276"/>
            <a:ext cx="1828800" cy="5851525"/>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549276"/>
            <a:ext cx="6248400" cy="5851525"/>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87EC05AC-6C1C-499F-BDDA-B368756D0709}" type="datetime1">
              <a:rPr lang="nl-NL" smtClean="0"/>
              <a:pPr/>
              <a:t>13-7-2015</a:t>
            </a:fld>
            <a:endParaRPr lang="nl-NL"/>
          </a:p>
        </p:txBody>
      </p:sp>
      <p:sp>
        <p:nvSpPr>
          <p:cNvPr id="5" name="Tijdelijke aanduiding voor voettekst 4"/>
          <p:cNvSpPr>
            <a:spLocks noGrp="1"/>
          </p:cNvSpPr>
          <p:nvPr>
            <p:ph type="ftr" sz="quarter" idx="11"/>
          </p:nvPr>
        </p:nvSpPr>
        <p:spPr/>
        <p:txBody>
          <a:bodyPr/>
          <a:lstStyle/>
          <a:p>
            <a:r>
              <a:rPr lang="nl-NL" smtClean="0"/>
              <a:t>Bericht van God</a:t>
            </a:r>
            <a:endParaRPr lang="nl-NL"/>
          </a:p>
        </p:txBody>
      </p:sp>
      <p:sp>
        <p:nvSpPr>
          <p:cNvPr id="6" name="Tijdelijke aanduiding voor dianummer 5"/>
          <p:cNvSpPr>
            <a:spLocks noGrp="1"/>
          </p:cNvSpPr>
          <p:nvPr>
            <p:ph type="sldNum" sz="quarter" idx="12"/>
          </p:nvPr>
        </p:nvSpPr>
        <p:spPr/>
        <p:txBody>
          <a:bodyPr/>
          <a:lstStyle/>
          <a:p>
            <a:fld id="{A2B33030-F557-4AAF-AF0B-CE49A1CF0B43}"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2" name="Titel 21"/>
          <p:cNvSpPr>
            <a:spLocks noGrp="1"/>
          </p:cNvSpPr>
          <p:nvPr>
            <p:ph type="title"/>
          </p:nvPr>
        </p:nvSpPr>
        <p:spPr/>
        <p:txBody>
          <a:bodyPr/>
          <a:lstStyle/>
          <a:p>
            <a:r>
              <a:rPr kumimoji="0" lang="nl-NL" smtClean="0"/>
              <a:t>Klik om de stijl te bewerken</a:t>
            </a:r>
            <a:endParaRPr kumimoji="0" lang="en-US"/>
          </a:p>
        </p:txBody>
      </p:sp>
      <p:sp>
        <p:nvSpPr>
          <p:cNvPr id="27" name="Tijdelijke aanduiding voor inhoud 26"/>
          <p:cNvSpPr>
            <a:spLocks noGrp="1"/>
          </p:cNvSpPr>
          <p:nvPr>
            <p:ph idx="1"/>
          </p:nvPr>
        </p:nvSpPr>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5" name="Tijdelijke aanduiding voor datum 24"/>
          <p:cNvSpPr>
            <a:spLocks noGrp="1"/>
          </p:cNvSpPr>
          <p:nvPr>
            <p:ph type="dt" sz="half" idx="10"/>
          </p:nvPr>
        </p:nvSpPr>
        <p:spPr/>
        <p:txBody>
          <a:bodyPr/>
          <a:lstStyle/>
          <a:p>
            <a:fld id="{3C3EF022-B0DD-496C-BD7E-48D8ACEE0C0A}" type="datetime1">
              <a:rPr lang="nl-NL" smtClean="0"/>
              <a:pPr/>
              <a:t>13-7-2015</a:t>
            </a:fld>
            <a:endParaRPr lang="nl-NL"/>
          </a:p>
        </p:txBody>
      </p:sp>
      <p:sp>
        <p:nvSpPr>
          <p:cNvPr id="19" name="Tijdelijke aanduiding voor voettekst 18"/>
          <p:cNvSpPr>
            <a:spLocks noGrp="1"/>
          </p:cNvSpPr>
          <p:nvPr>
            <p:ph type="ftr" sz="quarter" idx="11"/>
          </p:nvPr>
        </p:nvSpPr>
        <p:spPr>
          <a:xfrm>
            <a:off x="3581400" y="76200"/>
            <a:ext cx="2895600" cy="288925"/>
          </a:xfrm>
        </p:spPr>
        <p:txBody>
          <a:bodyPr/>
          <a:lstStyle/>
          <a:p>
            <a:r>
              <a:rPr lang="nl-NL" smtClean="0"/>
              <a:t>Bericht van God</a:t>
            </a:r>
            <a:endParaRPr lang="nl-NL"/>
          </a:p>
        </p:txBody>
      </p:sp>
      <p:sp>
        <p:nvSpPr>
          <p:cNvPr id="16" name="Tijdelijke aanduiding voor dianummer 15"/>
          <p:cNvSpPr>
            <a:spLocks noGrp="1"/>
          </p:cNvSpPr>
          <p:nvPr>
            <p:ph type="sldNum" sz="quarter" idx="12"/>
          </p:nvPr>
        </p:nvSpPr>
        <p:spPr>
          <a:xfrm>
            <a:off x="8229600" y="6473952"/>
            <a:ext cx="758952" cy="246888"/>
          </a:xfrm>
        </p:spPr>
        <p:txBody>
          <a:bodyPr/>
          <a:lstStyle/>
          <a:p>
            <a:fld id="{A2B33030-F557-4AAF-AF0B-CE49A1CF0B43}"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3">
        <a:schemeClr val="bg2"/>
      </p:bgRef>
    </p:bg>
    <p:spTree>
      <p:nvGrpSpPr>
        <p:cNvPr id="1" name=""/>
        <p:cNvGrpSpPr/>
        <p:nvPr/>
      </p:nvGrpSpPr>
      <p:grpSpPr>
        <a:xfrm>
          <a:off x="0" y="0"/>
          <a:ext cx="0" cy="0"/>
          <a:chOff x="0" y="0"/>
          <a:chExt cx="0" cy="0"/>
        </a:xfrm>
      </p:grpSpPr>
      <p:sp>
        <p:nvSpPr>
          <p:cNvPr id="7" name="Rechte verbindingslijn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ijdelijke aanduiding voor teks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19" name="Tijdelijke aanduiding voor datum 18"/>
          <p:cNvSpPr>
            <a:spLocks noGrp="1"/>
          </p:cNvSpPr>
          <p:nvPr>
            <p:ph type="dt" sz="half" idx="10"/>
          </p:nvPr>
        </p:nvSpPr>
        <p:spPr/>
        <p:txBody>
          <a:bodyPr/>
          <a:lstStyle/>
          <a:p>
            <a:fld id="{85E88B9E-3287-435C-AD95-BF0B919B051B}" type="datetime1">
              <a:rPr lang="nl-NL" smtClean="0"/>
              <a:pPr/>
              <a:t>13-7-2015</a:t>
            </a:fld>
            <a:endParaRPr lang="nl-NL"/>
          </a:p>
        </p:txBody>
      </p:sp>
      <p:sp>
        <p:nvSpPr>
          <p:cNvPr id="11" name="Tijdelijke aanduiding voor voettekst 10"/>
          <p:cNvSpPr>
            <a:spLocks noGrp="1"/>
          </p:cNvSpPr>
          <p:nvPr>
            <p:ph type="ftr" sz="quarter" idx="11"/>
          </p:nvPr>
        </p:nvSpPr>
        <p:spPr/>
        <p:txBody>
          <a:bodyPr/>
          <a:lstStyle/>
          <a:p>
            <a:r>
              <a:rPr lang="nl-NL" smtClean="0"/>
              <a:t>Bericht van God</a:t>
            </a:r>
            <a:endParaRPr lang="nl-NL"/>
          </a:p>
        </p:txBody>
      </p:sp>
      <p:sp>
        <p:nvSpPr>
          <p:cNvPr id="16" name="Tijdelijke aanduiding voor dianummer 15"/>
          <p:cNvSpPr>
            <a:spLocks noGrp="1"/>
          </p:cNvSpPr>
          <p:nvPr>
            <p:ph type="sldNum" sz="quarter" idx="12"/>
          </p:nvPr>
        </p:nvSpPr>
        <p:spPr/>
        <p:txBody>
          <a:bodyPr/>
          <a:lstStyle/>
          <a:p>
            <a:fld id="{A2B33030-F557-4AAF-AF0B-CE49A1CF0B43}" type="slidenum">
              <a:rPr lang="nl-NL" smtClean="0"/>
              <a:pPr/>
              <a:t>‹nr.›</a:t>
            </a:fld>
            <a:endParaRPr lang="nl-NL"/>
          </a:p>
        </p:txBody>
      </p:sp>
      <p:sp>
        <p:nvSpPr>
          <p:cNvPr id="8" name="Titel 7"/>
          <p:cNvSpPr>
            <a:spLocks noGrp="1"/>
          </p:cNvSpPr>
          <p:nvPr>
            <p:ph type="title"/>
          </p:nvPr>
        </p:nvSpPr>
        <p:spPr>
          <a:xfrm>
            <a:off x="180475" y="2947085"/>
            <a:ext cx="8686800" cy="1184825"/>
          </a:xfrm>
        </p:spPr>
        <p:txBody>
          <a:bodyPr rtlCol="0" anchor="t"/>
          <a:lstStyle>
            <a:lvl1pPr algn="r">
              <a:defRPr/>
            </a:lvl1pPr>
          </a:lstStyle>
          <a:p>
            <a:r>
              <a:rPr kumimoji="0" lang="nl-NL" smtClean="0"/>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0" name="Titel 19"/>
          <p:cNvSpPr>
            <a:spLocks noGrp="1"/>
          </p:cNvSpPr>
          <p:nvPr>
            <p:ph type="title"/>
          </p:nvPr>
        </p:nvSpPr>
        <p:spPr>
          <a:xfrm>
            <a:off x="301752" y="457200"/>
            <a:ext cx="8686800" cy="841248"/>
          </a:xfrm>
        </p:spPr>
        <p:txBody>
          <a:bodyPr/>
          <a:lstStyle/>
          <a:p>
            <a:r>
              <a:rPr kumimoji="0" lang="nl-NL" smtClean="0"/>
              <a:t>Klik om de stijl te bewerken</a:t>
            </a:r>
            <a:endParaRPr kumimoji="0" lang="en-US"/>
          </a:p>
        </p:txBody>
      </p:sp>
      <p:sp>
        <p:nvSpPr>
          <p:cNvPr id="14" name="Tijdelijke aanduiding voor inhoud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3" name="Tijdelijke aanduiding voor inhoud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1" name="Tijdelijke aanduiding voor datum 20"/>
          <p:cNvSpPr>
            <a:spLocks noGrp="1"/>
          </p:cNvSpPr>
          <p:nvPr>
            <p:ph type="dt" sz="half" idx="10"/>
          </p:nvPr>
        </p:nvSpPr>
        <p:spPr/>
        <p:txBody>
          <a:bodyPr/>
          <a:lstStyle/>
          <a:p>
            <a:fld id="{51EFEBF0-9A43-4A86-91DF-659970C9FD82}" type="datetime1">
              <a:rPr lang="nl-NL" smtClean="0"/>
              <a:pPr/>
              <a:t>13-7-2015</a:t>
            </a:fld>
            <a:endParaRPr lang="nl-NL"/>
          </a:p>
        </p:txBody>
      </p:sp>
      <p:sp>
        <p:nvSpPr>
          <p:cNvPr id="10" name="Tijdelijke aanduiding voor voettekst 9"/>
          <p:cNvSpPr>
            <a:spLocks noGrp="1"/>
          </p:cNvSpPr>
          <p:nvPr>
            <p:ph type="ftr" sz="quarter" idx="11"/>
          </p:nvPr>
        </p:nvSpPr>
        <p:spPr/>
        <p:txBody>
          <a:bodyPr/>
          <a:lstStyle/>
          <a:p>
            <a:r>
              <a:rPr lang="nl-NL" smtClean="0"/>
              <a:t>Bericht van God</a:t>
            </a:r>
            <a:endParaRPr lang="nl-NL"/>
          </a:p>
        </p:txBody>
      </p:sp>
      <p:sp>
        <p:nvSpPr>
          <p:cNvPr id="31" name="Tijdelijke aanduiding voor dianummer 30"/>
          <p:cNvSpPr>
            <a:spLocks noGrp="1"/>
          </p:cNvSpPr>
          <p:nvPr>
            <p:ph type="sldNum" sz="quarter" idx="12"/>
          </p:nvPr>
        </p:nvSpPr>
        <p:spPr/>
        <p:txBody>
          <a:bodyPr/>
          <a:lstStyle/>
          <a:p>
            <a:fld id="{A2B33030-F557-4AAF-AF0B-CE49A1CF0B43}"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9" name="Titel 28"/>
          <p:cNvSpPr>
            <a:spLocks noGrp="1"/>
          </p:cNvSpPr>
          <p:nvPr>
            <p:ph type="title"/>
          </p:nvPr>
        </p:nvSpPr>
        <p:spPr>
          <a:xfrm>
            <a:off x="304800" y="5410200"/>
            <a:ext cx="8610600" cy="882650"/>
          </a:xfrm>
        </p:spPr>
        <p:txBody>
          <a:bodyPr anchor="ctr"/>
          <a:lstStyle>
            <a:lvl1pPr>
              <a:defRPr/>
            </a:lvl1p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25" name="Tijdelijke aanduiding voor teks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inhoud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8" name="Tijdelijke aanduiding voor inhoud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0" name="Tijdelijke aanduiding voor datum 9"/>
          <p:cNvSpPr>
            <a:spLocks noGrp="1"/>
          </p:cNvSpPr>
          <p:nvPr>
            <p:ph type="dt" sz="half" idx="10"/>
          </p:nvPr>
        </p:nvSpPr>
        <p:spPr/>
        <p:txBody>
          <a:bodyPr/>
          <a:lstStyle/>
          <a:p>
            <a:fld id="{C289848C-A426-4065-B9FC-E292A0C8FCC2}" type="datetime1">
              <a:rPr lang="nl-NL" smtClean="0"/>
              <a:pPr/>
              <a:t>13-7-2015</a:t>
            </a:fld>
            <a:endParaRPr lang="nl-NL"/>
          </a:p>
        </p:txBody>
      </p:sp>
      <p:sp>
        <p:nvSpPr>
          <p:cNvPr id="6" name="Tijdelijke aanduiding voor voettekst 5"/>
          <p:cNvSpPr>
            <a:spLocks noGrp="1"/>
          </p:cNvSpPr>
          <p:nvPr>
            <p:ph type="ftr" sz="quarter" idx="11"/>
          </p:nvPr>
        </p:nvSpPr>
        <p:spPr/>
        <p:txBody>
          <a:bodyPr/>
          <a:lstStyle/>
          <a:p>
            <a:r>
              <a:rPr lang="nl-NL" smtClean="0"/>
              <a:t>Bericht van God</a:t>
            </a:r>
            <a:endParaRPr lang="nl-NL"/>
          </a:p>
        </p:txBody>
      </p:sp>
      <p:sp>
        <p:nvSpPr>
          <p:cNvPr id="7" name="Tijdelijke aanduiding voor dianummer 6"/>
          <p:cNvSpPr>
            <a:spLocks noGrp="1"/>
          </p:cNvSpPr>
          <p:nvPr>
            <p:ph type="sldNum" sz="quarter" idx="12"/>
          </p:nvPr>
        </p:nvSpPr>
        <p:spPr>
          <a:xfrm>
            <a:off x="8229600" y="6477000"/>
            <a:ext cx="762000" cy="246888"/>
          </a:xfrm>
        </p:spPr>
        <p:txBody>
          <a:bodyPr/>
          <a:lstStyle/>
          <a:p>
            <a:fld id="{A2B33030-F557-4AAF-AF0B-CE49A1CF0B43}" type="slidenum">
              <a:rPr lang="nl-NL" smtClean="0"/>
              <a:pPr/>
              <a:t>‹nr.›</a:t>
            </a:fld>
            <a:endParaRPr lang="nl-NL"/>
          </a:p>
        </p:txBody>
      </p:sp>
      <p:sp>
        <p:nvSpPr>
          <p:cNvPr id="11" name="Rechte verbindingslijn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30" name="Titel 29"/>
          <p:cNvSpPr>
            <a:spLocks noGrp="1"/>
          </p:cNvSpPr>
          <p:nvPr>
            <p:ph type="title"/>
          </p:nvPr>
        </p:nvSpPr>
        <p:spPr>
          <a:xfrm>
            <a:off x="301752" y="457200"/>
            <a:ext cx="8686800" cy="841248"/>
          </a:xfrm>
        </p:spPr>
        <p:txBody>
          <a:bodyPr/>
          <a:lstStyle/>
          <a:p>
            <a:r>
              <a:rPr kumimoji="0" lang="nl-NL" smtClean="0"/>
              <a:t>Klik om de stijl te bewerken</a:t>
            </a:r>
            <a:endParaRPr kumimoji="0" lang="en-US"/>
          </a:p>
        </p:txBody>
      </p:sp>
      <p:sp>
        <p:nvSpPr>
          <p:cNvPr id="12" name="Tijdelijke aanduiding voor datum 11"/>
          <p:cNvSpPr>
            <a:spLocks noGrp="1"/>
          </p:cNvSpPr>
          <p:nvPr>
            <p:ph type="dt" sz="half" idx="10"/>
          </p:nvPr>
        </p:nvSpPr>
        <p:spPr/>
        <p:txBody>
          <a:bodyPr/>
          <a:lstStyle/>
          <a:p>
            <a:fld id="{E5B95FA6-7CB1-4324-BC7A-30826FDAA720}" type="datetime1">
              <a:rPr lang="nl-NL" smtClean="0"/>
              <a:pPr/>
              <a:t>13-7-2015</a:t>
            </a:fld>
            <a:endParaRPr lang="nl-NL"/>
          </a:p>
        </p:txBody>
      </p:sp>
      <p:sp>
        <p:nvSpPr>
          <p:cNvPr id="21" name="Tijdelijke aanduiding voor voettekst 20"/>
          <p:cNvSpPr>
            <a:spLocks noGrp="1"/>
          </p:cNvSpPr>
          <p:nvPr>
            <p:ph type="ftr" sz="quarter" idx="11"/>
          </p:nvPr>
        </p:nvSpPr>
        <p:spPr/>
        <p:txBody>
          <a:bodyPr/>
          <a:lstStyle/>
          <a:p>
            <a:r>
              <a:rPr lang="nl-NL" smtClean="0"/>
              <a:t>Bericht van God</a:t>
            </a:r>
            <a:endParaRPr lang="nl-NL"/>
          </a:p>
        </p:txBody>
      </p:sp>
      <p:sp>
        <p:nvSpPr>
          <p:cNvPr id="6" name="Tijdelijke aanduiding voor dianummer 5"/>
          <p:cNvSpPr>
            <a:spLocks noGrp="1"/>
          </p:cNvSpPr>
          <p:nvPr>
            <p:ph type="sldNum" sz="quarter" idx="12"/>
          </p:nvPr>
        </p:nvSpPr>
        <p:spPr/>
        <p:txBody>
          <a:bodyPr/>
          <a:lstStyle/>
          <a:p>
            <a:fld id="{A2B33030-F557-4AAF-AF0B-CE49A1CF0B43}"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fld id="{8D16722B-A50C-401B-BDD4-E927D98F7FBA}" type="datetime1">
              <a:rPr lang="nl-NL" smtClean="0"/>
              <a:pPr/>
              <a:t>13-7-2015</a:t>
            </a:fld>
            <a:endParaRPr lang="nl-NL"/>
          </a:p>
        </p:txBody>
      </p:sp>
      <p:sp>
        <p:nvSpPr>
          <p:cNvPr id="24" name="Tijdelijke aanduiding voor voettekst 23"/>
          <p:cNvSpPr>
            <a:spLocks noGrp="1"/>
          </p:cNvSpPr>
          <p:nvPr>
            <p:ph type="ftr" sz="quarter" idx="11"/>
          </p:nvPr>
        </p:nvSpPr>
        <p:spPr/>
        <p:txBody>
          <a:bodyPr/>
          <a:lstStyle/>
          <a:p>
            <a:r>
              <a:rPr lang="nl-NL" smtClean="0"/>
              <a:t>Bericht van God</a:t>
            </a:r>
            <a:endParaRPr lang="nl-NL"/>
          </a:p>
        </p:txBody>
      </p:sp>
      <p:sp>
        <p:nvSpPr>
          <p:cNvPr id="7" name="Tijdelijke aanduiding voor dianummer 6"/>
          <p:cNvSpPr>
            <a:spLocks noGrp="1"/>
          </p:cNvSpPr>
          <p:nvPr>
            <p:ph type="sldNum" sz="quarter" idx="12"/>
          </p:nvPr>
        </p:nvSpPr>
        <p:spPr/>
        <p:txBody>
          <a:bodyPr/>
          <a:lstStyle/>
          <a:p>
            <a:fld id="{A2B33030-F557-4AAF-AF0B-CE49A1CF0B43}"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hte verbindingslijn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el 11"/>
          <p:cNvSpPr>
            <a:spLocks noGrp="1"/>
          </p:cNvSpPr>
          <p:nvPr>
            <p:ph type="title"/>
          </p:nvPr>
        </p:nvSpPr>
        <p:spPr>
          <a:xfrm>
            <a:off x="457200" y="5486400"/>
            <a:ext cx="8458200" cy="520700"/>
          </a:xfrm>
        </p:spPr>
        <p:txBody>
          <a:bodyPr anchor="ctr"/>
          <a:lstStyle>
            <a:lvl1pPr algn="l">
              <a:buNone/>
              <a:defRPr sz="2000" b="1"/>
            </a:lvl1pPr>
          </a:lstStyle>
          <a:p>
            <a:r>
              <a:rPr kumimoji="0" lang="nl-NL" smtClean="0"/>
              <a:t>Klik om de stijl te bewerken</a:t>
            </a:r>
            <a:endParaRPr kumimoji="0" lang="en-US"/>
          </a:p>
        </p:txBody>
      </p:sp>
      <p:sp>
        <p:nvSpPr>
          <p:cNvPr id="26" name="Tijdelijke aanduiding voor teks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14" name="Tijdelijke aanduiding voor inhoud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5" name="Tijdelijke aanduiding voor datum 24"/>
          <p:cNvSpPr>
            <a:spLocks noGrp="1"/>
          </p:cNvSpPr>
          <p:nvPr>
            <p:ph type="dt" sz="half" idx="10"/>
          </p:nvPr>
        </p:nvSpPr>
        <p:spPr/>
        <p:txBody>
          <a:bodyPr/>
          <a:lstStyle/>
          <a:p>
            <a:fld id="{D7866705-3250-485D-8CC9-6632703C7E59}" type="datetime1">
              <a:rPr lang="nl-NL" smtClean="0"/>
              <a:pPr/>
              <a:t>13-7-2015</a:t>
            </a:fld>
            <a:endParaRPr lang="nl-NL"/>
          </a:p>
        </p:txBody>
      </p:sp>
      <p:sp>
        <p:nvSpPr>
          <p:cNvPr id="29" name="Tijdelijke aanduiding voor voettekst 28"/>
          <p:cNvSpPr>
            <a:spLocks noGrp="1"/>
          </p:cNvSpPr>
          <p:nvPr>
            <p:ph type="ftr" sz="quarter" idx="11"/>
          </p:nvPr>
        </p:nvSpPr>
        <p:spPr/>
        <p:txBody>
          <a:bodyPr/>
          <a:lstStyle/>
          <a:p>
            <a:r>
              <a:rPr lang="nl-NL" smtClean="0"/>
              <a:t>Bericht van God</a:t>
            </a:r>
            <a:endParaRPr lang="nl-NL"/>
          </a:p>
        </p:txBody>
      </p:sp>
      <p:sp>
        <p:nvSpPr>
          <p:cNvPr id="7" name="Tijdelijke aanduiding voor dianummer 6"/>
          <p:cNvSpPr>
            <a:spLocks noGrp="1"/>
          </p:cNvSpPr>
          <p:nvPr>
            <p:ph type="sldNum" sz="quarter" idx="12"/>
          </p:nvPr>
        </p:nvSpPr>
        <p:spPr/>
        <p:txBody>
          <a:bodyPr/>
          <a:lstStyle/>
          <a:p>
            <a:fld id="{A2B33030-F557-4AAF-AF0B-CE49A1CF0B43}"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3" name="Tijdelijke aanduiding voor afbeelding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nl-NL" smtClean="0"/>
              <a:t>Klik op het pictogram als u een afbeelding wilt toevoegen</a:t>
            </a:r>
            <a:endParaRPr kumimoji="0" lang="en-US" dirty="0"/>
          </a:p>
        </p:txBody>
      </p:sp>
      <p:sp>
        <p:nvSpPr>
          <p:cNvPr id="7" name="Tijdelijke aanduiding voor datum 6"/>
          <p:cNvSpPr>
            <a:spLocks noGrp="1"/>
          </p:cNvSpPr>
          <p:nvPr>
            <p:ph type="dt" sz="half" idx="10"/>
          </p:nvPr>
        </p:nvSpPr>
        <p:spPr/>
        <p:txBody>
          <a:bodyPr/>
          <a:lstStyle/>
          <a:p>
            <a:fld id="{99BE34AD-F77A-4CDB-A68E-98D864012DC7}" type="datetime1">
              <a:rPr lang="nl-NL" smtClean="0"/>
              <a:pPr/>
              <a:t>13-7-2015</a:t>
            </a:fld>
            <a:endParaRPr lang="nl-NL"/>
          </a:p>
        </p:txBody>
      </p:sp>
      <p:sp>
        <p:nvSpPr>
          <p:cNvPr id="5" name="Tijdelijke aanduiding voor voettekst 4"/>
          <p:cNvSpPr>
            <a:spLocks noGrp="1"/>
          </p:cNvSpPr>
          <p:nvPr>
            <p:ph type="ftr" sz="quarter" idx="11"/>
          </p:nvPr>
        </p:nvSpPr>
        <p:spPr/>
        <p:txBody>
          <a:bodyPr/>
          <a:lstStyle/>
          <a:p>
            <a:r>
              <a:rPr lang="nl-NL" smtClean="0"/>
              <a:t>Bericht van God</a:t>
            </a:r>
            <a:endParaRPr lang="nl-NL"/>
          </a:p>
        </p:txBody>
      </p:sp>
      <p:sp>
        <p:nvSpPr>
          <p:cNvPr id="31" name="Tijdelijke aanduiding voor dianummer 30"/>
          <p:cNvSpPr>
            <a:spLocks noGrp="1"/>
          </p:cNvSpPr>
          <p:nvPr>
            <p:ph type="sldNum" sz="quarter" idx="12"/>
          </p:nvPr>
        </p:nvSpPr>
        <p:spPr/>
        <p:txBody>
          <a:bodyPr/>
          <a:lstStyle/>
          <a:p>
            <a:fld id="{A2B33030-F557-4AAF-AF0B-CE49A1CF0B43}" type="slidenum">
              <a:rPr lang="nl-NL" smtClean="0"/>
              <a:pPr/>
              <a:t>‹nr.›</a:t>
            </a:fld>
            <a:endParaRPr lang="nl-NL"/>
          </a:p>
        </p:txBody>
      </p:sp>
      <p:sp>
        <p:nvSpPr>
          <p:cNvPr id="17" name="Titel 16"/>
          <p:cNvSpPr>
            <a:spLocks noGrp="1"/>
          </p:cNvSpPr>
          <p:nvPr>
            <p:ph type="title"/>
          </p:nvPr>
        </p:nvSpPr>
        <p:spPr>
          <a:xfrm>
            <a:off x="381000" y="4993760"/>
            <a:ext cx="5867400" cy="522288"/>
          </a:xfrm>
        </p:spPr>
        <p:txBody>
          <a:bodyPr anchor="ctr"/>
          <a:lstStyle>
            <a:lvl1pPr algn="l">
              <a:buNone/>
              <a:defRPr sz="2000" b="1"/>
            </a:lvl1pPr>
          </a:lstStyle>
          <a:p>
            <a:r>
              <a:rPr kumimoji="0" lang="nl-NL" smtClean="0"/>
              <a:t>Klik om de stijl te bewerken</a:t>
            </a:r>
            <a:endParaRPr kumimoji="0" lang="en-US"/>
          </a:p>
        </p:txBody>
      </p:sp>
      <p:sp>
        <p:nvSpPr>
          <p:cNvPr id="26" name="Tijdelijke aanduiding voor teks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hte verbindingslijn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ijdelijke aanduiding voor teks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1" name="Tijdelijke aanduiding voor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256E892-3D6F-4808-9064-491529F1654B}" type="datetime1">
              <a:rPr lang="nl-NL" smtClean="0"/>
              <a:pPr/>
              <a:t>13-7-2015</a:t>
            </a:fld>
            <a:endParaRPr lang="nl-NL"/>
          </a:p>
        </p:txBody>
      </p:sp>
      <p:sp>
        <p:nvSpPr>
          <p:cNvPr id="28" name="Tijdelijke aanduiding voor voettekst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nl-NL" smtClean="0"/>
              <a:t>Bericht van God</a:t>
            </a:r>
            <a:endParaRPr lang="nl-NL"/>
          </a:p>
        </p:txBody>
      </p:sp>
      <p:sp>
        <p:nvSpPr>
          <p:cNvPr id="5" name="Tijdelijke aanduiding voor dianumm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2B33030-F557-4AAF-AF0B-CE49A1CF0B43}" type="slidenum">
              <a:rPr lang="nl-NL" smtClean="0"/>
              <a:pPr/>
              <a:t>‹nr.›</a:t>
            </a:fld>
            <a:endParaRPr lang="nl-NL"/>
          </a:p>
        </p:txBody>
      </p:sp>
      <p:sp>
        <p:nvSpPr>
          <p:cNvPr id="10" name="Tijdelijke aanduiding voor titel 9"/>
          <p:cNvSpPr>
            <a:spLocks noGrp="1"/>
          </p:cNvSpPr>
          <p:nvPr>
            <p:ph type="title"/>
          </p:nvPr>
        </p:nvSpPr>
        <p:spPr>
          <a:xfrm>
            <a:off x="304800" y="457200"/>
            <a:ext cx="8686800" cy="838200"/>
          </a:xfrm>
          <a:prstGeom prst="rect">
            <a:avLst/>
          </a:prstGeom>
        </p:spPr>
        <p:txBody>
          <a:bodyPr vert="horz" anchor="ctr">
            <a:normAutofit/>
          </a:bodyPr>
          <a:lstStyle/>
          <a:p>
            <a:r>
              <a:rPr kumimoji="0" lang="nl-NL" smtClean="0"/>
              <a:t>Klik om de stijl te bewerken</a:t>
            </a:r>
            <a:endParaRPr kumimoji="0" lang="en-US"/>
          </a:p>
        </p:txBody>
      </p:sp>
      <p:sp>
        <p:nvSpPr>
          <p:cNvPr id="9" name="Rechte verbindingslijn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hte verbindingslijn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fontScale="90000"/>
          </a:bodyPr>
          <a:lstStyle/>
          <a:p>
            <a:pPr algn="ct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17 Het geluid van voetstappen</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395536" y="260648"/>
            <a:ext cx="8280920" cy="5447645"/>
          </a:xfrm>
          <a:prstGeom prst="rect">
            <a:avLst/>
          </a:prstGeom>
        </p:spPr>
        <p:txBody>
          <a:bodyPr wrap="square">
            <a:spAutoFit/>
          </a:bodyPr>
          <a:lstStyle/>
          <a:p>
            <a:r>
              <a:rPr lang="nl-NL" sz="2400" b="1" dirty="0" smtClean="0">
                <a:solidFill>
                  <a:schemeClr val="accent4">
                    <a:lumMod val="50000"/>
                  </a:schemeClr>
                </a:solidFill>
                <a:latin typeface="Constantia" pitchFamily="18" charset="0"/>
              </a:rPr>
              <a:t>Wat doe ik hier vandaag?</a:t>
            </a:r>
          </a:p>
          <a:p>
            <a:endParaRPr lang="nl-NL" sz="2400" b="1" dirty="0" smtClean="0">
              <a:solidFill>
                <a:schemeClr val="accent4">
                  <a:lumMod val="50000"/>
                </a:schemeClr>
              </a:solidFill>
              <a:latin typeface="Constantia" pitchFamily="18" charset="0"/>
            </a:endParaRPr>
          </a:p>
          <a:p>
            <a:pPr>
              <a:buFont typeface="Arial" pitchFamily="34" charset="0"/>
              <a:buChar char="•"/>
            </a:pPr>
            <a:r>
              <a:rPr lang="nl-NL" sz="2400" dirty="0" smtClean="0">
                <a:solidFill>
                  <a:schemeClr val="accent4">
                    <a:lumMod val="50000"/>
                  </a:schemeClr>
                </a:solidFill>
                <a:latin typeface="Constantia" pitchFamily="18" charset="0"/>
              </a:rPr>
              <a:t>Ik word me ervan bewust dat </a:t>
            </a:r>
          </a:p>
          <a:p>
            <a:r>
              <a:rPr lang="nl-NL" sz="2400" dirty="0" smtClean="0">
                <a:solidFill>
                  <a:schemeClr val="accent4">
                    <a:lumMod val="50000"/>
                  </a:schemeClr>
                </a:solidFill>
                <a:latin typeface="Constantia" pitchFamily="18" charset="0"/>
              </a:rPr>
              <a:t>Jezus ineens zomaar kan </a:t>
            </a:r>
          </a:p>
          <a:p>
            <a:r>
              <a:rPr lang="nl-NL" sz="2400" dirty="0" smtClean="0">
                <a:solidFill>
                  <a:schemeClr val="accent4">
                    <a:lumMod val="50000"/>
                  </a:schemeClr>
                </a:solidFill>
                <a:latin typeface="Constantia" pitchFamily="18" charset="0"/>
              </a:rPr>
              <a:t>terugkomen. </a:t>
            </a:r>
          </a:p>
          <a:p>
            <a:endParaRPr lang="nl-NL" sz="2400" dirty="0" smtClean="0">
              <a:solidFill>
                <a:schemeClr val="accent4">
                  <a:lumMod val="50000"/>
                </a:schemeClr>
              </a:solidFill>
              <a:latin typeface="Constantia" pitchFamily="18" charset="0"/>
            </a:endParaRPr>
          </a:p>
          <a:p>
            <a:pPr>
              <a:buFont typeface="Arial" pitchFamily="34" charset="0"/>
              <a:buChar char="•"/>
            </a:pPr>
            <a:r>
              <a:rPr lang="nl-NL" sz="2400" dirty="0" smtClean="0">
                <a:solidFill>
                  <a:schemeClr val="accent4">
                    <a:lumMod val="50000"/>
                  </a:schemeClr>
                </a:solidFill>
                <a:latin typeface="Constantia" pitchFamily="18" charset="0"/>
              </a:rPr>
              <a:t>Ik vraag me af of ik klaar ben </a:t>
            </a:r>
          </a:p>
          <a:p>
            <a:r>
              <a:rPr lang="nl-NL" sz="2400" dirty="0" smtClean="0">
                <a:solidFill>
                  <a:schemeClr val="accent4">
                    <a:lumMod val="50000"/>
                  </a:schemeClr>
                </a:solidFill>
                <a:latin typeface="Constantia" pitchFamily="18" charset="0"/>
              </a:rPr>
              <a:t>om Jezus te ontmoeten. </a:t>
            </a:r>
          </a:p>
          <a:p>
            <a:endParaRPr lang="nl-NL" sz="2400" dirty="0" smtClean="0">
              <a:solidFill>
                <a:schemeClr val="accent4">
                  <a:lumMod val="50000"/>
                </a:schemeClr>
              </a:solidFill>
              <a:latin typeface="Constantia" pitchFamily="18" charset="0"/>
            </a:endParaRPr>
          </a:p>
          <a:p>
            <a:pPr>
              <a:buFont typeface="Arial" pitchFamily="34" charset="0"/>
              <a:buChar char="•"/>
            </a:pPr>
            <a:r>
              <a:rPr lang="nl-NL" sz="2400" dirty="0" smtClean="0">
                <a:solidFill>
                  <a:schemeClr val="accent4">
                    <a:lumMod val="50000"/>
                  </a:schemeClr>
                </a:solidFill>
                <a:latin typeface="Constantia" pitchFamily="18" charset="0"/>
              </a:rPr>
              <a:t>Ik leer meer over de tekenen van de eindtijd. </a:t>
            </a:r>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5148064" y="260648"/>
            <a:ext cx="3740520" cy="2801888"/>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fontScale="90000"/>
          </a:bodyPr>
          <a:lstStyle/>
          <a:p>
            <a:pPr algn="ct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17 Het geluid van voetstappen</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683568" y="692696"/>
            <a:ext cx="3960440" cy="2985433"/>
          </a:xfrm>
          <a:prstGeom prst="rect">
            <a:avLst/>
          </a:prstGeom>
        </p:spPr>
        <p:txBody>
          <a:bodyPr wrap="square">
            <a:spAutoFit/>
          </a:bodyPr>
          <a:lstStyle/>
          <a:p>
            <a:r>
              <a:rPr lang="nl-NL" sz="4000" b="1" dirty="0" smtClean="0">
                <a:solidFill>
                  <a:schemeClr val="accent4">
                    <a:lumMod val="50000"/>
                  </a:schemeClr>
                </a:solidFill>
                <a:latin typeface="Constantia" pitchFamily="18" charset="0"/>
              </a:rPr>
              <a:t>De voetstappen van Jezus</a:t>
            </a:r>
            <a:endParaRPr lang="nl-NL" sz="4000" dirty="0" smtClean="0">
              <a:latin typeface="Constantia" pitchFamily="18" charset="0"/>
            </a:endParaRPr>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5148064" y="260648"/>
            <a:ext cx="3740520" cy="2801888"/>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fontScale="90000"/>
          </a:bodyPr>
          <a:lstStyle/>
          <a:p>
            <a:pPr algn="ct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17 Het geluid van voetstappen</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611560" y="548680"/>
            <a:ext cx="3672408" cy="4616648"/>
          </a:xfrm>
          <a:prstGeom prst="rect">
            <a:avLst/>
          </a:prstGeom>
        </p:spPr>
        <p:txBody>
          <a:bodyPr wrap="square">
            <a:spAutoFit/>
          </a:bodyPr>
          <a:lstStyle/>
          <a:p>
            <a:r>
              <a:rPr lang="nl-NL" sz="2400" b="1" dirty="0" smtClean="0">
                <a:solidFill>
                  <a:schemeClr val="accent4">
                    <a:lumMod val="50000"/>
                  </a:schemeClr>
                </a:solidFill>
                <a:latin typeface="Constantia" pitchFamily="18" charset="0"/>
              </a:rPr>
              <a:t>Matteüs 24: 42-44</a:t>
            </a: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5148064" y="260648"/>
            <a:ext cx="3740520" cy="2801888"/>
          </a:xfrm>
          <a:prstGeom prst="rect">
            <a:avLst/>
          </a:prstGeom>
          <a:noFill/>
          <a:ln w="9525">
            <a:noFill/>
            <a:miter lim="800000"/>
            <a:headEnd/>
            <a:tailEnd/>
          </a:ln>
        </p:spPr>
      </p:pic>
      <p:sp>
        <p:nvSpPr>
          <p:cNvPr id="10" name="Rechthoek 9"/>
          <p:cNvSpPr/>
          <p:nvPr/>
        </p:nvSpPr>
        <p:spPr>
          <a:xfrm>
            <a:off x="683568" y="1052736"/>
            <a:ext cx="4572000" cy="1107996"/>
          </a:xfrm>
          <a:prstGeom prst="rect">
            <a:avLst/>
          </a:prstGeom>
        </p:spPr>
        <p:txBody>
          <a:bodyPr>
            <a:spAutoFit/>
          </a:bodyPr>
          <a:lstStyle/>
          <a:p>
            <a:endParaRPr lang="nl-NL"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a:solidFill>
                <a:schemeClr val="accent4">
                  <a:lumMod val="50000"/>
                </a:schemeClr>
              </a:solidFill>
            </a:endParaRPr>
          </a:p>
        </p:txBody>
      </p:sp>
      <p:sp>
        <p:nvSpPr>
          <p:cNvPr id="11" name="Rechthoek 10"/>
          <p:cNvSpPr/>
          <p:nvPr/>
        </p:nvSpPr>
        <p:spPr>
          <a:xfrm>
            <a:off x="683568" y="980728"/>
            <a:ext cx="4572000" cy="3785652"/>
          </a:xfrm>
          <a:prstGeom prst="rect">
            <a:avLst/>
          </a:prstGeom>
        </p:spPr>
        <p:txBody>
          <a:bodyPr>
            <a:spAutoFit/>
          </a:bodyPr>
          <a:lstStyle/>
          <a:p>
            <a:r>
              <a:rPr lang="nl-NL" sz="2000" dirty="0" smtClean="0">
                <a:solidFill>
                  <a:schemeClr val="accent4">
                    <a:lumMod val="50000"/>
                  </a:schemeClr>
                </a:solidFill>
                <a:latin typeface="Constantia" pitchFamily="18" charset="0"/>
              </a:rPr>
              <a:t>42 Wees dus waakzaam, want jullie weten niet op welke dag jullie Heer komt. </a:t>
            </a:r>
          </a:p>
          <a:p>
            <a:r>
              <a:rPr lang="nl-NL" sz="2000" dirty="0" smtClean="0">
                <a:solidFill>
                  <a:schemeClr val="accent4">
                    <a:lumMod val="50000"/>
                  </a:schemeClr>
                </a:solidFill>
                <a:latin typeface="Constantia" pitchFamily="18" charset="0"/>
              </a:rPr>
              <a:t>43 Besef wel: als de heer des huizes had geweten in welk deel van de nacht de dief zou komen, dan zou hij wakker gebleven zijn en niet in zijn huis hebben laten inbreken. </a:t>
            </a:r>
          </a:p>
          <a:p>
            <a:r>
              <a:rPr lang="nl-NL" sz="2000" dirty="0" smtClean="0">
                <a:solidFill>
                  <a:schemeClr val="accent4">
                    <a:lumMod val="50000"/>
                  </a:schemeClr>
                </a:solidFill>
                <a:latin typeface="Constantia" pitchFamily="18" charset="0"/>
              </a:rPr>
              <a:t>44 Daarom moeten ook jullie klaarstaan, want de Mensenzoon komt op een tijdstip waarop je het niet verwacht. </a:t>
            </a:r>
            <a:endParaRPr lang="nl-NL" sz="2000" dirty="0">
              <a:solidFill>
                <a:schemeClr val="accent4">
                  <a:lumMod val="50000"/>
                </a:schemeClr>
              </a:solidFill>
              <a:latin typeface="Constantia" pitchFamily="18" charset="0"/>
            </a:endParaRPr>
          </a:p>
        </p:txBody>
      </p:sp>
      <p:pic>
        <p:nvPicPr>
          <p:cNvPr id="12"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fontScale="90000"/>
          </a:bodyPr>
          <a:lstStyle/>
          <a:p>
            <a:pPr algn="ct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17 Het geluid van voetstappen</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611560" y="548680"/>
            <a:ext cx="3672408" cy="4985980"/>
          </a:xfrm>
          <a:prstGeom prst="rect">
            <a:avLst/>
          </a:prstGeom>
        </p:spPr>
        <p:txBody>
          <a:bodyPr wrap="square">
            <a:spAutoFit/>
          </a:bodyPr>
          <a:lstStyle/>
          <a:p>
            <a:r>
              <a:rPr lang="nl-NL" sz="2400" b="1" dirty="0" smtClean="0">
                <a:solidFill>
                  <a:schemeClr val="accent4">
                    <a:lumMod val="50000"/>
                  </a:schemeClr>
                </a:solidFill>
                <a:latin typeface="Constantia" pitchFamily="18" charset="0"/>
              </a:rPr>
              <a:t>1 Timoteüs 4: 1-5</a:t>
            </a: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6389186" y="260648"/>
            <a:ext cx="2499397" cy="1872208"/>
          </a:xfrm>
          <a:prstGeom prst="rect">
            <a:avLst/>
          </a:prstGeom>
          <a:noFill/>
          <a:ln w="9525">
            <a:noFill/>
            <a:miter lim="800000"/>
            <a:headEnd/>
            <a:tailEnd/>
          </a:ln>
        </p:spPr>
      </p:pic>
      <p:sp>
        <p:nvSpPr>
          <p:cNvPr id="10" name="Rechthoek 9"/>
          <p:cNvSpPr/>
          <p:nvPr/>
        </p:nvSpPr>
        <p:spPr>
          <a:xfrm>
            <a:off x="683568" y="1052736"/>
            <a:ext cx="4572000" cy="1107996"/>
          </a:xfrm>
          <a:prstGeom prst="rect">
            <a:avLst/>
          </a:prstGeom>
        </p:spPr>
        <p:txBody>
          <a:bodyPr>
            <a:spAutoFit/>
          </a:bodyPr>
          <a:lstStyle/>
          <a:p>
            <a:endParaRPr lang="nl-NL"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a:solidFill>
                <a:schemeClr val="accent4">
                  <a:lumMod val="50000"/>
                </a:schemeClr>
              </a:solidFill>
            </a:endParaRPr>
          </a:p>
        </p:txBody>
      </p:sp>
      <p:sp>
        <p:nvSpPr>
          <p:cNvPr id="12" name="Rechthoek 11"/>
          <p:cNvSpPr/>
          <p:nvPr/>
        </p:nvSpPr>
        <p:spPr>
          <a:xfrm>
            <a:off x="611560" y="908720"/>
            <a:ext cx="7776864" cy="3785652"/>
          </a:xfrm>
          <a:prstGeom prst="rect">
            <a:avLst/>
          </a:prstGeom>
        </p:spPr>
        <p:txBody>
          <a:bodyPr wrap="square">
            <a:spAutoFit/>
          </a:bodyPr>
          <a:lstStyle/>
          <a:p>
            <a:r>
              <a:rPr lang="nl-NL" sz="2000" dirty="0" smtClean="0">
                <a:solidFill>
                  <a:schemeClr val="accent4">
                    <a:lumMod val="50000"/>
                  </a:schemeClr>
                </a:solidFill>
                <a:latin typeface="Constantia" pitchFamily="18" charset="0"/>
              </a:rPr>
              <a:t>1 Maar de Geest zegt nadrukkelijk dat in de eindtijd </a:t>
            </a:r>
          </a:p>
          <a:p>
            <a:r>
              <a:rPr lang="nl-NL" sz="2000" dirty="0" smtClean="0">
                <a:solidFill>
                  <a:schemeClr val="accent4">
                    <a:lumMod val="50000"/>
                  </a:schemeClr>
                </a:solidFill>
                <a:latin typeface="Constantia" pitchFamily="18" charset="0"/>
              </a:rPr>
              <a:t>sommigen het geloof zullen verlaten, doordat ze </a:t>
            </a:r>
          </a:p>
          <a:p>
            <a:r>
              <a:rPr lang="nl-NL" sz="2000" dirty="0" smtClean="0">
                <a:solidFill>
                  <a:schemeClr val="accent4">
                    <a:lumMod val="50000"/>
                  </a:schemeClr>
                </a:solidFill>
                <a:latin typeface="Constantia" pitchFamily="18" charset="0"/>
              </a:rPr>
              <a:t>luisteren naar dwaalgeesten en naar wat demonen </a:t>
            </a:r>
          </a:p>
          <a:p>
            <a:r>
              <a:rPr lang="nl-NL" sz="2000" dirty="0" smtClean="0">
                <a:solidFill>
                  <a:schemeClr val="accent4">
                    <a:lumMod val="50000"/>
                  </a:schemeClr>
                </a:solidFill>
                <a:latin typeface="Constantia" pitchFamily="18" charset="0"/>
              </a:rPr>
              <a:t>hun leren. 2 Ze worden hiertoe aangezet door </a:t>
            </a:r>
          </a:p>
          <a:p>
            <a:r>
              <a:rPr lang="nl-NL" sz="2000" dirty="0" smtClean="0">
                <a:solidFill>
                  <a:schemeClr val="accent4">
                    <a:lumMod val="50000"/>
                  </a:schemeClr>
                </a:solidFill>
                <a:latin typeface="Constantia" pitchFamily="18" charset="0"/>
              </a:rPr>
              <a:t>huichelachtige leugenaars, die hun eigen geweten </a:t>
            </a:r>
          </a:p>
          <a:p>
            <a:r>
              <a:rPr lang="nl-NL" sz="2000" dirty="0" smtClean="0">
                <a:solidFill>
                  <a:schemeClr val="accent4">
                    <a:lumMod val="50000"/>
                  </a:schemeClr>
                </a:solidFill>
                <a:latin typeface="Constantia" pitchFamily="18" charset="0"/>
              </a:rPr>
              <a:t>hebben dichtgeschroeid, 3 die het huwelijk verbieden </a:t>
            </a:r>
          </a:p>
          <a:p>
            <a:r>
              <a:rPr lang="nl-NL" sz="2000" dirty="0" smtClean="0">
                <a:solidFill>
                  <a:schemeClr val="accent4">
                    <a:lumMod val="50000"/>
                  </a:schemeClr>
                </a:solidFill>
                <a:latin typeface="Constantia" pitchFamily="18" charset="0"/>
              </a:rPr>
              <a:t>en hen dwingen tot onthouding van voedsel dat God geschapen heeft om door de gelovigen, die de waarheid kennen, onder dankzegging te worden gegeten. </a:t>
            </a:r>
          </a:p>
          <a:p>
            <a:r>
              <a:rPr lang="nl-NL" sz="2000" dirty="0" smtClean="0">
                <a:solidFill>
                  <a:schemeClr val="accent4">
                    <a:lumMod val="50000"/>
                  </a:schemeClr>
                </a:solidFill>
                <a:latin typeface="Constantia" pitchFamily="18" charset="0"/>
              </a:rPr>
              <a:t>4 Alles wat God geschapen heeft is goed. Niets hoeft te worden verworpen als het onder dank wordt aangenomen, 5 want het is geheiligd door het woord van God en door het gebed.</a:t>
            </a:r>
            <a:endParaRPr lang="nl-NL" sz="2000" dirty="0">
              <a:solidFill>
                <a:schemeClr val="accent4">
                  <a:lumMod val="50000"/>
                </a:schemeClr>
              </a:solidFill>
              <a:latin typeface="Constantia" pitchFamily="18" charset="0"/>
            </a:endParaRPr>
          </a:p>
        </p:txBody>
      </p:sp>
      <p:pic>
        <p:nvPicPr>
          <p:cNvPr id="1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fontScale="90000"/>
          </a:bodyPr>
          <a:lstStyle/>
          <a:p>
            <a:pPr algn="ct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17 Het geluid van voetstappen</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683568" y="692696"/>
            <a:ext cx="3672408" cy="2369880"/>
          </a:xfrm>
          <a:prstGeom prst="rect">
            <a:avLst/>
          </a:prstGeom>
        </p:spPr>
        <p:txBody>
          <a:bodyPr wrap="square">
            <a:spAutoFit/>
          </a:bodyPr>
          <a:lstStyle/>
          <a:p>
            <a:r>
              <a:rPr lang="nl-NL" sz="4000" b="1" dirty="0" smtClean="0">
                <a:solidFill>
                  <a:schemeClr val="accent4">
                    <a:lumMod val="50000"/>
                  </a:schemeClr>
                </a:solidFill>
                <a:latin typeface="Constantia" pitchFamily="18" charset="0"/>
              </a:rPr>
              <a:t>De tijd tikt</a:t>
            </a:r>
            <a:endParaRPr lang="nl-NL" sz="4000" dirty="0" smtClean="0">
              <a:latin typeface="Constantia" pitchFamily="18" charset="0"/>
            </a:endParaRPr>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5148064" y="260648"/>
            <a:ext cx="3740520" cy="2801888"/>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fontScale="90000"/>
          </a:bodyPr>
          <a:lstStyle/>
          <a:p>
            <a:pPr algn="ct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17 Het geluid van voetstappen</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683568" y="692696"/>
            <a:ext cx="3672408" cy="2985433"/>
          </a:xfrm>
          <a:prstGeom prst="rect">
            <a:avLst/>
          </a:prstGeom>
        </p:spPr>
        <p:txBody>
          <a:bodyPr wrap="square">
            <a:spAutoFit/>
          </a:bodyPr>
          <a:lstStyle/>
          <a:p>
            <a:r>
              <a:rPr lang="nl-NL" sz="4000" b="1" dirty="0" smtClean="0">
                <a:solidFill>
                  <a:schemeClr val="accent4">
                    <a:lumMod val="50000"/>
                  </a:schemeClr>
                </a:solidFill>
                <a:latin typeface="Constantia" pitchFamily="18" charset="0"/>
              </a:rPr>
              <a:t>Onverwacht op de stoep</a:t>
            </a:r>
            <a:endParaRPr lang="nl-NL" sz="4000" dirty="0" smtClean="0">
              <a:latin typeface="Constantia" pitchFamily="18" charset="0"/>
            </a:endParaRPr>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5148064" y="260648"/>
            <a:ext cx="3740520" cy="2801888"/>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fontScale="90000"/>
          </a:bodyPr>
          <a:lstStyle/>
          <a:p>
            <a:pPr algn="ct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17 Het geluid van voetstappen</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683568" y="548680"/>
            <a:ext cx="4248472" cy="6832640"/>
          </a:xfrm>
          <a:prstGeom prst="rect">
            <a:avLst/>
          </a:prstGeom>
        </p:spPr>
        <p:txBody>
          <a:bodyPr wrap="square">
            <a:spAutoFit/>
          </a:bodyPr>
          <a:lstStyle/>
          <a:p>
            <a:r>
              <a:rPr lang="nl-NL" sz="2400" b="1" dirty="0" smtClean="0">
                <a:solidFill>
                  <a:schemeClr val="accent4">
                    <a:lumMod val="50000"/>
                  </a:schemeClr>
                </a:solidFill>
                <a:latin typeface="Constantia" pitchFamily="18" charset="0"/>
              </a:rPr>
              <a:t>Openbaring 3: 19 en 20</a:t>
            </a:r>
          </a:p>
          <a:p>
            <a:pPr fontAlgn="b"/>
            <a:r>
              <a:rPr lang="nl-NL" sz="2400" dirty="0" smtClean="0">
                <a:solidFill>
                  <a:schemeClr val="accent4">
                    <a:lumMod val="50000"/>
                  </a:schemeClr>
                </a:solidFill>
                <a:latin typeface="Constantia" pitchFamily="18" charset="0"/>
              </a:rPr>
              <a:t>19 Iedereen die ik liefheb wijs ik terecht en bestraf ik. Zet u dus volledig in en breek met het leven dat u nu leidt. </a:t>
            </a:r>
          </a:p>
          <a:p>
            <a:pPr fontAlgn="b"/>
            <a:r>
              <a:rPr lang="nl-NL" sz="2400" dirty="0" smtClean="0">
                <a:solidFill>
                  <a:schemeClr val="accent4">
                    <a:lumMod val="50000"/>
                  </a:schemeClr>
                </a:solidFill>
                <a:latin typeface="Constantia" pitchFamily="18" charset="0"/>
              </a:rPr>
              <a:t>20 Ik sta voor de deur en klop aan. Als iemand mijn stem hoort en de deur opent, zal ik binnenkomen, en we zullen samen eten, ik met hem en hij met mij. </a:t>
            </a:r>
          </a:p>
          <a:p>
            <a:endParaRPr lang="nl-NL" sz="2400" b="1" dirty="0" smtClean="0">
              <a:solidFill>
                <a:schemeClr val="accent4">
                  <a:lumMod val="50000"/>
                </a:schemeClr>
              </a:solidFill>
              <a:latin typeface="Constantia" pitchFamily="18" charset="0"/>
            </a:endParaRPr>
          </a:p>
          <a:p>
            <a:endParaRPr lang="nl-NL" sz="2400" b="1" dirty="0" smtClean="0">
              <a:solidFill>
                <a:schemeClr val="accent4">
                  <a:lumMod val="50000"/>
                </a:schemeClr>
              </a:solidFill>
            </a:endParaRP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5148064" y="260648"/>
            <a:ext cx="3740520" cy="2801888"/>
          </a:xfrm>
          <a:prstGeom prst="rect">
            <a:avLst/>
          </a:prstGeom>
          <a:noFill/>
          <a:ln w="9525">
            <a:noFill/>
            <a:miter lim="800000"/>
            <a:headEnd/>
            <a:tailEnd/>
          </a:ln>
        </p:spPr>
      </p:pic>
      <p:pic>
        <p:nvPicPr>
          <p:cNvPr id="1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fontScale="90000"/>
          </a:bodyPr>
          <a:lstStyle/>
          <a:p>
            <a:pPr algn="ct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17 Het geluid van voetstappen</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683568" y="260649"/>
            <a:ext cx="3672408" cy="3139321"/>
          </a:xfrm>
          <a:prstGeom prst="rect">
            <a:avLst/>
          </a:prstGeom>
        </p:spPr>
        <p:txBody>
          <a:bodyPr wrap="square">
            <a:spAutoFit/>
          </a:bodyPr>
          <a:lstStyle/>
          <a:p>
            <a:r>
              <a:rPr lang="nl-NL" sz="2400" b="1" dirty="0" smtClean="0">
                <a:solidFill>
                  <a:schemeClr val="accent4">
                    <a:lumMod val="50000"/>
                  </a:schemeClr>
                </a:solidFill>
                <a:latin typeface="Constantia" pitchFamily="18" charset="0"/>
              </a:rPr>
              <a:t>Matteüs 24:36</a:t>
            </a: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5148064" y="260648"/>
            <a:ext cx="3740520" cy="2801888"/>
          </a:xfrm>
          <a:prstGeom prst="rect">
            <a:avLst/>
          </a:prstGeom>
          <a:noFill/>
          <a:ln w="9525">
            <a:noFill/>
            <a:miter lim="800000"/>
            <a:headEnd/>
            <a:tailEnd/>
          </a:ln>
        </p:spPr>
      </p:pic>
      <p:sp>
        <p:nvSpPr>
          <p:cNvPr id="10" name="Rechthoek 9"/>
          <p:cNvSpPr/>
          <p:nvPr/>
        </p:nvSpPr>
        <p:spPr>
          <a:xfrm>
            <a:off x="683568" y="620688"/>
            <a:ext cx="4572000" cy="2339102"/>
          </a:xfrm>
          <a:prstGeom prst="rect">
            <a:avLst/>
          </a:prstGeom>
        </p:spPr>
        <p:txBody>
          <a:bodyPr wrap="square">
            <a:spAutoFit/>
          </a:bodyPr>
          <a:lstStyle/>
          <a:p>
            <a:r>
              <a:rPr lang="nl-NL" sz="2000" dirty="0" smtClean="0">
                <a:solidFill>
                  <a:schemeClr val="accent4">
                    <a:lumMod val="50000"/>
                  </a:schemeClr>
                </a:solidFill>
                <a:latin typeface="Constantia" pitchFamily="18" charset="0"/>
              </a:rPr>
              <a:t>Niemand weet wanneer die dag en dat moment zullen aanbreken, ook de hemelse engelen en de Zoon niet, alleen de Vader weet het. </a:t>
            </a:r>
          </a:p>
          <a:p>
            <a:endParaRPr lang="nl-NL" dirty="0" smtClean="0">
              <a:solidFill>
                <a:schemeClr val="accent4">
                  <a:lumMod val="50000"/>
                </a:schemeClr>
              </a:solidFill>
              <a:latin typeface="Constantia" pitchFamily="18" charset="0"/>
            </a:endParaRPr>
          </a:p>
          <a:p>
            <a:r>
              <a:rPr lang="nl-NL" sz="2400" b="1" dirty="0" smtClean="0">
                <a:solidFill>
                  <a:schemeClr val="accent4">
                    <a:lumMod val="50000"/>
                  </a:schemeClr>
                </a:solidFill>
                <a:latin typeface="Constantia" pitchFamily="18" charset="0"/>
              </a:rPr>
              <a:t>2 Petrus 3:10</a:t>
            </a:r>
          </a:p>
          <a:p>
            <a:endParaRPr lang="nl-NL" sz="2400" b="1" dirty="0">
              <a:solidFill>
                <a:schemeClr val="accent4">
                  <a:lumMod val="50000"/>
                </a:schemeClr>
              </a:solidFill>
            </a:endParaRPr>
          </a:p>
        </p:txBody>
      </p:sp>
      <p:sp>
        <p:nvSpPr>
          <p:cNvPr id="11" name="Rechthoek 10"/>
          <p:cNvSpPr/>
          <p:nvPr/>
        </p:nvSpPr>
        <p:spPr>
          <a:xfrm>
            <a:off x="683568" y="2492896"/>
            <a:ext cx="4572000" cy="1938992"/>
          </a:xfrm>
          <a:prstGeom prst="rect">
            <a:avLst/>
          </a:prstGeom>
        </p:spPr>
        <p:txBody>
          <a:bodyPr wrap="square">
            <a:spAutoFit/>
          </a:bodyPr>
          <a:lstStyle/>
          <a:p>
            <a:r>
              <a:rPr lang="nl-NL" sz="2000" dirty="0" smtClean="0">
                <a:solidFill>
                  <a:schemeClr val="accent4">
                    <a:lumMod val="50000"/>
                  </a:schemeClr>
                </a:solidFill>
                <a:latin typeface="Constantia" pitchFamily="18" charset="0"/>
              </a:rPr>
              <a:t>De dag van de Heer zal komen als een dief. De hemelsferen zullen die dag met luid gedreun vergaan, de elementen gaan in vlammen op, de aarde wordt blootgelegd en alles wat daarop gedaan is komt aan het licht.</a:t>
            </a:r>
            <a:endParaRPr lang="nl-NL" sz="2000" dirty="0">
              <a:solidFill>
                <a:schemeClr val="accent4">
                  <a:lumMod val="50000"/>
                </a:schemeClr>
              </a:solidFill>
              <a:latin typeface="Constantia" pitchFamily="18" charset="0"/>
            </a:endParaRPr>
          </a:p>
        </p:txBody>
      </p:sp>
      <p:pic>
        <p:nvPicPr>
          <p:cNvPr id="12"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fontScale="90000"/>
          </a:bodyPr>
          <a:lstStyle/>
          <a:p>
            <a:pPr algn="ct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17 Het geluid van voetstappen</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611560" y="260648"/>
            <a:ext cx="4248472" cy="6832640"/>
          </a:xfrm>
          <a:prstGeom prst="rect">
            <a:avLst/>
          </a:prstGeom>
        </p:spPr>
        <p:txBody>
          <a:bodyPr wrap="square">
            <a:spAutoFit/>
          </a:bodyPr>
          <a:lstStyle/>
          <a:p>
            <a:r>
              <a:rPr lang="nl-NL" sz="2400" b="1" dirty="0" smtClean="0">
                <a:solidFill>
                  <a:schemeClr val="accent4">
                    <a:lumMod val="50000"/>
                  </a:schemeClr>
                </a:solidFill>
                <a:latin typeface="Constantia" pitchFamily="18" charset="0"/>
              </a:rPr>
              <a:t>Matteüs 24: 4 en 5</a:t>
            </a:r>
          </a:p>
          <a:p>
            <a:pPr fontAlgn="b"/>
            <a:r>
              <a:rPr lang="nl-NL" sz="2400" dirty="0" smtClean="0">
                <a:solidFill>
                  <a:schemeClr val="accent4">
                    <a:lumMod val="50000"/>
                  </a:schemeClr>
                </a:solidFill>
                <a:latin typeface="Constantia" pitchFamily="18" charset="0"/>
              </a:rPr>
              <a:t>4 Jezus antwoordde hun: </a:t>
            </a:r>
          </a:p>
          <a:p>
            <a:pPr fontAlgn="b"/>
            <a:r>
              <a:rPr lang="nl-NL" sz="2400" dirty="0" smtClean="0">
                <a:solidFill>
                  <a:schemeClr val="accent4">
                    <a:lumMod val="50000"/>
                  </a:schemeClr>
                </a:solidFill>
                <a:latin typeface="Constantia" pitchFamily="18" charset="0"/>
              </a:rPr>
              <a:t>‘Pas op dat niemand jullie misleidt. </a:t>
            </a:r>
          </a:p>
          <a:p>
            <a:pPr fontAlgn="b"/>
            <a:r>
              <a:rPr lang="nl-NL" sz="2400" dirty="0" smtClean="0">
                <a:solidFill>
                  <a:schemeClr val="accent4">
                    <a:lumMod val="50000"/>
                  </a:schemeClr>
                </a:solidFill>
                <a:latin typeface="Constantia" pitchFamily="18" charset="0"/>
              </a:rPr>
              <a:t>5 Want er zullen velen komen die mijn naam gebruiken en zeggen: </a:t>
            </a:r>
          </a:p>
          <a:p>
            <a:pPr fontAlgn="b"/>
            <a:r>
              <a:rPr lang="nl-NL" sz="2400" dirty="0" smtClean="0">
                <a:solidFill>
                  <a:schemeClr val="accent4">
                    <a:lumMod val="50000"/>
                  </a:schemeClr>
                </a:solidFill>
                <a:latin typeface="Constantia" pitchFamily="18" charset="0"/>
              </a:rPr>
              <a:t>“Ik ben de </a:t>
            </a:r>
            <a:r>
              <a:rPr lang="nl-NL" sz="2400" dirty="0" err="1" smtClean="0">
                <a:solidFill>
                  <a:schemeClr val="accent4">
                    <a:lumMod val="50000"/>
                  </a:schemeClr>
                </a:solidFill>
                <a:latin typeface="Constantia" pitchFamily="18" charset="0"/>
              </a:rPr>
              <a:t>messias</a:t>
            </a:r>
            <a:r>
              <a:rPr lang="nl-NL" sz="2400" dirty="0" smtClean="0">
                <a:solidFill>
                  <a:schemeClr val="accent4">
                    <a:lumMod val="50000"/>
                  </a:schemeClr>
                </a:solidFill>
                <a:latin typeface="Constantia" pitchFamily="18" charset="0"/>
              </a:rPr>
              <a:t>,” </a:t>
            </a:r>
          </a:p>
          <a:p>
            <a:pPr fontAlgn="b"/>
            <a:r>
              <a:rPr lang="nl-NL" sz="2400" dirty="0" smtClean="0">
                <a:solidFill>
                  <a:schemeClr val="accent4">
                    <a:lumMod val="50000"/>
                  </a:schemeClr>
                </a:solidFill>
                <a:latin typeface="Constantia" pitchFamily="18" charset="0"/>
              </a:rPr>
              <a:t>en ze zullen veel mensen misleiden. </a:t>
            </a: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5148064" y="260648"/>
            <a:ext cx="3740520" cy="2801888"/>
          </a:xfrm>
          <a:prstGeom prst="rect">
            <a:avLst/>
          </a:prstGeom>
          <a:noFill/>
          <a:ln w="9525">
            <a:noFill/>
            <a:miter lim="800000"/>
            <a:headEnd/>
            <a:tailEnd/>
          </a:ln>
        </p:spPr>
      </p:pic>
      <p:sp>
        <p:nvSpPr>
          <p:cNvPr id="10" name="Rechthoek 9"/>
          <p:cNvSpPr/>
          <p:nvPr/>
        </p:nvSpPr>
        <p:spPr>
          <a:xfrm>
            <a:off x="683568" y="1052736"/>
            <a:ext cx="4572000" cy="1107996"/>
          </a:xfrm>
          <a:prstGeom prst="rect">
            <a:avLst/>
          </a:prstGeom>
        </p:spPr>
        <p:txBody>
          <a:bodyPr>
            <a:spAutoFit/>
          </a:bodyPr>
          <a:lstStyle/>
          <a:p>
            <a:endParaRPr lang="nl-NL"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a:solidFill>
                <a:schemeClr val="accent4">
                  <a:lumMod val="50000"/>
                </a:schemeClr>
              </a:solidFill>
            </a:endParaRPr>
          </a:p>
        </p:txBody>
      </p:sp>
      <p:pic>
        <p:nvPicPr>
          <p:cNvPr id="1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fontScale="90000"/>
          </a:bodyPr>
          <a:lstStyle/>
          <a:p>
            <a:pPr algn="ct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17 Het geluid van voetstappen</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467544" y="332656"/>
            <a:ext cx="3816424" cy="3816429"/>
          </a:xfrm>
          <a:prstGeom prst="rect">
            <a:avLst/>
          </a:prstGeom>
        </p:spPr>
        <p:txBody>
          <a:bodyPr wrap="square">
            <a:spAutoFit/>
          </a:bodyPr>
          <a:lstStyle/>
          <a:p>
            <a:r>
              <a:rPr lang="nl-NL" sz="2000" b="1" dirty="0" smtClean="0">
                <a:solidFill>
                  <a:schemeClr val="accent4">
                    <a:lumMod val="50000"/>
                  </a:schemeClr>
                </a:solidFill>
                <a:latin typeface="Constantia" pitchFamily="18" charset="0"/>
              </a:rPr>
              <a:t>Matteüs 24: 6-14</a:t>
            </a: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6588224" y="188640"/>
            <a:ext cx="2307136" cy="1728192"/>
          </a:xfrm>
          <a:prstGeom prst="rect">
            <a:avLst/>
          </a:prstGeom>
          <a:noFill/>
          <a:ln w="9525">
            <a:noFill/>
            <a:miter lim="800000"/>
            <a:headEnd/>
            <a:tailEnd/>
          </a:ln>
        </p:spPr>
      </p:pic>
      <p:sp>
        <p:nvSpPr>
          <p:cNvPr id="10" name="Rechthoek 9"/>
          <p:cNvSpPr/>
          <p:nvPr/>
        </p:nvSpPr>
        <p:spPr>
          <a:xfrm>
            <a:off x="683568" y="1052736"/>
            <a:ext cx="4572000" cy="1107996"/>
          </a:xfrm>
          <a:prstGeom prst="rect">
            <a:avLst/>
          </a:prstGeom>
        </p:spPr>
        <p:txBody>
          <a:bodyPr>
            <a:spAutoFit/>
          </a:bodyPr>
          <a:lstStyle/>
          <a:p>
            <a:endParaRPr lang="nl-NL"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a:solidFill>
                <a:schemeClr val="accent4">
                  <a:lumMod val="50000"/>
                </a:schemeClr>
              </a:solidFill>
            </a:endParaRPr>
          </a:p>
        </p:txBody>
      </p:sp>
      <p:sp>
        <p:nvSpPr>
          <p:cNvPr id="11" name="Rechthoek 10"/>
          <p:cNvSpPr/>
          <p:nvPr/>
        </p:nvSpPr>
        <p:spPr>
          <a:xfrm>
            <a:off x="467544" y="620688"/>
            <a:ext cx="8280920" cy="4401205"/>
          </a:xfrm>
          <a:prstGeom prst="rect">
            <a:avLst/>
          </a:prstGeom>
        </p:spPr>
        <p:txBody>
          <a:bodyPr wrap="square">
            <a:spAutoFit/>
          </a:bodyPr>
          <a:lstStyle/>
          <a:p>
            <a:r>
              <a:rPr lang="nl-NL" sz="2000" dirty="0" smtClean="0">
                <a:solidFill>
                  <a:schemeClr val="accent4">
                    <a:lumMod val="50000"/>
                  </a:schemeClr>
                </a:solidFill>
                <a:latin typeface="Constantia" pitchFamily="18" charset="0"/>
              </a:rPr>
              <a:t>6 Jullie zullen berichten horen over oorlogen en </a:t>
            </a:r>
          </a:p>
          <a:p>
            <a:r>
              <a:rPr lang="nl-NL" sz="2000" dirty="0" smtClean="0">
                <a:solidFill>
                  <a:schemeClr val="accent4">
                    <a:lumMod val="50000"/>
                  </a:schemeClr>
                </a:solidFill>
                <a:latin typeface="Constantia" pitchFamily="18" charset="0"/>
              </a:rPr>
              <a:t>oorlogsdreiging. Laat dat je dan niet verontrusten, die </a:t>
            </a:r>
          </a:p>
          <a:p>
            <a:r>
              <a:rPr lang="nl-NL" sz="2000" dirty="0" smtClean="0">
                <a:solidFill>
                  <a:schemeClr val="accent4">
                    <a:lumMod val="50000"/>
                  </a:schemeClr>
                </a:solidFill>
                <a:latin typeface="Constantia" pitchFamily="18" charset="0"/>
              </a:rPr>
              <a:t>dingen moeten namelijk gebeuren, al is daarmee het </a:t>
            </a:r>
          </a:p>
          <a:p>
            <a:r>
              <a:rPr lang="nl-NL" sz="2000" dirty="0" smtClean="0">
                <a:solidFill>
                  <a:schemeClr val="accent4">
                    <a:lumMod val="50000"/>
                  </a:schemeClr>
                </a:solidFill>
                <a:latin typeface="Constantia" pitchFamily="18" charset="0"/>
              </a:rPr>
              <a:t>einde nog niet gekomen. 7 Het ene volk zal tegen het </a:t>
            </a:r>
          </a:p>
          <a:p>
            <a:r>
              <a:rPr lang="nl-NL" sz="2000" dirty="0" smtClean="0">
                <a:solidFill>
                  <a:schemeClr val="accent4">
                    <a:lumMod val="50000"/>
                  </a:schemeClr>
                </a:solidFill>
                <a:latin typeface="Constantia" pitchFamily="18" charset="0"/>
              </a:rPr>
              <a:t>andere ten strijde trekken en het ene koninkrijk tegen het andere, en overal zullen er hongersnoden uitbreken en zal de aarde beven: 8 dat alles is het begin van de weeën. 9 Dan zal men jullie onderdrukken en doden, en jullie zullen door alle volken worden gehaat omwille van mijn naam. 10 Velen zullen dan ten val komen, ze zullen elkaar verraden en elkaar haten. 11 Er zullen talrijke valse profeten komen die velen zullen misleiden. 12 En doordat de wetteloosheid toeneemt, zal bij velen de liefde bekoelen. 13 Maar wie standhoudt tot het einde, zal worden gered. 14 Pas als het goede nieuws over het koninkrijk in de hele wereld wordt verkondigd als getuigenis voor alle volken, zal het einde komen. </a:t>
            </a:r>
            <a:endParaRPr lang="nl-NL" sz="2000" dirty="0">
              <a:solidFill>
                <a:schemeClr val="accent4">
                  <a:lumMod val="50000"/>
                </a:schemeClr>
              </a:solidFill>
              <a:latin typeface="Constantia" pitchFamily="18" charset="0"/>
            </a:endParaRPr>
          </a:p>
        </p:txBody>
      </p:sp>
      <p:pic>
        <p:nvPicPr>
          <p:cNvPr id="12"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 y="5136632"/>
            <a:ext cx="4499992" cy="172136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fontScale="90000"/>
          </a:bodyPr>
          <a:lstStyle/>
          <a:p>
            <a:pPr algn="ct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17 Het geluid van voetstappen</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395536" y="260648"/>
            <a:ext cx="3888432" cy="4185761"/>
          </a:xfrm>
          <a:prstGeom prst="rect">
            <a:avLst/>
          </a:prstGeom>
        </p:spPr>
        <p:txBody>
          <a:bodyPr wrap="square">
            <a:spAutoFit/>
          </a:bodyPr>
          <a:lstStyle/>
          <a:p>
            <a:r>
              <a:rPr lang="nl-NL" sz="2000" b="1" dirty="0" smtClean="0">
                <a:solidFill>
                  <a:schemeClr val="accent4">
                    <a:lumMod val="50000"/>
                  </a:schemeClr>
                </a:solidFill>
                <a:latin typeface="Constantia" pitchFamily="18" charset="0"/>
              </a:rPr>
              <a:t>Matteüs 24: 29-36</a:t>
            </a: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smtClean="0">
              <a:solidFill>
                <a:schemeClr val="accent4">
                  <a:lumMod val="50000"/>
                </a:schemeClr>
              </a:solidFill>
            </a:endParaRPr>
          </a:p>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7380312" y="188640"/>
            <a:ext cx="1580279" cy="1183730"/>
          </a:xfrm>
          <a:prstGeom prst="rect">
            <a:avLst/>
          </a:prstGeom>
          <a:noFill/>
          <a:ln w="9525">
            <a:noFill/>
            <a:miter lim="800000"/>
            <a:headEnd/>
            <a:tailEnd/>
          </a:ln>
        </p:spPr>
      </p:pic>
      <p:sp>
        <p:nvSpPr>
          <p:cNvPr id="10" name="Rechthoek 9"/>
          <p:cNvSpPr/>
          <p:nvPr/>
        </p:nvSpPr>
        <p:spPr>
          <a:xfrm>
            <a:off x="683568" y="1052736"/>
            <a:ext cx="4572000" cy="1107996"/>
          </a:xfrm>
          <a:prstGeom prst="rect">
            <a:avLst/>
          </a:prstGeom>
        </p:spPr>
        <p:txBody>
          <a:bodyPr>
            <a:spAutoFit/>
          </a:bodyPr>
          <a:lstStyle/>
          <a:p>
            <a:endParaRPr lang="nl-NL" dirty="0" smtClean="0">
              <a:solidFill>
                <a:schemeClr val="accent4">
                  <a:lumMod val="50000"/>
                </a:schemeClr>
              </a:solidFill>
            </a:endParaRPr>
          </a:p>
          <a:p>
            <a:endParaRPr lang="nl-NL" sz="2400" b="1" dirty="0" smtClean="0">
              <a:solidFill>
                <a:schemeClr val="accent4">
                  <a:lumMod val="50000"/>
                </a:schemeClr>
              </a:solidFill>
            </a:endParaRPr>
          </a:p>
          <a:p>
            <a:endParaRPr lang="nl-NL" sz="2400" b="1" dirty="0">
              <a:solidFill>
                <a:schemeClr val="accent4">
                  <a:lumMod val="50000"/>
                </a:schemeClr>
              </a:solidFill>
            </a:endParaRPr>
          </a:p>
        </p:txBody>
      </p:sp>
      <p:sp>
        <p:nvSpPr>
          <p:cNvPr id="12" name="Rechthoek 11"/>
          <p:cNvSpPr/>
          <p:nvPr/>
        </p:nvSpPr>
        <p:spPr>
          <a:xfrm>
            <a:off x="395536" y="548680"/>
            <a:ext cx="8208912" cy="4524315"/>
          </a:xfrm>
          <a:prstGeom prst="rect">
            <a:avLst/>
          </a:prstGeom>
        </p:spPr>
        <p:txBody>
          <a:bodyPr wrap="square">
            <a:spAutoFit/>
          </a:bodyPr>
          <a:lstStyle/>
          <a:p>
            <a:r>
              <a:rPr lang="nl-NL" dirty="0" smtClean="0">
                <a:solidFill>
                  <a:schemeClr val="accent4">
                    <a:lumMod val="50000"/>
                  </a:schemeClr>
                </a:solidFill>
                <a:latin typeface="Constantia" pitchFamily="18" charset="0"/>
              </a:rPr>
              <a:t>29 Meteen na de verschrikkingen van die dagen zal de zon verduisterd </a:t>
            </a:r>
          </a:p>
          <a:p>
            <a:r>
              <a:rPr lang="nl-NL" dirty="0" smtClean="0">
                <a:solidFill>
                  <a:schemeClr val="accent4">
                    <a:lumMod val="50000"/>
                  </a:schemeClr>
                </a:solidFill>
                <a:latin typeface="Constantia" pitchFamily="18" charset="0"/>
              </a:rPr>
              <a:t>worden en de maan geen licht meer geven, de sterren zullen uit de </a:t>
            </a:r>
          </a:p>
          <a:p>
            <a:r>
              <a:rPr lang="nl-NL" dirty="0" smtClean="0">
                <a:solidFill>
                  <a:schemeClr val="accent4">
                    <a:lumMod val="50000"/>
                  </a:schemeClr>
                </a:solidFill>
                <a:latin typeface="Constantia" pitchFamily="18" charset="0"/>
              </a:rPr>
              <a:t>hemel vallen en de hemelse machten zullen wankelen. 30 Dan zal aan </a:t>
            </a:r>
          </a:p>
          <a:p>
            <a:r>
              <a:rPr lang="nl-NL" dirty="0" smtClean="0">
                <a:solidFill>
                  <a:schemeClr val="accent4">
                    <a:lumMod val="50000"/>
                  </a:schemeClr>
                </a:solidFill>
                <a:latin typeface="Constantia" pitchFamily="18" charset="0"/>
              </a:rPr>
              <a:t>de hemel het teken zichtbaar worden dat de komst van de Mensenzoon  aankondigt, en alle stammen op aarde zullen zich van ontzetting op de borst slaan als ze de Mensenzoon zien komen op de wolken van de hemel, bekleed met macht en grote luister. 31 Dan zal hij zijn engelen uitzenden, en onder luid bazuingeschal zullen zij zijn uitverkorenen uit de vier windstreken bijeenbrengen, van het ene uiteinde van de hemelkoepel tot het andere. 32 Leer van de vijgenboom deze les: zo gauw zijn takken uitlopen en in blad schieten, weet je dat de zomer in aantocht is. 33 Zo moeten jullie ook weten, wanneer je dat alles ziet, dat het einde nabij is. 34 Ik verzeker jullie: deze generatie zal zeker nog niet verdwenen zijn wanneer al die dingen gebeuren. 35 Hemel en aarde zullen verdwijnen, maar mijn woorden zullen nooit verdwijnen. </a:t>
            </a:r>
          </a:p>
          <a:p>
            <a:r>
              <a:rPr lang="nl-NL" dirty="0" smtClean="0">
                <a:solidFill>
                  <a:schemeClr val="accent4">
                    <a:lumMod val="50000"/>
                  </a:schemeClr>
                </a:solidFill>
                <a:latin typeface="Constantia" pitchFamily="18" charset="0"/>
              </a:rPr>
              <a:t>36 Niemand weet wanneer die dag en dat moment zullen aanbreken, ook de hemelse engelen en de Zoon niet, alleen de Vader weet het. </a:t>
            </a:r>
            <a:endParaRPr lang="nl-NL" dirty="0">
              <a:solidFill>
                <a:schemeClr val="accent4">
                  <a:lumMod val="50000"/>
                </a:schemeClr>
              </a:solidFill>
              <a:latin typeface="Constantia" pitchFamily="18" charset="0"/>
            </a:endParaRPr>
          </a:p>
        </p:txBody>
      </p:sp>
      <p:pic>
        <p:nvPicPr>
          <p:cNvPr id="1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 y="5109088"/>
            <a:ext cx="4572000" cy="1748912"/>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5805264"/>
            <a:ext cx="3933058" cy="823605"/>
          </a:xfrm>
        </p:spPr>
        <p:txBody>
          <a:bodyPr>
            <a:prstTxWarp prst="textWave2">
              <a:avLst>
                <a:gd name="adj1" fmla="val 0"/>
                <a:gd name="adj2" fmla="val 257"/>
              </a:avLst>
            </a:prstTxWarp>
            <a:normAutofit fontScale="90000"/>
          </a:bodyPr>
          <a:lstStyle/>
          <a:p>
            <a:pPr algn="ct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Les  17 Het geluid van voetstappen</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1412777"/>
            <a:ext cx="6030416" cy="2031325"/>
          </a:xfrm>
          <a:prstGeom prst="rect">
            <a:avLst/>
          </a:prstGeom>
        </p:spPr>
        <p:txBody>
          <a:bodyPr wrap="square">
            <a:spAutoFit/>
          </a:bodyPr>
          <a:lstStyle/>
          <a:p>
            <a:endParaRPr lang="nl-NL" dirty="0" smtClean="0"/>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683568" y="692696"/>
            <a:ext cx="3672408" cy="2985433"/>
          </a:xfrm>
          <a:prstGeom prst="rect">
            <a:avLst/>
          </a:prstGeom>
        </p:spPr>
        <p:txBody>
          <a:bodyPr wrap="square">
            <a:spAutoFit/>
          </a:bodyPr>
          <a:lstStyle/>
          <a:p>
            <a:r>
              <a:rPr lang="nl-NL" sz="4000" b="1" dirty="0" smtClean="0">
                <a:solidFill>
                  <a:schemeClr val="accent4">
                    <a:lumMod val="50000"/>
                  </a:schemeClr>
                </a:solidFill>
                <a:latin typeface="Constantia" pitchFamily="18" charset="0"/>
              </a:rPr>
              <a:t>Tijd om </a:t>
            </a:r>
          </a:p>
          <a:p>
            <a:r>
              <a:rPr lang="nl-NL" sz="4000" b="1" dirty="0" smtClean="0">
                <a:solidFill>
                  <a:schemeClr val="accent4">
                    <a:lumMod val="50000"/>
                  </a:schemeClr>
                </a:solidFill>
                <a:latin typeface="Constantia" pitchFamily="18" charset="0"/>
              </a:rPr>
              <a:t>op te ruimen</a:t>
            </a:r>
            <a:endParaRPr lang="nl-NL" sz="4000" dirty="0" smtClean="0">
              <a:latin typeface="Constantia" pitchFamily="18" charset="0"/>
            </a:endParaRPr>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3" name="Picture 2"/>
          <p:cNvPicPr>
            <a:picLocks noChangeAspect="1" noChangeArrowheads="1"/>
          </p:cNvPicPr>
          <p:nvPr/>
        </p:nvPicPr>
        <p:blipFill>
          <a:blip r:embed="rId3" cstate="print"/>
          <a:srcRect/>
          <a:stretch>
            <a:fillRect/>
          </a:stretch>
        </p:blipFill>
        <p:spPr bwMode="auto">
          <a:xfrm>
            <a:off x="5148064" y="260648"/>
            <a:ext cx="3740520" cy="2801888"/>
          </a:xfrm>
          <a:prstGeom prst="rect">
            <a:avLst/>
          </a:prstGeom>
          <a:noFill/>
          <a:ln w="9525">
            <a:noFill/>
            <a:miter lim="800000"/>
            <a:headEnd/>
            <a:tailEnd/>
          </a:ln>
        </p:spPr>
      </p:pic>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438</TotalTime>
  <Words>957</Words>
  <Application>Microsoft Office PowerPoint</Application>
  <PresentationFormat>Diavoorstelling (4:3)</PresentationFormat>
  <Paragraphs>275</Paragraphs>
  <Slides>12</Slides>
  <Notes>12</Notes>
  <HiddenSlides>0</HiddenSlides>
  <MMClips>0</MMClips>
  <ScaleCrop>false</ScaleCrop>
  <HeadingPairs>
    <vt:vector size="4" baseType="variant">
      <vt:variant>
        <vt:lpstr>Thema</vt:lpstr>
      </vt:variant>
      <vt:variant>
        <vt:i4>1</vt:i4>
      </vt:variant>
      <vt:variant>
        <vt:lpstr>Diatitels</vt:lpstr>
      </vt:variant>
      <vt:variant>
        <vt:i4>12</vt:i4>
      </vt:variant>
    </vt:vector>
  </HeadingPairs>
  <TitlesOfParts>
    <vt:vector size="13" baseType="lpstr">
      <vt:lpstr>Trek</vt:lpstr>
      <vt:lpstr>Les  17 Het geluid van voetstappen </vt:lpstr>
      <vt:lpstr>Les  17 Het geluid van voetstappen </vt:lpstr>
      <vt:lpstr>Les  17 Het geluid van voetstappen </vt:lpstr>
      <vt:lpstr>Les  17 Het geluid van voetstappen </vt:lpstr>
      <vt:lpstr>Les  17 Het geluid van voetstappen </vt:lpstr>
      <vt:lpstr>Les  17 Het geluid van voetstappen </vt:lpstr>
      <vt:lpstr>Les  17 Het geluid van voetstappen </vt:lpstr>
      <vt:lpstr>Les  17 Het geluid van voetstappen </vt:lpstr>
      <vt:lpstr>Les  17 Het geluid van voetstappen </vt:lpstr>
      <vt:lpstr>Les  17 Het geluid van voetstappen </vt:lpstr>
      <vt:lpstr>Les  17 Het geluid van voetstappen </vt:lpstr>
      <vt:lpstr>Les  17 Het geluid van voetstappen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62</cp:revision>
  <dcterms:created xsi:type="dcterms:W3CDTF">2011-08-15T13:01:05Z</dcterms:created>
  <dcterms:modified xsi:type="dcterms:W3CDTF">2015-07-13T14:13:59Z</dcterms:modified>
</cp:coreProperties>
</file>