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1"/>
  </p:notesMasterIdLst>
  <p:sldIdLst>
    <p:sldId id="259" r:id="rId2"/>
    <p:sldId id="272" r:id="rId3"/>
    <p:sldId id="273" r:id="rId4"/>
    <p:sldId id="260" r:id="rId5"/>
    <p:sldId id="274" r:id="rId6"/>
    <p:sldId id="266" r:id="rId7"/>
    <p:sldId id="270" r:id="rId8"/>
    <p:sldId id="271" r:id="rId9"/>
    <p:sldId id="275" r:id="rId10"/>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E80"/>
    <a:srgbClr val="ECF668"/>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1AD657C9-C979-4DAE-87E0-0C35CEAACE35}" type="datetimeFigureOut">
              <a:rPr lang="nl-NL"/>
              <a:pPr/>
              <a:t>14-4-2014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9E59B57-C8FF-4715-8438-2AB3F96871BF}"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54E015E8-380D-4BC5-8883-2DC2304E249B}"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CB8561DA-4042-4289-AC70-B00BBEFEAFD2}"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49AFDC8-2E91-4E13-B555-4A8FABE62DE4}"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734C1832-BBBD-4285-A271-209C21EEEE43}"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E812C722-634A-4D80-9E43-0E5ECD06D894}"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621CA74C-4118-4540-9026-45AADC6C0223}"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E1D129AD-F1E9-49B7-A91D-8CD160A52A18}"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EF2A13F5-A7CD-4F50-BE01-5E2BCCDAF5F9}"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60A06454-D83B-4562-8507-D3EC1F835B83}" type="datetimeFigureOut">
              <a:rPr lang="nl-NL"/>
              <a:pPr/>
              <a:t>14-4-2014</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fld id="{1A768B1B-213B-4B89-9E35-57AEA2BB112E}"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22D97068-9427-4D37-ABBA-D1B1D1DD91C3}" type="datetimeFigureOut">
              <a:rPr lang="nl-NL"/>
              <a:pPr/>
              <a:t>14-4-2014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F6DC4EED-91AE-4B52-A2FB-B1B2950DE8B0}"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74BF7835-E6E1-4914-A267-385D09CAA9B7}" type="datetimeFigureOut">
              <a:rPr lang="nl-NL"/>
              <a:pPr/>
              <a:t>14-4-2014</a:t>
            </a:fld>
            <a:endParaRPr lang="nl-NL"/>
          </a:p>
        </p:txBody>
      </p:sp>
      <p:sp>
        <p:nvSpPr>
          <p:cNvPr id="8" name="Footer Placeholder 4"/>
          <p:cNvSpPr>
            <a:spLocks noGrp="1"/>
          </p:cNvSpPr>
          <p:nvPr>
            <p:ph type="ftr" sz="quarter" idx="11"/>
          </p:nvPr>
        </p:nvSpPr>
        <p:spPr/>
        <p:txBody>
          <a:bodyPr/>
          <a:lstStyle>
            <a:lvl1pPr>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fld id="{09C3D1CD-A591-4AFB-8DBF-4E4FC6CD6172}"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DC051A37-17CE-4D71-BD16-06DB0E104E83}" type="datetimeFigureOut">
              <a:rPr lang="nl-NL"/>
              <a:pPr/>
              <a:t>14-4-2014</a:t>
            </a:fld>
            <a:endParaRPr lang="nl-NL"/>
          </a:p>
        </p:txBody>
      </p:sp>
      <p:sp>
        <p:nvSpPr>
          <p:cNvPr id="4" name="Footer Placeholder 4"/>
          <p:cNvSpPr>
            <a:spLocks noGrp="1"/>
          </p:cNvSpPr>
          <p:nvPr>
            <p:ph type="ftr" sz="quarter" idx="11"/>
          </p:nvPr>
        </p:nvSpPr>
        <p:spPr/>
        <p:txBody>
          <a:bodyPr/>
          <a:lstStyle>
            <a:lvl1pPr>
              <a:defRPr/>
            </a:lvl1pPr>
          </a:lstStyle>
          <a:p>
            <a:pPr>
              <a:defRPr/>
            </a:pPr>
            <a:endParaRPr lang="nl-NL"/>
          </a:p>
        </p:txBody>
      </p:sp>
      <p:sp>
        <p:nvSpPr>
          <p:cNvPr id="5" name="Slide Number Placeholder 5"/>
          <p:cNvSpPr>
            <a:spLocks noGrp="1"/>
          </p:cNvSpPr>
          <p:nvPr>
            <p:ph type="sldNum" sz="quarter" idx="12"/>
          </p:nvPr>
        </p:nvSpPr>
        <p:spPr/>
        <p:txBody>
          <a:bodyPr/>
          <a:lstStyle>
            <a:lvl1pPr>
              <a:defRPr/>
            </a:lvl1pPr>
          </a:lstStyle>
          <a:p>
            <a:fld id="{DEEEC8E6-384A-4020-80A9-39F6D4693783}"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2ED8317-03A9-4066-8BF5-3B6F07EFD7DF}" type="datetimeFigureOut">
              <a:rPr lang="nl-NL"/>
              <a:pPr/>
              <a:t>14-4-2014</a:t>
            </a:fld>
            <a:endParaRPr lang="nl-NL"/>
          </a:p>
        </p:txBody>
      </p:sp>
      <p:sp>
        <p:nvSpPr>
          <p:cNvPr id="3" name="Footer Placeholder 4"/>
          <p:cNvSpPr>
            <a:spLocks noGrp="1"/>
          </p:cNvSpPr>
          <p:nvPr>
            <p:ph type="ftr" sz="quarter" idx="11"/>
          </p:nvPr>
        </p:nvSpPr>
        <p:spPr/>
        <p:txBody>
          <a:bodyPr/>
          <a:lstStyle>
            <a:lvl1pPr>
              <a:defRPr/>
            </a:lvl1pPr>
          </a:lstStyle>
          <a:p>
            <a:pPr>
              <a:defRPr/>
            </a:pPr>
            <a:endParaRPr lang="nl-NL"/>
          </a:p>
        </p:txBody>
      </p:sp>
      <p:sp>
        <p:nvSpPr>
          <p:cNvPr id="4" name="Slide Number Placeholder 5"/>
          <p:cNvSpPr>
            <a:spLocks noGrp="1"/>
          </p:cNvSpPr>
          <p:nvPr>
            <p:ph type="sldNum" sz="quarter" idx="12"/>
          </p:nvPr>
        </p:nvSpPr>
        <p:spPr/>
        <p:txBody>
          <a:bodyPr/>
          <a:lstStyle>
            <a:lvl1pPr>
              <a:defRPr/>
            </a:lvl1pPr>
          </a:lstStyle>
          <a:p>
            <a:fld id="{9C1E6974-38A0-4D46-9FFF-8E8F1F650AF7}"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E0E240DD-AC6E-490D-BA95-6BF97626C42B}" type="datetimeFigureOut">
              <a:rPr lang="nl-NL"/>
              <a:pPr/>
              <a:t>14-4-2014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5123D1D1-9AC0-4106-B020-F70A7515657B}"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F1A201F8-584B-4547-85EF-517AEC0CD8C6}" type="datetimeFigureOut">
              <a:rPr lang="nl-NL"/>
              <a:pPr/>
              <a:t>14-4-2014</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fld id="{FF182020-416C-419D-B935-90AC3DE6F237}"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562B11CE-D6BE-4444-9FE3-9BB274204A88}" type="datetimeFigureOut">
              <a:rPr lang="nl-NL"/>
              <a:pPr/>
              <a:t>14-4-2014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75FD285-D699-4102-99A7-AF2B23688F16}"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899592" y="692695"/>
            <a:ext cx="7200800" cy="1569660"/>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dirty="0"/>
          </a:p>
          <a:p>
            <a:pPr>
              <a:buFont typeface="Arial" pitchFamily="34" charset="0"/>
              <a:buChar char="•"/>
            </a:pPr>
            <a:r>
              <a:rPr lang="nl-NL" sz="2400" dirty="0" smtClean="0"/>
              <a:t> Ik leer te luisteren naar wat de heilige Geest tegen mij wil zeggen. </a:t>
            </a:r>
            <a:endParaRPr lang="nl-NL" sz="2400" dirty="0"/>
          </a:p>
        </p:txBody>
      </p:sp>
      <p:pic>
        <p:nvPicPr>
          <p:cNvPr id="14338" name="Picture 1" descr="17-b.jpg"/>
          <p:cNvPicPr>
            <a:picLocks noChangeAspect="1"/>
          </p:cNvPicPr>
          <p:nvPr/>
        </p:nvPicPr>
        <p:blipFill>
          <a:blip r:embed="rId2" cstate="print"/>
          <a:srcRect/>
          <a:stretch>
            <a:fillRect/>
          </a:stretch>
        </p:blipFill>
        <p:spPr bwMode="auto">
          <a:xfrm>
            <a:off x="7164288" y="4365104"/>
            <a:ext cx="1611312" cy="2160588"/>
          </a:xfrm>
          <a:prstGeom prst="rect">
            <a:avLst/>
          </a:prstGeom>
          <a:noFill/>
          <a:ln w="9525">
            <a:noFill/>
            <a:miter lim="800000"/>
            <a:headEnd/>
            <a:tailEnd/>
          </a:ln>
        </p:spPr>
      </p:pic>
      <p:sp>
        <p:nvSpPr>
          <p:cNvPr id="14339" name="Tekstvak 5"/>
          <p:cNvSpPr txBox="1">
            <a:spLocks noChangeArrowheads="1"/>
          </p:cNvSpPr>
          <p:nvPr/>
        </p:nvSpPr>
        <p:spPr bwMode="auto">
          <a:xfrm>
            <a:off x="3275856" y="6093296"/>
            <a:ext cx="3887787" cy="522288"/>
          </a:xfrm>
          <a:prstGeom prst="rect">
            <a:avLst/>
          </a:prstGeom>
          <a:noFill/>
          <a:ln w="9525">
            <a:noFill/>
            <a:miter lim="800000"/>
            <a:headEnd/>
            <a:tailEnd/>
          </a:ln>
        </p:spPr>
        <p:txBody>
          <a:bodyPr>
            <a:spAutoFit/>
          </a:bodyPr>
          <a:lstStyle/>
          <a:p>
            <a:pPr algn="r"/>
            <a:r>
              <a:rPr lang="nl-NL" sz="2800" b="1" dirty="0">
                <a:solidFill>
                  <a:srgbClr val="77933C"/>
                </a:solidFill>
                <a:ea typeface="Gungsuh" pitchFamily="18" charset="-127"/>
              </a:rPr>
              <a:t>Les 17 De Geest spreekt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899592" y="1052736"/>
            <a:ext cx="7344816" cy="707886"/>
          </a:xfrm>
          <a:prstGeom prst="rect">
            <a:avLst/>
          </a:prstGeom>
          <a:noFill/>
          <a:ln w="9525">
            <a:noFill/>
            <a:miter lim="800000"/>
            <a:headEnd/>
            <a:tailEnd/>
          </a:ln>
        </p:spPr>
        <p:txBody>
          <a:bodyPr wrap="square">
            <a:spAutoFit/>
          </a:bodyPr>
          <a:lstStyle/>
          <a:p>
            <a:pPr algn="ctr"/>
            <a:r>
              <a:rPr lang="nl-NL" sz="4000" b="1" dirty="0" smtClean="0"/>
              <a:t>Wel eens gehoord?</a:t>
            </a:r>
            <a:endParaRPr lang="nl-NL" sz="4000" b="1" dirty="0"/>
          </a:p>
        </p:txBody>
      </p:sp>
      <p:pic>
        <p:nvPicPr>
          <p:cNvPr id="14338" name="Picture 1" descr="17-b.jpg"/>
          <p:cNvPicPr>
            <a:picLocks noChangeAspect="1"/>
          </p:cNvPicPr>
          <p:nvPr/>
        </p:nvPicPr>
        <p:blipFill>
          <a:blip r:embed="rId2" cstate="print"/>
          <a:srcRect/>
          <a:stretch>
            <a:fillRect/>
          </a:stretch>
        </p:blipFill>
        <p:spPr bwMode="auto">
          <a:xfrm>
            <a:off x="5940152" y="2723675"/>
            <a:ext cx="2835448" cy="3802017"/>
          </a:xfrm>
          <a:prstGeom prst="rect">
            <a:avLst/>
          </a:prstGeom>
          <a:noFill/>
          <a:ln w="9525">
            <a:noFill/>
            <a:miter lim="800000"/>
            <a:headEnd/>
            <a:tailEnd/>
          </a:ln>
        </p:spPr>
      </p:pic>
      <p:sp>
        <p:nvSpPr>
          <p:cNvPr id="14339" name="Tekstvak 5"/>
          <p:cNvSpPr txBox="1">
            <a:spLocks noChangeArrowheads="1"/>
          </p:cNvSpPr>
          <p:nvPr/>
        </p:nvSpPr>
        <p:spPr bwMode="auto">
          <a:xfrm>
            <a:off x="2051720" y="6093296"/>
            <a:ext cx="3887787" cy="522288"/>
          </a:xfrm>
          <a:prstGeom prst="rect">
            <a:avLst/>
          </a:prstGeom>
          <a:noFill/>
          <a:ln w="9525">
            <a:noFill/>
            <a:miter lim="800000"/>
            <a:headEnd/>
            <a:tailEnd/>
          </a:ln>
        </p:spPr>
        <p:txBody>
          <a:bodyPr>
            <a:spAutoFit/>
          </a:bodyPr>
          <a:lstStyle/>
          <a:p>
            <a:pPr algn="r"/>
            <a:r>
              <a:rPr lang="nl-NL" sz="2800" b="1" dirty="0">
                <a:solidFill>
                  <a:srgbClr val="77933C"/>
                </a:solidFill>
                <a:ea typeface="Gungsuh" pitchFamily="18" charset="-127"/>
              </a:rPr>
              <a:t>Les 17 De Geest spreekt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899592" y="1052736"/>
            <a:ext cx="7344816" cy="707886"/>
          </a:xfrm>
          <a:prstGeom prst="rect">
            <a:avLst/>
          </a:prstGeom>
          <a:noFill/>
          <a:ln w="9525">
            <a:noFill/>
            <a:miter lim="800000"/>
            <a:headEnd/>
            <a:tailEnd/>
          </a:ln>
        </p:spPr>
        <p:txBody>
          <a:bodyPr wrap="square">
            <a:spAutoFit/>
          </a:bodyPr>
          <a:lstStyle/>
          <a:p>
            <a:pPr algn="ctr"/>
            <a:r>
              <a:rPr lang="nl-NL" sz="4000" b="1" dirty="0" err="1" smtClean="0"/>
              <a:t>Ssst</a:t>
            </a:r>
            <a:r>
              <a:rPr lang="nl-NL" sz="4000" b="1" dirty="0" smtClean="0"/>
              <a:t>… ik hoor wat</a:t>
            </a:r>
            <a:endParaRPr lang="nl-NL" sz="4000" b="1" dirty="0"/>
          </a:p>
        </p:txBody>
      </p:sp>
      <p:pic>
        <p:nvPicPr>
          <p:cNvPr id="14338" name="Picture 1" descr="17-b.jpg"/>
          <p:cNvPicPr>
            <a:picLocks noChangeAspect="1"/>
          </p:cNvPicPr>
          <p:nvPr/>
        </p:nvPicPr>
        <p:blipFill>
          <a:blip r:embed="rId2" cstate="print"/>
          <a:srcRect/>
          <a:stretch>
            <a:fillRect/>
          </a:stretch>
        </p:blipFill>
        <p:spPr bwMode="auto">
          <a:xfrm>
            <a:off x="5940152" y="2723675"/>
            <a:ext cx="2835448" cy="3802017"/>
          </a:xfrm>
          <a:prstGeom prst="rect">
            <a:avLst/>
          </a:prstGeom>
          <a:noFill/>
          <a:ln w="9525">
            <a:noFill/>
            <a:miter lim="800000"/>
            <a:headEnd/>
            <a:tailEnd/>
          </a:ln>
        </p:spPr>
      </p:pic>
      <p:sp>
        <p:nvSpPr>
          <p:cNvPr id="14339" name="Tekstvak 5"/>
          <p:cNvSpPr txBox="1">
            <a:spLocks noChangeArrowheads="1"/>
          </p:cNvSpPr>
          <p:nvPr/>
        </p:nvSpPr>
        <p:spPr bwMode="auto">
          <a:xfrm>
            <a:off x="2051720" y="6093296"/>
            <a:ext cx="3887787" cy="522288"/>
          </a:xfrm>
          <a:prstGeom prst="rect">
            <a:avLst/>
          </a:prstGeom>
          <a:noFill/>
          <a:ln w="9525">
            <a:noFill/>
            <a:miter lim="800000"/>
            <a:headEnd/>
            <a:tailEnd/>
          </a:ln>
        </p:spPr>
        <p:txBody>
          <a:bodyPr>
            <a:spAutoFit/>
          </a:bodyPr>
          <a:lstStyle/>
          <a:p>
            <a:pPr algn="r"/>
            <a:r>
              <a:rPr lang="nl-NL" sz="2800" b="1" dirty="0">
                <a:solidFill>
                  <a:srgbClr val="77933C"/>
                </a:solidFill>
                <a:ea typeface="Gungsuh" pitchFamily="18" charset="-127"/>
              </a:rPr>
              <a:t>Les 17 De Geest spreekt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6"/>
          <p:cNvSpPr txBox="1">
            <a:spLocks noChangeArrowheads="1"/>
          </p:cNvSpPr>
          <p:nvPr/>
        </p:nvSpPr>
        <p:spPr bwMode="auto">
          <a:xfrm>
            <a:off x="323529" y="332657"/>
            <a:ext cx="8352160" cy="4708981"/>
          </a:xfrm>
          <a:prstGeom prst="rect">
            <a:avLst/>
          </a:prstGeom>
          <a:noFill/>
          <a:ln w="9525">
            <a:noFill/>
            <a:miter lim="800000"/>
            <a:headEnd/>
            <a:tailEnd/>
          </a:ln>
        </p:spPr>
        <p:txBody>
          <a:bodyPr wrap="square">
            <a:spAutoFit/>
          </a:bodyPr>
          <a:lstStyle/>
          <a:p>
            <a:r>
              <a:rPr lang="nl-NL" sz="2000" b="1" dirty="0"/>
              <a:t>Psalm </a:t>
            </a:r>
            <a:r>
              <a:rPr lang="nl-NL" sz="2000" b="1" dirty="0" smtClean="0"/>
              <a:t>95: 8-11</a:t>
            </a:r>
            <a:endParaRPr lang="nl-NL" sz="2000" b="1" dirty="0"/>
          </a:p>
          <a:p>
            <a:r>
              <a:rPr lang="nl-NL" sz="2000" dirty="0"/>
              <a:t>8 </a:t>
            </a:r>
            <a:r>
              <a:rPr lang="ja-JP" altLang="nl-NL" sz="2000" dirty="0"/>
              <a:t>‘</a:t>
            </a:r>
            <a:r>
              <a:rPr lang="nl-NL" altLang="ja-JP" sz="2000" dirty="0"/>
              <a:t>Wees niet koppig als bij </a:t>
            </a:r>
            <a:r>
              <a:rPr lang="nl-NL" altLang="ja-JP" sz="2000" dirty="0" err="1"/>
              <a:t>Meriba</a:t>
            </a:r>
            <a:r>
              <a:rPr lang="nl-NL" altLang="ja-JP" sz="2000" dirty="0"/>
              <a:t>, als die dag bij Massa, in de woestijn, 9 toen jullie voorouders mij op de proef stelden, mij tartten, al hadden ze mijn daden gezien. </a:t>
            </a:r>
            <a:r>
              <a:rPr lang="nl-NL" sz="2000" dirty="0" smtClean="0"/>
              <a:t>10 </a:t>
            </a:r>
            <a:r>
              <a:rPr lang="nl-NL" sz="2000" dirty="0"/>
              <a:t>Veertig jaar voelde ik weerzin tegen hen. </a:t>
            </a:r>
            <a:r>
              <a:rPr lang="nl-NL" sz="2000" dirty="0" smtClean="0"/>
              <a:t>Ik </a:t>
            </a:r>
            <a:r>
              <a:rPr lang="nl-NL" sz="2000" dirty="0"/>
              <a:t>zei: </a:t>
            </a:r>
            <a:r>
              <a:rPr lang="ja-JP" altLang="nl-NL" sz="2000" dirty="0"/>
              <a:t>“</a:t>
            </a:r>
            <a:r>
              <a:rPr lang="nl-NL" altLang="ja-JP" sz="2000" dirty="0"/>
              <a:t>Het is een stuurloos volk dat mijn wegen niet wil kennen.</a:t>
            </a:r>
            <a:r>
              <a:rPr lang="ja-JP" altLang="nl-NL" sz="2000" dirty="0"/>
              <a:t>”</a:t>
            </a:r>
            <a:r>
              <a:rPr lang="nl-NL" altLang="ja-JP" sz="2000" dirty="0"/>
              <a:t> 11 En ik zwoer in mijn woede: </a:t>
            </a:r>
            <a:r>
              <a:rPr lang="ja-JP" altLang="nl-NL" sz="2000" dirty="0"/>
              <a:t>“</a:t>
            </a:r>
            <a:r>
              <a:rPr lang="nl-NL" altLang="ja-JP" sz="2000" dirty="0"/>
              <a:t>Nooit gaan zij mijn rustplaats binnen!</a:t>
            </a:r>
            <a:r>
              <a:rPr lang="ja-JP" altLang="nl-NL" sz="2000" dirty="0"/>
              <a:t>”’</a:t>
            </a:r>
            <a:r>
              <a:rPr lang="nl-NL" altLang="ja-JP" sz="2000" dirty="0"/>
              <a:t> </a:t>
            </a:r>
            <a:endParaRPr lang="nl-NL" altLang="ja-JP" sz="2000" dirty="0" smtClean="0"/>
          </a:p>
          <a:p>
            <a:endParaRPr lang="nl-NL" altLang="ja-JP" sz="2000" dirty="0"/>
          </a:p>
          <a:p>
            <a:r>
              <a:rPr lang="nl-NL" sz="2000" b="1" dirty="0" smtClean="0"/>
              <a:t>Hebreeën 3: 7-11</a:t>
            </a:r>
          </a:p>
          <a:p>
            <a:r>
              <a:rPr lang="nl-NL" sz="2000" dirty="0" smtClean="0"/>
              <a:t>De heilige Geest zegt immers: </a:t>
            </a:r>
            <a:r>
              <a:rPr lang="ja-JP" altLang="nl-NL" sz="2000" dirty="0" smtClean="0"/>
              <a:t>‘</a:t>
            </a:r>
            <a:r>
              <a:rPr lang="nl-NL" altLang="ja-JP" sz="2000" dirty="0" smtClean="0"/>
              <a:t>Horen jullie vandaag zijn stem,  wees dan niet koppig, als tijdens de opstand,  toen jullie mij beproefden in de woestijn,  waar jullie voorouders mij op de proef stelden en tartten, hoewel ze mijn daden hadden gezien, veertig jaar lang. Daarom werd die generatie door mijn woede getroffen, ik zei: </a:t>
            </a:r>
            <a:r>
              <a:rPr lang="ja-JP" altLang="nl-NL" sz="2000" dirty="0" smtClean="0"/>
              <a:t>“</a:t>
            </a:r>
            <a:r>
              <a:rPr lang="nl-NL" altLang="ja-JP" sz="2000" dirty="0" smtClean="0"/>
              <a:t>Altijd weer dwaalt hun hart, mijn wegen kennen ze niet.</a:t>
            </a:r>
            <a:r>
              <a:rPr lang="ja-JP" altLang="nl-NL" sz="2000" dirty="0" smtClean="0"/>
              <a:t>”</a:t>
            </a:r>
            <a:r>
              <a:rPr lang="nl-NL" altLang="ja-JP" sz="2000" dirty="0" smtClean="0"/>
              <a:t> </a:t>
            </a:r>
          </a:p>
          <a:p>
            <a:r>
              <a:rPr lang="nl-NL" sz="2000" dirty="0" smtClean="0"/>
              <a:t>En in mijn toorn heb ik gezworen: </a:t>
            </a:r>
            <a:r>
              <a:rPr lang="ja-JP" altLang="nl-NL" sz="2000" dirty="0" smtClean="0"/>
              <a:t>“</a:t>
            </a:r>
            <a:r>
              <a:rPr lang="nl-NL" altLang="ja-JP" sz="2000" dirty="0" smtClean="0"/>
              <a:t>Nooit zullen ze binnengaan in mijn rust.</a:t>
            </a:r>
            <a:r>
              <a:rPr lang="ja-JP" altLang="nl-NL" sz="2000" dirty="0" smtClean="0"/>
              <a:t>”’ </a:t>
            </a:r>
            <a:r>
              <a:rPr lang="nl-NL" sz="2000" dirty="0"/>
              <a:t/>
            </a:r>
            <a:br>
              <a:rPr lang="nl-NL" sz="2000" dirty="0"/>
            </a:br>
            <a:endParaRPr lang="nl-NL" sz="2000" b="1" dirty="0"/>
          </a:p>
        </p:txBody>
      </p:sp>
      <p:pic>
        <p:nvPicPr>
          <p:cNvPr id="15362" name="Picture 1" descr="17-b.jpg"/>
          <p:cNvPicPr>
            <a:picLocks noChangeAspect="1"/>
          </p:cNvPicPr>
          <p:nvPr/>
        </p:nvPicPr>
        <p:blipFill>
          <a:blip r:embed="rId2" cstate="print"/>
          <a:srcRect/>
          <a:stretch>
            <a:fillRect/>
          </a:stretch>
        </p:blipFill>
        <p:spPr bwMode="auto">
          <a:xfrm>
            <a:off x="7668344" y="4991894"/>
            <a:ext cx="1251271" cy="1677814"/>
          </a:xfrm>
          <a:prstGeom prst="rect">
            <a:avLst/>
          </a:prstGeom>
          <a:noFill/>
          <a:ln w="9525">
            <a:noFill/>
            <a:miter lim="800000"/>
            <a:headEnd/>
            <a:tailEnd/>
          </a:ln>
        </p:spPr>
      </p:pic>
      <p:sp>
        <p:nvSpPr>
          <p:cNvPr id="15363" name="Tekstvak 12"/>
          <p:cNvSpPr txBox="1">
            <a:spLocks noChangeArrowheads="1"/>
          </p:cNvSpPr>
          <p:nvPr/>
        </p:nvSpPr>
        <p:spPr bwMode="auto">
          <a:xfrm>
            <a:off x="3779912" y="6309320"/>
            <a:ext cx="3887787" cy="400110"/>
          </a:xfrm>
          <a:prstGeom prst="rect">
            <a:avLst/>
          </a:prstGeom>
          <a:noFill/>
          <a:ln w="9525">
            <a:noFill/>
            <a:miter lim="800000"/>
            <a:headEnd/>
            <a:tailEnd/>
          </a:ln>
        </p:spPr>
        <p:txBody>
          <a:bodyPr>
            <a:spAutoFit/>
          </a:bodyPr>
          <a:lstStyle/>
          <a:p>
            <a:pPr algn="r"/>
            <a:r>
              <a:rPr lang="nl-NL" sz="2000" b="1" dirty="0">
                <a:solidFill>
                  <a:srgbClr val="77933C"/>
                </a:solidFill>
                <a:ea typeface="Gungsuh" pitchFamily="18" charset="-127"/>
              </a:rPr>
              <a:t>Les 17 De Geest spreekt</a:t>
            </a:r>
          </a:p>
        </p:txBody>
      </p:sp>
      <p:pic>
        <p:nvPicPr>
          <p:cNvPr id="15364" name="Afbeelding 5"/>
          <p:cNvPicPr>
            <a:picLocks noChangeAspect="1"/>
          </p:cNvPicPr>
          <p:nvPr/>
        </p:nvPicPr>
        <p:blipFill>
          <a:blip r:embed="rId3" cstate="print"/>
          <a:srcRect/>
          <a:stretch>
            <a:fillRect/>
          </a:stretch>
        </p:blipFill>
        <p:spPr bwMode="auto">
          <a:xfrm>
            <a:off x="179389" y="4941168"/>
            <a:ext cx="1174316" cy="179618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899592" y="1052736"/>
            <a:ext cx="7344816" cy="707886"/>
          </a:xfrm>
          <a:prstGeom prst="rect">
            <a:avLst/>
          </a:prstGeom>
          <a:noFill/>
          <a:ln w="9525">
            <a:noFill/>
            <a:miter lim="800000"/>
            <a:headEnd/>
            <a:tailEnd/>
          </a:ln>
        </p:spPr>
        <p:txBody>
          <a:bodyPr wrap="square">
            <a:spAutoFit/>
          </a:bodyPr>
          <a:lstStyle/>
          <a:p>
            <a:pPr algn="ctr"/>
            <a:r>
              <a:rPr lang="nl-NL" sz="4000" b="1" dirty="0" smtClean="0"/>
              <a:t>Lastig</a:t>
            </a:r>
            <a:endParaRPr lang="nl-NL" sz="4000" b="1" dirty="0"/>
          </a:p>
        </p:txBody>
      </p:sp>
      <p:pic>
        <p:nvPicPr>
          <p:cNvPr id="14338" name="Picture 1" descr="17-b.jpg"/>
          <p:cNvPicPr>
            <a:picLocks noChangeAspect="1"/>
          </p:cNvPicPr>
          <p:nvPr/>
        </p:nvPicPr>
        <p:blipFill>
          <a:blip r:embed="rId2" cstate="print"/>
          <a:srcRect/>
          <a:stretch>
            <a:fillRect/>
          </a:stretch>
        </p:blipFill>
        <p:spPr bwMode="auto">
          <a:xfrm>
            <a:off x="5940152" y="2723675"/>
            <a:ext cx="2835448" cy="3802017"/>
          </a:xfrm>
          <a:prstGeom prst="rect">
            <a:avLst/>
          </a:prstGeom>
          <a:noFill/>
          <a:ln w="9525">
            <a:noFill/>
            <a:miter lim="800000"/>
            <a:headEnd/>
            <a:tailEnd/>
          </a:ln>
        </p:spPr>
      </p:pic>
      <p:sp>
        <p:nvSpPr>
          <p:cNvPr id="14339" name="Tekstvak 5"/>
          <p:cNvSpPr txBox="1">
            <a:spLocks noChangeArrowheads="1"/>
          </p:cNvSpPr>
          <p:nvPr/>
        </p:nvSpPr>
        <p:spPr bwMode="auto">
          <a:xfrm>
            <a:off x="2051720" y="6093296"/>
            <a:ext cx="3887787" cy="522288"/>
          </a:xfrm>
          <a:prstGeom prst="rect">
            <a:avLst/>
          </a:prstGeom>
          <a:noFill/>
          <a:ln w="9525">
            <a:noFill/>
            <a:miter lim="800000"/>
            <a:headEnd/>
            <a:tailEnd/>
          </a:ln>
        </p:spPr>
        <p:txBody>
          <a:bodyPr>
            <a:spAutoFit/>
          </a:bodyPr>
          <a:lstStyle/>
          <a:p>
            <a:pPr algn="r"/>
            <a:r>
              <a:rPr lang="nl-NL" sz="2800" b="1" dirty="0">
                <a:solidFill>
                  <a:srgbClr val="77933C"/>
                </a:solidFill>
                <a:ea typeface="Gungsuh" pitchFamily="18" charset="-127"/>
              </a:rPr>
              <a:t>Les 17 De Geest spreekt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kstvak 6"/>
          <p:cNvSpPr txBox="1">
            <a:spLocks noChangeArrowheads="1"/>
          </p:cNvSpPr>
          <p:nvPr/>
        </p:nvSpPr>
        <p:spPr bwMode="auto">
          <a:xfrm>
            <a:off x="251520" y="260648"/>
            <a:ext cx="8568631" cy="5909310"/>
          </a:xfrm>
          <a:prstGeom prst="rect">
            <a:avLst/>
          </a:prstGeom>
          <a:noFill/>
          <a:ln w="9525">
            <a:noFill/>
            <a:miter lim="800000"/>
            <a:headEnd/>
            <a:tailEnd/>
          </a:ln>
        </p:spPr>
        <p:txBody>
          <a:bodyPr wrap="square">
            <a:spAutoFit/>
          </a:bodyPr>
          <a:lstStyle/>
          <a:p>
            <a:r>
              <a:rPr lang="nl-NL" b="1" dirty="0"/>
              <a:t>2 Koningen 19: </a:t>
            </a:r>
            <a:r>
              <a:rPr lang="nl-NL" b="1" dirty="0" smtClean="0"/>
              <a:t>9-19</a:t>
            </a:r>
            <a:endParaRPr lang="nl-NL" b="1" dirty="0"/>
          </a:p>
          <a:p>
            <a:r>
              <a:rPr lang="nl-NL" dirty="0"/>
              <a:t>9 Maar toen </a:t>
            </a:r>
            <a:r>
              <a:rPr lang="nl-NL" dirty="0" err="1"/>
              <a:t>Sanherib</a:t>
            </a:r>
            <a:r>
              <a:rPr lang="nl-NL" dirty="0"/>
              <a:t> het gerucht opving dat koning </a:t>
            </a:r>
            <a:r>
              <a:rPr lang="nl-NL" dirty="0" err="1"/>
              <a:t>Tirhaka</a:t>
            </a:r>
            <a:r>
              <a:rPr lang="nl-NL" dirty="0"/>
              <a:t> van </a:t>
            </a:r>
            <a:r>
              <a:rPr lang="nl-NL" dirty="0" err="1"/>
              <a:t>Nubië</a:t>
            </a:r>
            <a:r>
              <a:rPr lang="nl-NL" dirty="0"/>
              <a:t> was uitgetrokken om de strijd met hem aan te binden, zond hij opnieuw gezanten naar </a:t>
            </a:r>
            <a:r>
              <a:rPr lang="nl-NL" dirty="0" err="1"/>
              <a:t>Hizkia</a:t>
            </a:r>
            <a:r>
              <a:rPr lang="nl-NL" dirty="0"/>
              <a:t>, met de opdracht: 10 </a:t>
            </a:r>
            <a:r>
              <a:rPr lang="nl-NL" dirty="0" smtClean="0"/>
              <a:t>‘</a:t>
            </a:r>
            <a:r>
              <a:rPr lang="nl-NL" altLang="ja-JP" dirty="0" smtClean="0"/>
              <a:t>Zeg </a:t>
            </a:r>
            <a:r>
              <a:rPr lang="nl-NL" altLang="ja-JP" dirty="0"/>
              <a:t>tegen koning </a:t>
            </a:r>
            <a:r>
              <a:rPr lang="nl-NL" altLang="ja-JP" dirty="0" err="1"/>
              <a:t>Hizkia</a:t>
            </a:r>
            <a:r>
              <a:rPr lang="nl-NL" altLang="ja-JP" dirty="0"/>
              <a:t> van Juda: </a:t>
            </a:r>
            <a:r>
              <a:rPr lang="nl-NL" altLang="ja-JP" dirty="0" smtClean="0"/>
              <a:t>“Laat </a:t>
            </a:r>
            <a:r>
              <a:rPr lang="nl-NL" altLang="ja-JP" dirty="0"/>
              <a:t>u niet misleiden door de HEER, uw God, in wie u uw vertrouwen hebt gesteld omdat hij u heeft toegezegd dat Jeruzalem niet in handen zal vallen van de koning van </a:t>
            </a:r>
            <a:r>
              <a:rPr lang="nl-NL" altLang="ja-JP" dirty="0" err="1"/>
              <a:t>Assyrië</a:t>
            </a:r>
            <a:r>
              <a:rPr lang="nl-NL" altLang="ja-JP" dirty="0"/>
              <a:t>. 11 U hebt toch zelf gehoord hoe de koningen van </a:t>
            </a:r>
            <a:r>
              <a:rPr lang="nl-NL" altLang="ja-JP" dirty="0" err="1"/>
              <a:t>Assyrië</a:t>
            </a:r>
            <a:r>
              <a:rPr lang="nl-NL" altLang="ja-JP" dirty="0"/>
              <a:t> alle landen die ze binnenvielen vernietigd hebben. Zou u dan gered worden? 12 </a:t>
            </a:r>
            <a:r>
              <a:rPr lang="nl-NL" altLang="ja-JP" dirty="0" err="1"/>
              <a:t>Gozan</a:t>
            </a:r>
            <a:r>
              <a:rPr lang="nl-NL" altLang="ja-JP" dirty="0"/>
              <a:t>, </a:t>
            </a:r>
            <a:r>
              <a:rPr lang="nl-NL" altLang="ja-JP" dirty="0" err="1"/>
              <a:t>Charan</a:t>
            </a:r>
            <a:r>
              <a:rPr lang="nl-NL" altLang="ja-JP" dirty="0"/>
              <a:t>, </a:t>
            </a:r>
            <a:r>
              <a:rPr lang="nl-NL" altLang="ja-JP" dirty="0" err="1"/>
              <a:t>Resef</a:t>
            </a:r>
            <a:r>
              <a:rPr lang="nl-NL" altLang="ja-JP" dirty="0"/>
              <a:t> en de inwoners van Eden in </a:t>
            </a:r>
            <a:r>
              <a:rPr lang="nl-NL" altLang="ja-JP" dirty="0" err="1"/>
              <a:t>Telassar</a:t>
            </a:r>
            <a:r>
              <a:rPr lang="nl-NL" altLang="ja-JP" dirty="0"/>
              <a:t>, die door mijn voorouders werden uitgeroeid, zijn toch ook niet door hun goden gered? 13 En wat is er geworden van de koningen van </a:t>
            </a:r>
            <a:r>
              <a:rPr lang="nl-NL" altLang="ja-JP" dirty="0" err="1"/>
              <a:t>Hamat</a:t>
            </a:r>
            <a:r>
              <a:rPr lang="nl-NL" altLang="ja-JP" dirty="0"/>
              <a:t> en </a:t>
            </a:r>
            <a:r>
              <a:rPr lang="nl-NL" altLang="ja-JP" dirty="0" err="1"/>
              <a:t>Arpad</a:t>
            </a:r>
            <a:r>
              <a:rPr lang="nl-NL" altLang="ja-JP" dirty="0"/>
              <a:t>, en van de koningen van de stad </a:t>
            </a:r>
            <a:r>
              <a:rPr lang="nl-NL" altLang="ja-JP" dirty="0" err="1"/>
              <a:t>Sefarwaïm</a:t>
            </a:r>
            <a:r>
              <a:rPr lang="nl-NL" altLang="ja-JP" dirty="0"/>
              <a:t> en van </a:t>
            </a:r>
            <a:r>
              <a:rPr lang="nl-NL" altLang="ja-JP" dirty="0" err="1"/>
              <a:t>Hena</a:t>
            </a:r>
            <a:r>
              <a:rPr lang="nl-NL" altLang="ja-JP" dirty="0"/>
              <a:t> en </a:t>
            </a:r>
            <a:r>
              <a:rPr lang="nl-NL" altLang="ja-JP" dirty="0" err="1"/>
              <a:t>Iwwa</a:t>
            </a:r>
            <a:r>
              <a:rPr lang="nl-NL" altLang="ja-JP" dirty="0" smtClean="0"/>
              <a:t>?”’ </a:t>
            </a:r>
            <a:r>
              <a:rPr lang="nl-NL" dirty="0" smtClean="0"/>
              <a:t>14 Toen </a:t>
            </a:r>
            <a:r>
              <a:rPr lang="nl-NL" dirty="0" err="1" smtClean="0"/>
              <a:t>Hizkia</a:t>
            </a:r>
            <a:r>
              <a:rPr lang="nl-NL" dirty="0" smtClean="0"/>
              <a:t> de brief had gelezen die de boden hem overhandigd hadden, ging hij naar de tempel van de HEER en legde de brief daar open voor hem neer. 15 En hij bad tot de HEER: </a:t>
            </a:r>
            <a:r>
              <a:rPr lang="nl-NL" dirty="0" smtClean="0"/>
              <a:t>‘</a:t>
            </a:r>
            <a:r>
              <a:rPr lang="nl-NL" altLang="ja-JP" dirty="0" smtClean="0"/>
              <a:t>HEER, God van Israël, u die op de cherubs troont, u alleen bent God van alle koninkrijken op aarde, u hebt de hemel en de aarde gemaakt. 16 Leen mij uw oor, HEER, en luister, open uw ogen en zie toe. Hoor met welke woorden </a:t>
            </a:r>
            <a:r>
              <a:rPr lang="nl-NL" altLang="ja-JP" dirty="0" err="1" smtClean="0"/>
              <a:t>Sanherib</a:t>
            </a:r>
            <a:r>
              <a:rPr lang="nl-NL" altLang="ja-JP" dirty="0" smtClean="0"/>
              <a:t> de levende God hoont. 17 Het is waar, HEER, de koningen van </a:t>
            </a:r>
            <a:r>
              <a:rPr lang="nl-NL" altLang="ja-JP" dirty="0" err="1" smtClean="0"/>
              <a:t>Assyrië</a:t>
            </a:r>
            <a:r>
              <a:rPr lang="nl-NL" altLang="ja-JP" dirty="0" smtClean="0"/>
              <a:t> hebben andere volken en hun landen verwoest 18 en hun goden aan het vuur prijsgegeven. Dat waren dan ook geen goden, het waren slechts maaksels van mensenhanden, beelden van hout en steen, die ze vernietigd hebben. 19 Ik vraag u, HEER, onze God: red ons uit zijn handen, opdat alle koninkrijken op aarde zullen beseffen dat u, HEER, de enige God bent.</a:t>
            </a:r>
            <a:r>
              <a:rPr lang="nl-NL" altLang="ja-JP" dirty="0" smtClean="0"/>
              <a:t>’</a:t>
            </a:r>
            <a:endParaRPr lang="nl-NL" altLang="ja-JP" dirty="0"/>
          </a:p>
        </p:txBody>
      </p:sp>
      <p:pic>
        <p:nvPicPr>
          <p:cNvPr id="19458" name="Picture 1" descr="17-b.jpg"/>
          <p:cNvPicPr>
            <a:picLocks noChangeAspect="1"/>
          </p:cNvPicPr>
          <p:nvPr/>
        </p:nvPicPr>
        <p:blipFill>
          <a:blip r:embed="rId2" cstate="print"/>
          <a:srcRect/>
          <a:stretch>
            <a:fillRect/>
          </a:stretch>
        </p:blipFill>
        <p:spPr bwMode="auto">
          <a:xfrm>
            <a:off x="8332288" y="5805264"/>
            <a:ext cx="659335" cy="884095"/>
          </a:xfrm>
          <a:prstGeom prst="rect">
            <a:avLst/>
          </a:prstGeom>
          <a:noFill/>
          <a:ln w="9525">
            <a:noFill/>
            <a:miter lim="800000"/>
            <a:headEnd/>
            <a:tailEnd/>
          </a:ln>
        </p:spPr>
      </p:pic>
      <p:sp>
        <p:nvSpPr>
          <p:cNvPr id="19459" name="Tekstvak 7"/>
          <p:cNvSpPr txBox="1">
            <a:spLocks noChangeArrowheads="1"/>
          </p:cNvSpPr>
          <p:nvPr/>
        </p:nvSpPr>
        <p:spPr bwMode="auto">
          <a:xfrm>
            <a:off x="4499992" y="6381328"/>
            <a:ext cx="3889375" cy="307777"/>
          </a:xfrm>
          <a:prstGeom prst="rect">
            <a:avLst/>
          </a:prstGeom>
          <a:noFill/>
          <a:ln w="9525">
            <a:noFill/>
            <a:miter lim="800000"/>
            <a:headEnd/>
            <a:tailEnd/>
          </a:ln>
        </p:spPr>
        <p:txBody>
          <a:bodyPr>
            <a:spAutoFit/>
          </a:bodyPr>
          <a:lstStyle/>
          <a:p>
            <a:pPr algn="r"/>
            <a:r>
              <a:rPr lang="nl-NL" sz="1400" b="1" dirty="0">
                <a:solidFill>
                  <a:srgbClr val="77933C"/>
                </a:solidFill>
                <a:ea typeface="Gungsuh" pitchFamily="18" charset="-127"/>
              </a:rPr>
              <a:t>Les 17 De Geest spreekt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kstvak 6"/>
          <p:cNvSpPr txBox="1">
            <a:spLocks noChangeArrowheads="1"/>
          </p:cNvSpPr>
          <p:nvPr/>
        </p:nvSpPr>
        <p:spPr bwMode="auto">
          <a:xfrm>
            <a:off x="395536" y="332656"/>
            <a:ext cx="8353177" cy="4708981"/>
          </a:xfrm>
          <a:prstGeom prst="rect">
            <a:avLst/>
          </a:prstGeom>
          <a:noFill/>
          <a:ln w="9525">
            <a:noFill/>
            <a:miter lim="800000"/>
            <a:headEnd/>
            <a:tailEnd/>
          </a:ln>
        </p:spPr>
        <p:txBody>
          <a:bodyPr wrap="square">
            <a:spAutoFit/>
          </a:bodyPr>
          <a:lstStyle/>
          <a:p>
            <a:r>
              <a:rPr lang="nl-NL" sz="2000" b="1" dirty="0"/>
              <a:t>Psalm </a:t>
            </a:r>
            <a:r>
              <a:rPr lang="nl-NL" sz="2000" b="1" dirty="0" smtClean="0"/>
              <a:t>4</a:t>
            </a:r>
            <a:endParaRPr lang="nl-NL" sz="2000" b="1" dirty="0"/>
          </a:p>
          <a:p>
            <a:r>
              <a:rPr lang="nl-NL" sz="2000" dirty="0"/>
              <a:t>1 Voor de koorleider. Bij snarenspel. Een psalm van David. </a:t>
            </a:r>
            <a:endParaRPr lang="nl-NL" sz="2000" dirty="0" smtClean="0"/>
          </a:p>
          <a:p>
            <a:r>
              <a:rPr lang="nl-NL" sz="2000" dirty="0" smtClean="0"/>
              <a:t>2 </a:t>
            </a:r>
            <a:r>
              <a:rPr lang="nl-NL" sz="2000" dirty="0"/>
              <a:t>Antwoord mij als ik roep, God die mij recht doet. </a:t>
            </a:r>
            <a:endParaRPr lang="nl-NL" sz="2000" dirty="0" smtClean="0"/>
          </a:p>
          <a:p>
            <a:r>
              <a:rPr lang="nl-NL" sz="2000" dirty="0" smtClean="0"/>
              <a:t>Geef </a:t>
            </a:r>
            <a:r>
              <a:rPr lang="nl-NL" sz="2000" dirty="0"/>
              <a:t>mij ruimte als ik belaagd word, wees genadig, hoor mijn gebed. </a:t>
            </a:r>
            <a:endParaRPr lang="nl-NL" sz="2000" dirty="0" smtClean="0"/>
          </a:p>
          <a:p>
            <a:r>
              <a:rPr lang="nl-NL" sz="2000" dirty="0" smtClean="0"/>
              <a:t>3 </a:t>
            </a:r>
            <a:r>
              <a:rPr lang="nl-NL" sz="2000" dirty="0"/>
              <a:t>Machtigen, hoe lang nog maakt u mij te schande, </a:t>
            </a:r>
            <a:endParaRPr lang="nl-NL" sz="2000" dirty="0" smtClean="0"/>
          </a:p>
          <a:p>
            <a:r>
              <a:rPr lang="nl-NL" sz="2000" dirty="0" smtClean="0"/>
              <a:t>is </a:t>
            </a:r>
            <a:r>
              <a:rPr lang="nl-NL" sz="2000" dirty="0"/>
              <a:t>de schijn u lief, de leugen uw leidraad? Sela </a:t>
            </a:r>
          </a:p>
          <a:p>
            <a:r>
              <a:rPr lang="nl-NL" sz="2000" dirty="0"/>
              <a:t>4 De HEER schenkt zijn gunst aan wie hem trouw is, </a:t>
            </a:r>
          </a:p>
          <a:p>
            <a:r>
              <a:rPr lang="nl-NL" sz="2000" dirty="0"/>
              <a:t>de HEER luistert als ik tot hem roep. </a:t>
            </a:r>
            <a:endParaRPr lang="nl-NL" sz="2000" dirty="0" smtClean="0"/>
          </a:p>
          <a:p>
            <a:r>
              <a:rPr lang="nl-NL" sz="2000" dirty="0" smtClean="0"/>
              <a:t>5 </a:t>
            </a:r>
            <a:r>
              <a:rPr lang="nl-NL" sz="2000" dirty="0"/>
              <a:t>Beef voor hem en zondig niet, bezin u in de nacht en zwijg. </a:t>
            </a:r>
            <a:endParaRPr lang="nl-NL" sz="2000" dirty="0" smtClean="0"/>
          </a:p>
          <a:p>
            <a:r>
              <a:rPr lang="nl-NL" sz="2000" dirty="0" smtClean="0"/>
              <a:t>6 </a:t>
            </a:r>
            <a:r>
              <a:rPr lang="nl-NL" sz="2000" dirty="0"/>
              <a:t>Breng de juiste offers, heb vertrouwen in de HEER. </a:t>
            </a:r>
          </a:p>
          <a:p>
            <a:r>
              <a:rPr lang="nl-NL" sz="2000" dirty="0"/>
              <a:t>7 Velen zeggen: </a:t>
            </a:r>
            <a:r>
              <a:rPr lang="ja-JP" altLang="nl-NL" sz="2000" dirty="0"/>
              <a:t>‘</a:t>
            </a:r>
            <a:r>
              <a:rPr lang="nl-NL" altLang="ja-JP" sz="2000" dirty="0"/>
              <a:t>Wie maakt ons gelukkig?</a:t>
            </a:r>
            <a:r>
              <a:rPr lang="ja-JP" altLang="nl-NL" sz="2000" dirty="0"/>
              <a:t>’</a:t>
            </a:r>
            <a:r>
              <a:rPr lang="nl-NL" altLang="ja-JP" sz="2000" dirty="0"/>
              <a:t> – </a:t>
            </a:r>
          </a:p>
          <a:p>
            <a:r>
              <a:rPr lang="nl-NL" sz="2000" dirty="0"/>
              <a:t>HEER, laat het licht van uw gelaat over ons schijnen. </a:t>
            </a:r>
          </a:p>
          <a:p>
            <a:r>
              <a:rPr lang="nl-NL" sz="2000" dirty="0"/>
              <a:t>8 In u vindt mijn hart meer vreugde  dan zij in hun koren en wijn. </a:t>
            </a:r>
            <a:endParaRPr lang="nl-NL" sz="2000" dirty="0" smtClean="0"/>
          </a:p>
          <a:p>
            <a:r>
              <a:rPr lang="nl-NL" sz="2000" dirty="0" smtClean="0"/>
              <a:t>9 </a:t>
            </a:r>
            <a:r>
              <a:rPr lang="nl-NL" sz="2000" dirty="0"/>
              <a:t>In vrede leg ik mij neer en meteen slaap ik in, </a:t>
            </a:r>
            <a:endParaRPr lang="nl-NL" sz="2000" dirty="0" smtClean="0"/>
          </a:p>
          <a:p>
            <a:r>
              <a:rPr lang="nl-NL" sz="2000" dirty="0" smtClean="0"/>
              <a:t>want </a:t>
            </a:r>
            <a:r>
              <a:rPr lang="nl-NL" sz="2000" dirty="0"/>
              <a:t>u, HEER, laat mij wonen in een vertrouwd en veilig huis. </a:t>
            </a:r>
            <a:endParaRPr lang="nl-NL" sz="2000" b="1" dirty="0"/>
          </a:p>
        </p:txBody>
      </p:sp>
      <p:pic>
        <p:nvPicPr>
          <p:cNvPr id="21506" name="Picture 1" descr="17-b.jpg"/>
          <p:cNvPicPr>
            <a:picLocks noChangeAspect="1"/>
          </p:cNvPicPr>
          <p:nvPr/>
        </p:nvPicPr>
        <p:blipFill>
          <a:blip r:embed="rId2" cstate="print"/>
          <a:srcRect/>
          <a:stretch>
            <a:fillRect/>
          </a:stretch>
        </p:blipFill>
        <p:spPr bwMode="auto">
          <a:xfrm>
            <a:off x="7308304" y="4509120"/>
            <a:ext cx="1611312" cy="2160588"/>
          </a:xfrm>
          <a:prstGeom prst="rect">
            <a:avLst/>
          </a:prstGeom>
          <a:noFill/>
          <a:ln w="9525">
            <a:noFill/>
            <a:miter lim="800000"/>
            <a:headEnd/>
            <a:tailEnd/>
          </a:ln>
        </p:spPr>
      </p:pic>
      <p:sp>
        <p:nvSpPr>
          <p:cNvPr id="21507" name="Tekstvak 7"/>
          <p:cNvSpPr txBox="1">
            <a:spLocks noChangeArrowheads="1"/>
          </p:cNvSpPr>
          <p:nvPr/>
        </p:nvSpPr>
        <p:spPr bwMode="auto">
          <a:xfrm>
            <a:off x="3491880" y="6165304"/>
            <a:ext cx="3889375" cy="522288"/>
          </a:xfrm>
          <a:prstGeom prst="rect">
            <a:avLst/>
          </a:prstGeom>
          <a:noFill/>
          <a:ln w="9525">
            <a:noFill/>
            <a:miter lim="800000"/>
            <a:headEnd/>
            <a:tailEnd/>
          </a:ln>
        </p:spPr>
        <p:txBody>
          <a:bodyPr>
            <a:spAutoFit/>
          </a:bodyPr>
          <a:lstStyle/>
          <a:p>
            <a:pPr algn="r"/>
            <a:r>
              <a:rPr lang="nl-NL" sz="2800" b="1" dirty="0">
                <a:solidFill>
                  <a:srgbClr val="77933C"/>
                </a:solidFill>
                <a:ea typeface="Gungsuh" pitchFamily="18" charset="-127"/>
              </a:rPr>
              <a:t>Les 17 De Geest spreekt</a:t>
            </a:r>
          </a:p>
        </p:txBody>
      </p:sp>
      <p:pic>
        <p:nvPicPr>
          <p:cNvPr id="21508" name="Afbeelding 5"/>
          <p:cNvPicPr>
            <a:picLocks noChangeAspect="1"/>
          </p:cNvPicPr>
          <p:nvPr/>
        </p:nvPicPr>
        <p:blipFill>
          <a:blip r:embed="rId3" cstate="print"/>
          <a:srcRect/>
          <a:stretch>
            <a:fillRect/>
          </a:stretch>
        </p:blipFill>
        <p:spPr bwMode="auto">
          <a:xfrm>
            <a:off x="179389" y="5085058"/>
            <a:ext cx="1080244" cy="165229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kstvak 6"/>
          <p:cNvSpPr txBox="1">
            <a:spLocks noChangeArrowheads="1"/>
          </p:cNvSpPr>
          <p:nvPr/>
        </p:nvSpPr>
        <p:spPr bwMode="auto">
          <a:xfrm>
            <a:off x="683568" y="620688"/>
            <a:ext cx="7776864" cy="2862322"/>
          </a:xfrm>
          <a:prstGeom prst="rect">
            <a:avLst/>
          </a:prstGeom>
          <a:noFill/>
          <a:ln w="9525">
            <a:noFill/>
            <a:miter lim="800000"/>
            <a:headEnd/>
            <a:tailEnd/>
          </a:ln>
        </p:spPr>
        <p:txBody>
          <a:bodyPr wrap="square">
            <a:spAutoFit/>
          </a:bodyPr>
          <a:lstStyle/>
          <a:p>
            <a:r>
              <a:rPr lang="nl-NL" sz="2000" b="1" dirty="0" smtClean="0"/>
              <a:t>Filippenzen 4: 4-7</a:t>
            </a:r>
            <a:endParaRPr lang="nl-NL" sz="2000" b="1" dirty="0"/>
          </a:p>
          <a:p>
            <a:r>
              <a:rPr lang="nl-NL" sz="2000" dirty="0"/>
              <a:t>4 Laat de Heer uw vreugde blijven; </a:t>
            </a:r>
            <a:endParaRPr lang="nl-NL" sz="2000" dirty="0" smtClean="0"/>
          </a:p>
          <a:p>
            <a:r>
              <a:rPr lang="nl-NL" sz="2000" dirty="0" smtClean="0"/>
              <a:t>ik </a:t>
            </a:r>
            <a:r>
              <a:rPr lang="nl-NL" sz="2000" dirty="0"/>
              <a:t>zeg u nogmaals: wees altijd verheugd. </a:t>
            </a:r>
            <a:endParaRPr lang="nl-NL" sz="2000" dirty="0" smtClean="0"/>
          </a:p>
          <a:p>
            <a:r>
              <a:rPr lang="nl-NL" sz="2000" dirty="0" smtClean="0"/>
              <a:t>5 </a:t>
            </a:r>
            <a:r>
              <a:rPr lang="nl-NL" sz="2000" dirty="0"/>
              <a:t>Laat iedereen u kennen als vriendelijke mensen. </a:t>
            </a:r>
            <a:endParaRPr lang="nl-NL" sz="2000" dirty="0" smtClean="0"/>
          </a:p>
          <a:p>
            <a:r>
              <a:rPr lang="nl-NL" sz="2000" dirty="0" smtClean="0"/>
              <a:t>De </a:t>
            </a:r>
            <a:r>
              <a:rPr lang="nl-NL" sz="2000" dirty="0"/>
              <a:t>Heer is nabij. </a:t>
            </a:r>
            <a:endParaRPr lang="nl-NL" sz="2000" dirty="0" smtClean="0"/>
          </a:p>
          <a:p>
            <a:r>
              <a:rPr lang="nl-NL" sz="2000" dirty="0" smtClean="0"/>
              <a:t>6 </a:t>
            </a:r>
            <a:r>
              <a:rPr lang="nl-NL" sz="2000" dirty="0"/>
              <a:t>Wees over niets bezorgd, </a:t>
            </a:r>
            <a:endParaRPr lang="nl-NL" sz="2000" dirty="0" smtClean="0"/>
          </a:p>
          <a:p>
            <a:r>
              <a:rPr lang="nl-NL" sz="2000" dirty="0" smtClean="0"/>
              <a:t>maar </a:t>
            </a:r>
            <a:r>
              <a:rPr lang="nl-NL" sz="2000" dirty="0"/>
              <a:t>vraag God wat u nodig hebt en dank hem in al uw gebeden. </a:t>
            </a:r>
            <a:endParaRPr lang="nl-NL" sz="2000" dirty="0" smtClean="0"/>
          </a:p>
          <a:p>
            <a:r>
              <a:rPr lang="nl-NL" sz="2000" dirty="0" smtClean="0"/>
              <a:t>7 </a:t>
            </a:r>
            <a:r>
              <a:rPr lang="nl-NL" sz="2000" dirty="0"/>
              <a:t>Dan zal de vrede van God, die alle verstand te boven gaat, </a:t>
            </a:r>
            <a:endParaRPr lang="nl-NL" sz="2000" dirty="0" smtClean="0"/>
          </a:p>
          <a:p>
            <a:r>
              <a:rPr lang="nl-NL" sz="2000" dirty="0" smtClean="0"/>
              <a:t>uw </a:t>
            </a:r>
            <a:r>
              <a:rPr lang="nl-NL" sz="2000" dirty="0"/>
              <a:t>hart en gedachten in Christus Jezus bewaren.</a:t>
            </a:r>
            <a:endParaRPr lang="nl-NL" sz="2000" b="1" dirty="0"/>
          </a:p>
        </p:txBody>
      </p:sp>
      <p:pic>
        <p:nvPicPr>
          <p:cNvPr id="22530" name="Picture 1" descr="17-b.jpg"/>
          <p:cNvPicPr>
            <a:picLocks noChangeAspect="1"/>
          </p:cNvPicPr>
          <p:nvPr/>
        </p:nvPicPr>
        <p:blipFill>
          <a:blip r:embed="rId2" cstate="print"/>
          <a:srcRect/>
          <a:stretch>
            <a:fillRect/>
          </a:stretch>
        </p:blipFill>
        <p:spPr bwMode="auto">
          <a:xfrm>
            <a:off x="7308304" y="4437112"/>
            <a:ext cx="1611312" cy="2160588"/>
          </a:xfrm>
          <a:prstGeom prst="rect">
            <a:avLst/>
          </a:prstGeom>
          <a:noFill/>
          <a:ln w="9525">
            <a:noFill/>
            <a:miter lim="800000"/>
            <a:headEnd/>
            <a:tailEnd/>
          </a:ln>
        </p:spPr>
      </p:pic>
      <p:sp>
        <p:nvSpPr>
          <p:cNvPr id="22531" name="Tekstvak 7"/>
          <p:cNvSpPr txBox="1">
            <a:spLocks noChangeArrowheads="1"/>
          </p:cNvSpPr>
          <p:nvPr/>
        </p:nvSpPr>
        <p:spPr bwMode="auto">
          <a:xfrm>
            <a:off x="3419872" y="6093296"/>
            <a:ext cx="3889375" cy="522288"/>
          </a:xfrm>
          <a:prstGeom prst="rect">
            <a:avLst/>
          </a:prstGeom>
          <a:noFill/>
          <a:ln w="9525">
            <a:noFill/>
            <a:miter lim="800000"/>
            <a:headEnd/>
            <a:tailEnd/>
          </a:ln>
        </p:spPr>
        <p:txBody>
          <a:bodyPr>
            <a:spAutoFit/>
          </a:bodyPr>
          <a:lstStyle/>
          <a:p>
            <a:pPr algn="r"/>
            <a:r>
              <a:rPr lang="nl-NL" sz="2800" b="1" dirty="0">
                <a:solidFill>
                  <a:srgbClr val="77933C"/>
                </a:solidFill>
                <a:ea typeface="Gungsuh" pitchFamily="18" charset="-127"/>
              </a:rPr>
              <a:t>Les 17 De Geest spreekt</a:t>
            </a:r>
          </a:p>
        </p:txBody>
      </p:sp>
      <p:pic>
        <p:nvPicPr>
          <p:cNvPr id="22532"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899592" y="1052736"/>
            <a:ext cx="7344816" cy="707886"/>
          </a:xfrm>
          <a:prstGeom prst="rect">
            <a:avLst/>
          </a:prstGeom>
          <a:noFill/>
          <a:ln w="9525">
            <a:noFill/>
            <a:miter lim="800000"/>
            <a:headEnd/>
            <a:tailEnd/>
          </a:ln>
        </p:spPr>
        <p:txBody>
          <a:bodyPr wrap="square">
            <a:spAutoFit/>
          </a:bodyPr>
          <a:lstStyle/>
          <a:p>
            <a:pPr algn="ctr"/>
            <a:r>
              <a:rPr lang="nl-NL" sz="4000" b="1" dirty="0" smtClean="0"/>
              <a:t>Veelkleurig</a:t>
            </a:r>
            <a:endParaRPr lang="nl-NL" sz="4000" b="1" dirty="0"/>
          </a:p>
        </p:txBody>
      </p:sp>
      <p:pic>
        <p:nvPicPr>
          <p:cNvPr id="14338" name="Picture 1" descr="17-b.jpg"/>
          <p:cNvPicPr>
            <a:picLocks noChangeAspect="1"/>
          </p:cNvPicPr>
          <p:nvPr/>
        </p:nvPicPr>
        <p:blipFill>
          <a:blip r:embed="rId2" cstate="print"/>
          <a:srcRect/>
          <a:stretch>
            <a:fillRect/>
          </a:stretch>
        </p:blipFill>
        <p:spPr bwMode="auto">
          <a:xfrm>
            <a:off x="5940152" y="2723675"/>
            <a:ext cx="2835448" cy="3802017"/>
          </a:xfrm>
          <a:prstGeom prst="rect">
            <a:avLst/>
          </a:prstGeom>
          <a:noFill/>
          <a:ln w="9525">
            <a:noFill/>
            <a:miter lim="800000"/>
            <a:headEnd/>
            <a:tailEnd/>
          </a:ln>
        </p:spPr>
      </p:pic>
      <p:sp>
        <p:nvSpPr>
          <p:cNvPr id="14339" name="Tekstvak 5"/>
          <p:cNvSpPr txBox="1">
            <a:spLocks noChangeArrowheads="1"/>
          </p:cNvSpPr>
          <p:nvPr/>
        </p:nvSpPr>
        <p:spPr bwMode="auto">
          <a:xfrm>
            <a:off x="2051720" y="6093296"/>
            <a:ext cx="3887787" cy="522288"/>
          </a:xfrm>
          <a:prstGeom prst="rect">
            <a:avLst/>
          </a:prstGeom>
          <a:noFill/>
          <a:ln w="9525">
            <a:noFill/>
            <a:miter lim="800000"/>
            <a:headEnd/>
            <a:tailEnd/>
          </a:ln>
        </p:spPr>
        <p:txBody>
          <a:bodyPr>
            <a:spAutoFit/>
          </a:bodyPr>
          <a:lstStyle/>
          <a:p>
            <a:pPr algn="r"/>
            <a:r>
              <a:rPr lang="nl-NL" sz="2800" b="1" dirty="0">
                <a:solidFill>
                  <a:srgbClr val="77933C"/>
                </a:solidFill>
                <a:ea typeface="Gungsuh" pitchFamily="18" charset="-127"/>
              </a:rPr>
              <a:t>Les 17 De Geest spreekt</a:t>
            </a:r>
          </a:p>
        </p:txBody>
      </p:sp>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TotalTime>
  <Words>882</Words>
  <Application>Microsoft Office PowerPoint</Application>
  <PresentationFormat>Diavoorstelling (4:3)</PresentationFormat>
  <Paragraphs>48</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Calibri</vt:lpstr>
      <vt:lpstr>MS PGothic</vt:lpstr>
      <vt:lpstr>Arial</vt:lpstr>
      <vt:lpstr>Gungsuh</vt:lpstr>
      <vt:lpstr>Office Theme</vt:lpstr>
      <vt:lpstr>Dia 1</vt:lpstr>
      <vt:lpstr>Dia 2</vt:lpstr>
      <vt:lpstr>Dia 3</vt:lpstr>
      <vt:lpstr>Dia 4</vt:lpstr>
      <vt:lpstr>Dia 5</vt:lpstr>
      <vt:lpstr>Dia 6</vt:lpstr>
      <vt:lpstr>Dia 7</vt:lpstr>
      <vt:lpstr>Dia 8</vt:lpstr>
      <vt:lpstr>Dia 9</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51</cp:revision>
  <dcterms:created xsi:type="dcterms:W3CDTF">2013-01-24T09:53:58Z</dcterms:created>
  <dcterms:modified xsi:type="dcterms:W3CDTF">2014-04-14T11:30:35Z</dcterms:modified>
</cp:coreProperties>
</file>