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0" r:id="rId4"/>
    <p:sldId id="269" r:id="rId5"/>
    <p:sldId id="271" r:id="rId6"/>
    <p:sldId id="258" r:id="rId7"/>
    <p:sldId id="259" r:id="rId8"/>
    <p:sldId id="260" r:id="rId9"/>
    <p:sldId id="261" r:id="rId10"/>
    <p:sldId id="272" r:id="rId11"/>
    <p:sldId id="262" r:id="rId12"/>
    <p:sldId id="273" r:id="rId13"/>
    <p:sldId id="263" r:id="rId14"/>
    <p:sldId id="264" r:id="rId15"/>
    <p:sldId id="265" r:id="rId16"/>
    <p:sldId id="274" r:id="rId17"/>
    <p:sldId id="267" r:id="rId18"/>
    <p:sldId id="268" r:id="rId1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038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753880D-A8C8-41C9-B877-E6C2CC13B08B}" type="datetimeFigureOut">
              <a:rPr lang="nl-NL"/>
              <a:pPr/>
              <a:t>29-4-2014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151D56C-0323-4A98-B393-9D28DE6DC62A}" type="slidenum">
              <a:rPr lang="nl-NL"/>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63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6387" name="Tijdelijke aanduiding voor dianummer 3"/>
          <p:cNvSpPr>
            <a:spLocks noGrp="1"/>
          </p:cNvSpPr>
          <p:nvPr>
            <p:ph type="sldNum" sz="quarter" idx="5"/>
          </p:nvPr>
        </p:nvSpPr>
        <p:spPr bwMode="auto">
          <a:noFill/>
          <a:ln>
            <a:miter lim="800000"/>
            <a:headEnd/>
            <a:tailEnd/>
          </a:ln>
        </p:spPr>
        <p:txBody>
          <a:bodyPr/>
          <a:lstStyle/>
          <a:p>
            <a:fld id="{F423ECF9-20F8-4842-AB3C-C289A67A9AD8}" type="slidenum">
              <a:rPr lang="nl-NL"/>
              <a:pPr/>
              <a:t>2</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150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1507" name="Tijdelijke aanduiding voor dianummer 3"/>
          <p:cNvSpPr>
            <a:spLocks noGrp="1"/>
          </p:cNvSpPr>
          <p:nvPr>
            <p:ph type="sldNum" sz="quarter" idx="5"/>
          </p:nvPr>
        </p:nvSpPr>
        <p:spPr bwMode="auto">
          <a:noFill/>
          <a:ln>
            <a:miter lim="800000"/>
            <a:headEnd/>
            <a:tailEnd/>
          </a:ln>
        </p:spPr>
        <p:txBody>
          <a:bodyPr/>
          <a:lstStyle/>
          <a:p>
            <a:fld id="{D878F1FB-99BC-4A7C-B942-55B75CA54C38}" type="slidenum">
              <a:rPr lang="nl-NL"/>
              <a:pPr/>
              <a:t>11</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150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1507" name="Tijdelijke aanduiding voor dianummer 3"/>
          <p:cNvSpPr>
            <a:spLocks noGrp="1"/>
          </p:cNvSpPr>
          <p:nvPr>
            <p:ph type="sldNum" sz="quarter" idx="5"/>
          </p:nvPr>
        </p:nvSpPr>
        <p:spPr bwMode="auto">
          <a:noFill/>
          <a:ln>
            <a:miter lim="800000"/>
            <a:headEnd/>
            <a:tailEnd/>
          </a:ln>
        </p:spPr>
        <p:txBody>
          <a:bodyPr/>
          <a:lstStyle/>
          <a:p>
            <a:fld id="{D878F1FB-99BC-4A7C-B942-55B75CA54C38}" type="slidenum">
              <a:rPr lang="nl-NL"/>
              <a:pPr/>
              <a:t>12</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253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2531" name="Tijdelijke aanduiding voor dianummer 3"/>
          <p:cNvSpPr>
            <a:spLocks noGrp="1"/>
          </p:cNvSpPr>
          <p:nvPr>
            <p:ph type="sldNum" sz="quarter" idx="5"/>
          </p:nvPr>
        </p:nvSpPr>
        <p:spPr bwMode="auto">
          <a:noFill/>
          <a:ln>
            <a:miter lim="800000"/>
            <a:headEnd/>
            <a:tailEnd/>
          </a:ln>
        </p:spPr>
        <p:txBody>
          <a:bodyPr/>
          <a:lstStyle/>
          <a:p>
            <a:fld id="{3C2F21A2-066E-464F-8A8B-090763F1AB0E}" type="slidenum">
              <a:rPr lang="nl-NL"/>
              <a:pPr/>
              <a:t>13</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35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555" name="Tijdelijke aanduiding voor dianummer 3"/>
          <p:cNvSpPr>
            <a:spLocks noGrp="1"/>
          </p:cNvSpPr>
          <p:nvPr>
            <p:ph type="sldNum" sz="quarter" idx="5"/>
          </p:nvPr>
        </p:nvSpPr>
        <p:spPr bwMode="auto">
          <a:noFill/>
          <a:ln>
            <a:miter lim="800000"/>
            <a:headEnd/>
            <a:tailEnd/>
          </a:ln>
        </p:spPr>
        <p:txBody>
          <a:bodyPr/>
          <a:lstStyle/>
          <a:p>
            <a:fld id="{C1681D56-C6FD-47B4-ADFD-2380A18736DB}" type="slidenum">
              <a:rPr lang="nl-NL"/>
              <a:pPr/>
              <a:t>14</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457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4579" name="Tijdelijke aanduiding voor dianummer 3"/>
          <p:cNvSpPr>
            <a:spLocks noGrp="1"/>
          </p:cNvSpPr>
          <p:nvPr>
            <p:ph type="sldNum" sz="quarter" idx="5"/>
          </p:nvPr>
        </p:nvSpPr>
        <p:spPr bwMode="auto">
          <a:noFill/>
          <a:ln>
            <a:miter lim="800000"/>
            <a:headEnd/>
            <a:tailEnd/>
          </a:ln>
        </p:spPr>
        <p:txBody>
          <a:bodyPr/>
          <a:lstStyle/>
          <a:p>
            <a:fld id="{6098B43C-52AD-4117-BBFC-6815B2CD5469}" type="slidenum">
              <a:rPr lang="nl-NL"/>
              <a:pPr/>
              <a:t>15</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63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6387" name="Tijdelijke aanduiding voor dianummer 3"/>
          <p:cNvSpPr>
            <a:spLocks noGrp="1"/>
          </p:cNvSpPr>
          <p:nvPr>
            <p:ph type="sldNum" sz="quarter" idx="5"/>
          </p:nvPr>
        </p:nvSpPr>
        <p:spPr bwMode="auto">
          <a:noFill/>
          <a:ln>
            <a:miter lim="800000"/>
            <a:headEnd/>
            <a:tailEnd/>
          </a:ln>
        </p:spPr>
        <p:txBody>
          <a:bodyPr/>
          <a:lstStyle/>
          <a:p>
            <a:fld id="{F423ECF9-20F8-4842-AB3C-C289A67A9AD8}" type="slidenum">
              <a:rPr lang="nl-NL"/>
              <a:pPr/>
              <a:t>16</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662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6627" name="Tijdelijke aanduiding voor dianummer 3"/>
          <p:cNvSpPr>
            <a:spLocks noGrp="1"/>
          </p:cNvSpPr>
          <p:nvPr>
            <p:ph type="sldNum" sz="quarter" idx="5"/>
          </p:nvPr>
        </p:nvSpPr>
        <p:spPr bwMode="auto">
          <a:noFill/>
          <a:ln>
            <a:miter lim="800000"/>
            <a:headEnd/>
            <a:tailEnd/>
          </a:ln>
        </p:spPr>
        <p:txBody>
          <a:bodyPr/>
          <a:lstStyle/>
          <a:p>
            <a:fld id="{D23BEBC9-2512-4FCD-BEF8-F6A24CAACE49}" type="slidenum">
              <a:rPr lang="nl-NL"/>
              <a:pPr/>
              <a:t>17</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765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7651" name="Tijdelijke aanduiding voor dianummer 3"/>
          <p:cNvSpPr>
            <a:spLocks noGrp="1"/>
          </p:cNvSpPr>
          <p:nvPr>
            <p:ph type="sldNum" sz="quarter" idx="5"/>
          </p:nvPr>
        </p:nvSpPr>
        <p:spPr bwMode="auto">
          <a:noFill/>
          <a:ln>
            <a:miter lim="800000"/>
            <a:headEnd/>
            <a:tailEnd/>
          </a:ln>
        </p:spPr>
        <p:txBody>
          <a:bodyPr/>
          <a:lstStyle/>
          <a:p>
            <a:fld id="{9510A785-4210-4DD4-8DEC-A0DE92E3C2BC}" type="slidenum">
              <a:rPr lang="nl-NL"/>
              <a:pPr/>
              <a:t>18</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63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6387" name="Tijdelijke aanduiding voor dianummer 3"/>
          <p:cNvSpPr>
            <a:spLocks noGrp="1"/>
          </p:cNvSpPr>
          <p:nvPr>
            <p:ph type="sldNum" sz="quarter" idx="5"/>
          </p:nvPr>
        </p:nvSpPr>
        <p:spPr bwMode="auto">
          <a:noFill/>
          <a:ln>
            <a:miter lim="800000"/>
            <a:headEnd/>
            <a:tailEnd/>
          </a:ln>
        </p:spPr>
        <p:txBody>
          <a:bodyPr/>
          <a:lstStyle/>
          <a:p>
            <a:fld id="{F423ECF9-20F8-4842-AB3C-C289A67A9AD8}" type="slidenum">
              <a:rPr lang="nl-NL"/>
              <a:pPr/>
              <a:t>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63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6387" name="Tijdelijke aanduiding voor dianummer 3"/>
          <p:cNvSpPr>
            <a:spLocks noGrp="1"/>
          </p:cNvSpPr>
          <p:nvPr>
            <p:ph type="sldNum" sz="quarter" idx="5"/>
          </p:nvPr>
        </p:nvSpPr>
        <p:spPr bwMode="auto">
          <a:noFill/>
          <a:ln>
            <a:miter lim="800000"/>
            <a:headEnd/>
            <a:tailEnd/>
          </a:ln>
        </p:spPr>
        <p:txBody>
          <a:bodyPr/>
          <a:lstStyle/>
          <a:p>
            <a:fld id="{F423ECF9-20F8-4842-AB3C-C289A67A9AD8}" type="slidenum">
              <a:rPr lang="nl-NL"/>
              <a:pPr/>
              <a:t>4</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63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6387" name="Tijdelijke aanduiding voor dianummer 3"/>
          <p:cNvSpPr>
            <a:spLocks noGrp="1"/>
          </p:cNvSpPr>
          <p:nvPr>
            <p:ph type="sldNum" sz="quarter" idx="5"/>
          </p:nvPr>
        </p:nvSpPr>
        <p:spPr bwMode="auto">
          <a:noFill/>
          <a:ln>
            <a:miter lim="800000"/>
            <a:headEnd/>
            <a:tailEnd/>
          </a:ln>
        </p:spPr>
        <p:txBody>
          <a:bodyPr/>
          <a:lstStyle/>
          <a:p>
            <a:fld id="{F423ECF9-20F8-4842-AB3C-C289A67A9AD8}" type="slidenum">
              <a:rPr lang="nl-NL"/>
              <a:pPr/>
              <a:t>5</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a:lstStyle/>
          <a:p>
            <a:fld id="{6BD5A034-3E41-45C1-A574-2A4D571F1F8F}" type="slidenum">
              <a:rPr lang="nl-NL"/>
              <a:pPr/>
              <a:t>6</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84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8435" name="Tijdelijke aanduiding voor dianummer 3"/>
          <p:cNvSpPr>
            <a:spLocks noGrp="1"/>
          </p:cNvSpPr>
          <p:nvPr>
            <p:ph type="sldNum" sz="quarter" idx="5"/>
          </p:nvPr>
        </p:nvSpPr>
        <p:spPr bwMode="auto">
          <a:noFill/>
          <a:ln>
            <a:miter lim="800000"/>
            <a:headEnd/>
            <a:tailEnd/>
          </a:ln>
        </p:spPr>
        <p:txBody>
          <a:bodyPr/>
          <a:lstStyle/>
          <a:p>
            <a:fld id="{1D0F3E47-31CA-4F54-AB98-90FB4DECD685}" type="slidenum">
              <a:rPr lang="nl-NL"/>
              <a:pPr/>
              <a:t>7</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9459" name="Tijdelijke aanduiding voor dianummer 3"/>
          <p:cNvSpPr>
            <a:spLocks noGrp="1"/>
          </p:cNvSpPr>
          <p:nvPr>
            <p:ph type="sldNum" sz="quarter" idx="5"/>
          </p:nvPr>
        </p:nvSpPr>
        <p:spPr bwMode="auto">
          <a:noFill/>
          <a:ln>
            <a:miter lim="800000"/>
            <a:headEnd/>
            <a:tailEnd/>
          </a:ln>
        </p:spPr>
        <p:txBody>
          <a:bodyPr/>
          <a:lstStyle/>
          <a:p>
            <a:fld id="{AAD1548B-58D7-4136-A70C-3DE6EE79C9AF}" type="slidenum">
              <a:rPr lang="nl-NL"/>
              <a:pPr/>
              <a:t>8</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04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0483" name="Tijdelijke aanduiding voor dianummer 3"/>
          <p:cNvSpPr>
            <a:spLocks noGrp="1"/>
          </p:cNvSpPr>
          <p:nvPr>
            <p:ph type="sldNum" sz="quarter" idx="5"/>
          </p:nvPr>
        </p:nvSpPr>
        <p:spPr bwMode="auto">
          <a:noFill/>
          <a:ln>
            <a:miter lim="800000"/>
            <a:headEnd/>
            <a:tailEnd/>
          </a:ln>
        </p:spPr>
        <p:txBody>
          <a:bodyPr/>
          <a:lstStyle/>
          <a:p>
            <a:fld id="{693424A6-F6C3-41E1-B8BA-7C5C3EBD18C1}" type="slidenum">
              <a:rPr lang="nl-NL"/>
              <a:pPr/>
              <a:t>9</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63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6387" name="Tijdelijke aanduiding voor dianummer 3"/>
          <p:cNvSpPr>
            <a:spLocks noGrp="1"/>
          </p:cNvSpPr>
          <p:nvPr>
            <p:ph type="sldNum" sz="quarter" idx="5"/>
          </p:nvPr>
        </p:nvSpPr>
        <p:spPr bwMode="auto">
          <a:noFill/>
          <a:ln>
            <a:miter lim="800000"/>
            <a:headEnd/>
            <a:tailEnd/>
          </a:ln>
        </p:spPr>
        <p:txBody>
          <a:bodyPr/>
          <a:lstStyle/>
          <a:p>
            <a:fld id="{F423ECF9-20F8-4842-AB3C-C289A67A9AD8}" type="slidenum">
              <a:rPr lang="nl-NL"/>
              <a:pPr/>
              <a:t>10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DBB8FDA6-D3B6-4913-A7C1-2C3B9ACECB04}"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D4F55A98-AD74-42C0-8EA7-53F417C93336}"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B2922BDE-CC2C-49A8-9830-B018487924ED}"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2865D653-C81B-4CAC-B74B-ED2DD1772FCD}"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0C4F8098-2CFB-49A4-8FA8-E5851B86714B}"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B26506DC-D7C9-4608-B08B-6D2534A98532}"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9DDF508C-05E7-47DE-A435-955433ADA2BA}"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AA2F80AF-2F4D-4B69-A01A-61C05CD79572}"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63897F5E-9902-4148-9509-E9862C80A9C8}"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A2207312-109C-4BF9-8DD9-67157F8FA66D}"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8D052A38-EDA5-4E6B-A185-7A4C47CB3F94}" type="datetimeFigureOut">
              <a:rPr lang="nl-NL"/>
              <a:pPr/>
              <a:t>29-4-2014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98A2E4EE-F8B9-48CE-8993-EC1F51ABC4FB}"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81C4E54E-064E-43C8-8C3D-E65C6E876FD1}" type="datetimeFigureOut">
              <a:rPr lang="nl-NL"/>
              <a:pPr/>
              <a:t>29-4-2014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D77A9D1A-45B6-4F8A-93B9-61E157FE7F23}"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48A64E26-F57A-4243-AE6B-A146258B45B9}" type="datetimeFigureOut">
              <a:rPr lang="nl-NL"/>
              <a:pPr/>
              <a:t>29-4-2014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00772301-4225-4BC9-AC6F-377BC2508AB5}"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0C3D7141-A058-4BAB-AEF3-0C902C5D5560}" type="datetimeFigureOut">
              <a:rPr lang="nl-NL"/>
              <a:pPr/>
              <a:t>29-4-2014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F1A33EDD-7195-4635-B14A-63F14AC345C4}"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5D6A0E31-2A71-494F-A928-9B1DE695AD97}" type="datetimeFigureOut">
              <a:rPr lang="nl-NL"/>
              <a:pPr/>
              <a:t>29-4-2014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6E969CF9-F88E-4504-9690-AA80FB7E549A}"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BEA01EEE-3BFF-4E16-A02F-7DE656215FCA}" type="datetimeFigureOut">
              <a:rPr lang="nl-NL"/>
              <a:pPr/>
              <a:t>29-4-2014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A58D9735-4BE0-4A78-B8AF-A4077F8D424C}"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C4A660F-96B9-4664-B39C-B0B3917C22B9}" type="datetimeFigureOut">
              <a:rPr lang="nl-NL"/>
              <a:pPr/>
              <a:t>29-4-2014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EB5A9A2-722A-4BD6-B721-E4BDCB6C7CD5}"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388" y="4652963"/>
            <a:ext cx="1381125" cy="2060575"/>
          </a:xfrm>
          <a:prstGeom prst="rect">
            <a:avLst/>
          </a:prstGeom>
          <a:noFill/>
          <a:ln w="9525">
            <a:noFill/>
            <a:miter lim="800000"/>
            <a:headEnd/>
            <a:tailEnd/>
          </a:ln>
        </p:spPr>
      </p:pic>
      <p:sp>
        <p:nvSpPr>
          <p:cNvPr id="7" name="Tekstvak 6"/>
          <p:cNvSpPr txBox="1"/>
          <p:nvPr/>
        </p:nvSpPr>
        <p:spPr>
          <a:xfrm>
            <a:off x="395536" y="333375"/>
            <a:ext cx="8352928" cy="522288"/>
          </a:xfrm>
          <a:prstGeom prst="rect">
            <a:avLst/>
          </a:prstGeom>
          <a:noFill/>
        </p:spPr>
        <p:txBody>
          <a:bodyPr wrap="square">
            <a:spAutoFit/>
          </a:bodyPr>
          <a:lstStyle/>
          <a:p>
            <a:pPr algn="ctr" fontAlgn="auto">
              <a:spcBef>
                <a:spcPts val="0"/>
              </a:spcBef>
              <a:spcAft>
                <a:spcPts val="0"/>
              </a:spcAft>
              <a:defRPr/>
            </a:pPr>
            <a:r>
              <a:rPr lang="nl-NL" sz="2800" b="1" dirty="0">
                <a:solidFill>
                  <a:srgbClr val="C7038F"/>
                </a:solidFill>
                <a:latin typeface="+mn-lt"/>
                <a:ea typeface="+mn-ea"/>
              </a:rPr>
              <a:t>Les 16 Wees heilig</a:t>
            </a:r>
            <a:endParaRPr lang="nl-NL" sz="2800" b="1" dirty="0">
              <a:solidFill>
                <a:srgbClr val="C7038F"/>
              </a:solidFill>
              <a:latin typeface="+mn-lt"/>
              <a:ea typeface="+mn-ea"/>
            </a:endParaRPr>
          </a:p>
        </p:txBody>
      </p:sp>
      <p:pic>
        <p:nvPicPr>
          <p:cNvPr id="2052"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50841" t="23120" b="4082"/>
          <a:stretch>
            <a:fillRect/>
          </a:stretch>
        </p:blipFill>
        <p:spPr bwMode="auto">
          <a:xfrm>
            <a:off x="3059832" y="1268760"/>
            <a:ext cx="3586534" cy="398347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395536" y="980728"/>
            <a:ext cx="8352928" cy="707886"/>
          </a:xfrm>
          <a:prstGeom prst="rect">
            <a:avLst/>
          </a:prstGeom>
          <a:noFill/>
        </p:spPr>
        <p:txBody>
          <a:bodyPr wrap="square">
            <a:spAutoFit/>
          </a:bodyPr>
          <a:lstStyle/>
          <a:p>
            <a:pPr algn="ctr"/>
            <a:r>
              <a:rPr lang="nl-NL" sz="4000" b="1" dirty="0" smtClean="0"/>
              <a:t>Een heilige jij?</a:t>
            </a:r>
            <a:endParaRPr lang="nl-NL" sz="4000" b="1" dirty="0"/>
          </a:p>
        </p:txBody>
      </p:sp>
      <p:grpSp>
        <p:nvGrpSpPr>
          <p:cNvPr id="2" name="Groep 8"/>
          <p:cNvGrpSpPr>
            <a:grpSpLocks/>
          </p:cNvGrpSpPr>
          <p:nvPr/>
        </p:nvGrpSpPr>
        <p:grpSpPr bwMode="auto">
          <a:xfrm>
            <a:off x="0" y="4725143"/>
            <a:ext cx="1789113" cy="1988394"/>
            <a:chOff x="0" y="4725243"/>
            <a:chExt cx="1788823" cy="1988741"/>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72524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3076" name="Picture 2"/>
          <p:cNvPicPr>
            <a:picLocks noChangeAspect="1" noChangeArrowheads="1"/>
          </p:cNvPicPr>
          <p:nvPr/>
        </p:nvPicPr>
        <p:blipFill>
          <a:blip r:embed="rId5" cstate="print"/>
          <a:srcRect l="50841" t="23120" b="4082"/>
          <a:stretch>
            <a:fillRect/>
          </a:stretch>
        </p:blipFill>
        <p:spPr bwMode="auto">
          <a:xfrm>
            <a:off x="3707904" y="2276872"/>
            <a:ext cx="2269142" cy="252028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194" name="Tekstvak 7"/>
          <p:cNvSpPr txBox="1">
            <a:spLocks noChangeArrowheads="1"/>
          </p:cNvSpPr>
          <p:nvPr/>
        </p:nvSpPr>
        <p:spPr bwMode="auto">
          <a:xfrm>
            <a:off x="1907705" y="2348880"/>
            <a:ext cx="5472608" cy="1569660"/>
          </a:xfrm>
          <a:prstGeom prst="rect">
            <a:avLst/>
          </a:prstGeom>
          <a:noFill/>
          <a:ln w="9525">
            <a:noFill/>
            <a:miter lim="800000"/>
            <a:headEnd/>
            <a:tailEnd/>
          </a:ln>
        </p:spPr>
        <p:txBody>
          <a:bodyPr wrap="square">
            <a:spAutoFit/>
          </a:bodyPr>
          <a:lstStyle/>
          <a:p>
            <a:r>
              <a:rPr lang="nl-NL" sz="2400" b="1" dirty="0"/>
              <a:t>1 Petrus 1: </a:t>
            </a:r>
            <a:r>
              <a:rPr lang="nl-NL" sz="2400" b="1" dirty="0" smtClean="0"/>
              <a:t>15</a:t>
            </a:r>
            <a:endParaRPr lang="nl-NL" sz="2400" b="1" dirty="0"/>
          </a:p>
          <a:p>
            <a:r>
              <a:rPr lang="nl-NL" sz="2400" dirty="0" smtClean="0"/>
              <a:t>Maar </a:t>
            </a:r>
            <a:r>
              <a:rPr lang="nl-NL" sz="2400" dirty="0"/>
              <a:t>leid een leven dat in alle opzichten heilig is, </a:t>
            </a:r>
            <a:endParaRPr lang="nl-NL" sz="2400" dirty="0" smtClean="0"/>
          </a:p>
          <a:p>
            <a:r>
              <a:rPr lang="nl-NL" sz="2400" dirty="0" smtClean="0"/>
              <a:t>zoals </a:t>
            </a:r>
            <a:r>
              <a:rPr lang="nl-NL" sz="2400" dirty="0"/>
              <a:t>hij die u geroepen heeft heilig is. </a:t>
            </a:r>
          </a:p>
        </p:txBody>
      </p:sp>
      <p:grpSp>
        <p:nvGrpSpPr>
          <p:cNvPr id="8195" name="Groep 8"/>
          <p:cNvGrpSpPr>
            <a:grpSpLocks/>
          </p:cNvGrpSpPr>
          <p:nvPr/>
        </p:nvGrpSpPr>
        <p:grpSpPr bwMode="auto">
          <a:xfrm>
            <a:off x="0" y="4653137"/>
            <a:ext cx="1789113" cy="2060402"/>
            <a:chOff x="0" y="4653223"/>
            <a:chExt cx="1788823" cy="2060761"/>
          </a:xfrm>
        </p:grpSpPr>
        <p:pic>
          <p:nvPicPr>
            <p:cNvPr id="819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8196" name="Picture 2"/>
          <p:cNvPicPr>
            <a:picLocks noChangeAspect="1" noChangeArrowheads="1"/>
          </p:cNvPicPr>
          <p:nvPr/>
        </p:nvPicPr>
        <p:blipFill>
          <a:blip r:embed="rId5" cstate="print"/>
          <a:srcRect l="50841" t="23120" b="4082"/>
          <a:stretch>
            <a:fillRect/>
          </a:stretch>
        </p:blipFill>
        <p:spPr bwMode="auto">
          <a:xfrm>
            <a:off x="250825" y="115888"/>
            <a:ext cx="1620838" cy="18002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194" name="Tekstvak 7"/>
          <p:cNvSpPr txBox="1">
            <a:spLocks noChangeArrowheads="1"/>
          </p:cNvSpPr>
          <p:nvPr/>
        </p:nvSpPr>
        <p:spPr bwMode="auto">
          <a:xfrm>
            <a:off x="1907705" y="2132856"/>
            <a:ext cx="5688632" cy="1938992"/>
          </a:xfrm>
          <a:prstGeom prst="rect">
            <a:avLst/>
          </a:prstGeom>
          <a:noFill/>
          <a:ln w="9525">
            <a:noFill/>
            <a:miter lim="800000"/>
            <a:headEnd/>
            <a:tailEnd/>
          </a:ln>
        </p:spPr>
        <p:txBody>
          <a:bodyPr wrap="square">
            <a:spAutoFit/>
          </a:bodyPr>
          <a:lstStyle/>
          <a:p>
            <a:r>
              <a:rPr lang="nl-NL" sz="2400" b="1" dirty="0" smtClean="0"/>
              <a:t>Johannes 15: 5</a:t>
            </a:r>
            <a:endParaRPr lang="nl-NL" sz="2400" b="1" dirty="0"/>
          </a:p>
          <a:p>
            <a:r>
              <a:rPr lang="nl-NL" altLang="en-US" sz="2400" i="1" dirty="0"/>
              <a:t>‘</a:t>
            </a:r>
            <a:r>
              <a:rPr lang="nl-NL" altLang="ja-JP" sz="2400" dirty="0"/>
              <a:t>Ik ben de wijnstok en jullie zijn de ranken. Al iemand in mij blijft en ik in hem, zal hij veel vrucht dragen. </a:t>
            </a:r>
            <a:endParaRPr lang="nl-NL" altLang="ja-JP" sz="2400" dirty="0" smtClean="0"/>
          </a:p>
          <a:p>
            <a:r>
              <a:rPr lang="nl-NL" altLang="ja-JP" sz="2400" dirty="0" smtClean="0"/>
              <a:t>Maar </a:t>
            </a:r>
            <a:r>
              <a:rPr lang="nl-NL" altLang="ja-JP" sz="2400" dirty="0"/>
              <a:t>zonder mij kun je niets doen</a:t>
            </a:r>
            <a:r>
              <a:rPr lang="nl-NL" altLang="ja-JP" sz="2400" dirty="0" smtClean="0"/>
              <a:t>.</a:t>
            </a:r>
            <a:r>
              <a:rPr lang="nl-NL" altLang="en-US" sz="2400" dirty="0" smtClean="0"/>
              <a:t>’</a:t>
            </a:r>
            <a:endParaRPr lang="nl-NL" altLang="ja-JP" sz="2400" dirty="0"/>
          </a:p>
        </p:txBody>
      </p:sp>
      <p:grpSp>
        <p:nvGrpSpPr>
          <p:cNvPr id="2" name="Groep 8"/>
          <p:cNvGrpSpPr>
            <a:grpSpLocks/>
          </p:cNvGrpSpPr>
          <p:nvPr/>
        </p:nvGrpSpPr>
        <p:grpSpPr bwMode="auto">
          <a:xfrm>
            <a:off x="0" y="4653137"/>
            <a:ext cx="1789113" cy="2060402"/>
            <a:chOff x="0" y="4653223"/>
            <a:chExt cx="1788823" cy="2060761"/>
          </a:xfrm>
        </p:grpSpPr>
        <p:pic>
          <p:nvPicPr>
            <p:cNvPr id="819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8196" name="Picture 2"/>
          <p:cNvPicPr>
            <a:picLocks noChangeAspect="1" noChangeArrowheads="1"/>
          </p:cNvPicPr>
          <p:nvPr/>
        </p:nvPicPr>
        <p:blipFill>
          <a:blip r:embed="rId5" cstate="print"/>
          <a:srcRect l="50841" t="23120" b="4082"/>
          <a:stretch>
            <a:fillRect/>
          </a:stretch>
        </p:blipFill>
        <p:spPr bwMode="auto">
          <a:xfrm>
            <a:off x="250825" y="115888"/>
            <a:ext cx="1620838" cy="18002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9218" name="Tekstvak 7"/>
          <p:cNvSpPr txBox="1">
            <a:spLocks noChangeArrowheads="1"/>
          </p:cNvSpPr>
          <p:nvPr/>
        </p:nvSpPr>
        <p:spPr bwMode="auto">
          <a:xfrm>
            <a:off x="2268538" y="1196975"/>
            <a:ext cx="6191894" cy="4093428"/>
          </a:xfrm>
          <a:prstGeom prst="rect">
            <a:avLst/>
          </a:prstGeom>
          <a:noFill/>
          <a:ln w="9525">
            <a:noFill/>
            <a:miter lim="800000"/>
            <a:headEnd/>
            <a:tailEnd/>
          </a:ln>
        </p:spPr>
        <p:txBody>
          <a:bodyPr wrap="square">
            <a:spAutoFit/>
          </a:bodyPr>
          <a:lstStyle/>
          <a:p>
            <a:r>
              <a:rPr lang="nl-NL" sz="2000" b="1" dirty="0"/>
              <a:t>Handelingen </a:t>
            </a:r>
            <a:r>
              <a:rPr lang="nl-NL" sz="2000" b="1" dirty="0" smtClean="0"/>
              <a:t>15: 1 en 2</a:t>
            </a:r>
            <a:endParaRPr lang="nl-NL" sz="2000" b="1" dirty="0"/>
          </a:p>
          <a:p>
            <a:r>
              <a:rPr lang="nl-NL" sz="2000" dirty="0"/>
              <a:t>1 Er kwamen enkele leerlingen uit </a:t>
            </a:r>
            <a:r>
              <a:rPr lang="nl-NL" sz="2000" dirty="0" err="1"/>
              <a:t>Judea</a:t>
            </a:r>
            <a:r>
              <a:rPr lang="nl-NL" sz="2000" dirty="0"/>
              <a:t>, die betoogden dat de broeders zich moesten laten besnijden, overeenkomstig het door Mozes overgeleverde gebruik, omdat ze anders niet konden worden gered. </a:t>
            </a:r>
          </a:p>
          <a:p>
            <a:r>
              <a:rPr lang="nl-NL" sz="2000" dirty="0"/>
              <a:t>2 Dit leidde tot grote onenigheid met Paulus en Barnabas en mondde uit in een felle woordenstrijd. </a:t>
            </a:r>
            <a:endParaRPr lang="nl-NL" sz="2000" dirty="0" smtClean="0"/>
          </a:p>
          <a:p>
            <a:r>
              <a:rPr lang="nl-NL" sz="2000" dirty="0" smtClean="0"/>
              <a:t>Besloten </a:t>
            </a:r>
            <a:r>
              <a:rPr lang="nl-NL" sz="2000" dirty="0"/>
              <a:t>werd dat Paulus en Barnabas, samen met enkele andere leerlingen, naar Jeruzalem zouden gaan om deze kwestie voor te leggen aan de apostelen en de oudsten.</a:t>
            </a:r>
            <a:endParaRPr lang="nl-NL" sz="2000" b="1" dirty="0"/>
          </a:p>
          <a:p>
            <a:r>
              <a:rPr lang="nl-NL" sz="2000" dirty="0"/>
              <a:t/>
            </a:r>
            <a:br>
              <a:rPr lang="nl-NL" sz="2000" dirty="0"/>
            </a:br>
            <a:endParaRPr lang="nl-NL" sz="2000" dirty="0"/>
          </a:p>
          <a:p>
            <a:endParaRPr lang="nl-NL" sz="2000" dirty="0"/>
          </a:p>
        </p:txBody>
      </p:sp>
      <p:grpSp>
        <p:nvGrpSpPr>
          <p:cNvPr id="9219" name="Groep 8"/>
          <p:cNvGrpSpPr>
            <a:grpSpLocks/>
          </p:cNvGrpSpPr>
          <p:nvPr/>
        </p:nvGrpSpPr>
        <p:grpSpPr bwMode="auto">
          <a:xfrm>
            <a:off x="0" y="4653137"/>
            <a:ext cx="1789113" cy="2060402"/>
            <a:chOff x="0" y="4653223"/>
            <a:chExt cx="1788823" cy="2060761"/>
          </a:xfrm>
        </p:grpSpPr>
        <p:pic>
          <p:nvPicPr>
            <p:cNvPr id="9221"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9220" name="Picture 2"/>
          <p:cNvPicPr>
            <a:picLocks noChangeAspect="1" noChangeArrowheads="1"/>
          </p:cNvPicPr>
          <p:nvPr/>
        </p:nvPicPr>
        <p:blipFill>
          <a:blip r:embed="rId5" cstate="print"/>
          <a:srcRect l="50841" t="23120" b="4082"/>
          <a:stretch>
            <a:fillRect/>
          </a:stretch>
        </p:blipFill>
        <p:spPr bwMode="auto">
          <a:xfrm>
            <a:off x="250825" y="115888"/>
            <a:ext cx="1620838" cy="18002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10242" name="Tekstvak 7"/>
          <p:cNvSpPr txBox="1">
            <a:spLocks noChangeArrowheads="1"/>
          </p:cNvSpPr>
          <p:nvPr/>
        </p:nvSpPr>
        <p:spPr bwMode="auto">
          <a:xfrm>
            <a:off x="2268538" y="1196975"/>
            <a:ext cx="6119886" cy="3785652"/>
          </a:xfrm>
          <a:prstGeom prst="rect">
            <a:avLst/>
          </a:prstGeom>
          <a:noFill/>
          <a:ln w="9525">
            <a:noFill/>
            <a:miter lim="800000"/>
            <a:headEnd/>
            <a:tailEnd/>
          </a:ln>
        </p:spPr>
        <p:txBody>
          <a:bodyPr wrap="square">
            <a:spAutoFit/>
          </a:bodyPr>
          <a:lstStyle/>
          <a:p>
            <a:r>
              <a:rPr lang="nl-NL" sz="2000" b="1" dirty="0"/>
              <a:t>Handelingen </a:t>
            </a:r>
            <a:r>
              <a:rPr lang="nl-NL" sz="2000" b="1" dirty="0" smtClean="0"/>
              <a:t>15: 28 en 29</a:t>
            </a:r>
            <a:endParaRPr lang="nl-NL" sz="2000" b="1" dirty="0"/>
          </a:p>
          <a:p>
            <a:r>
              <a:rPr lang="nl-NL" sz="2000" dirty="0"/>
              <a:t>28 </a:t>
            </a:r>
            <a:r>
              <a:rPr lang="nl-NL" altLang="en-US" sz="2000" dirty="0"/>
              <a:t>‘</a:t>
            </a:r>
            <a:r>
              <a:rPr lang="nl-NL" sz="2000" dirty="0"/>
              <a:t>In overeenstemming met de heilige Geest hebben wij namelijk besloten u geen andere verplichtingen op te leggen dan wat strikt noodzakelijk is: </a:t>
            </a:r>
            <a:endParaRPr lang="nl-NL" sz="2000" dirty="0" smtClean="0"/>
          </a:p>
          <a:p>
            <a:r>
              <a:rPr lang="nl-NL" sz="2000" dirty="0" smtClean="0"/>
              <a:t>29 </a:t>
            </a:r>
            <a:r>
              <a:rPr lang="nl-NL" sz="2000" dirty="0"/>
              <a:t>onthoud u van offervlees dat bij de afgodendienst is gebruikt, van bloed, van vlees waar nog bloed in zit, en van ontucht. </a:t>
            </a:r>
            <a:endParaRPr lang="nl-NL" sz="2000" dirty="0" smtClean="0"/>
          </a:p>
          <a:p>
            <a:r>
              <a:rPr lang="nl-NL" sz="2000" dirty="0" smtClean="0"/>
              <a:t>Als </a:t>
            </a:r>
            <a:r>
              <a:rPr lang="nl-NL" sz="2000" dirty="0"/>
              <a:t>u zich hier aan houdt, doet u wat juist is. Het ga u goed.</a:t>
            </a:r>
            <a:r>
              <a:rPr lang="nl-NL" altLang="en-US" sz="2000" dirty="0"/>
              <a:t>’</a:t>
            </a:r>
            <a:r>
              <a:rPr lang="nl-NL" sz="2000" dirty="0"/>
              <a:t> </a:t>
            </a:r>
            <a:br>
              <a:rPr lang="nl-NL" sz="2000" dirty="0"/>
            </a:br>
            <a:r>
              <a:rPr lang="nl-NL" sz="2000" dirty="0"/>
              <a:t/>
            </a:r>
            <a:br>
              <a:rPr lang="nl-NL" sz="2000" dirty="0"/>
            </a:br>
            <a:endParaRPr lang="nl-NL" sz="2000" dirty="0"/>
          </a:p>
          <a:p>
            <a:endParaRPr lang="nl-NL" sz="2000" dirty="0"/>
          </a:p>
        </p:txBody>
      </p:sp>
      <p:grpSp>
        <p:nvGrpSpPr>
          <p:cNvPr id="10243" name="Groep 8"/>
          <p:cNvGrpSpPr>
            <a:grpSpLocks/>
          </p:cNvGrpSpPr>
          <p:nvPr/>
        </p:nvGrpSpPr>
        <p:grpSpPr bwMode="auto">
          <a:xfrm>
            <a:off x="0" y="4653137"/>
            <a:ext cx="1789113" cy="2060402"/>
            <a:chOff x="0" y="4653223"/>
            <a:chExt cx="1788823" cy="2060761"/>
          </a:xfrm>
        </p:grpSpPr>
        <p:pic>
          <p:nvPicPr>
            <p:cNvPr id="10245"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10244" name="Picture 2"/>
          <p:cNvPicPr>
            <a:picLocks noChangeAspect="1" noChangeArrowheads="1"/>
          </p:cNvPicPr>
          <p:nvPr/>
        </p:nvPicPr>
        <p:blipFill>
          <a:blip r:embed="rId5" cstate="print"/>
          <a:srcRect l="50841" t="23120" b="4082"/>
          <a:stretch>
            <a:fillRect/>
          </a:stretch>
        </p:blipFill>
        <p:spPr bwMode="auto">
          <a:xfrm>
            <a:off x="250825" y="115888"/>
            <a:ext cx="1620838" cy="18002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11266" name="Tekstvak 7"/>
          <p:cNvSpPr txBox="1">
            <a:spLocks noChangeArrowheads="1"/>
          </p:cNvSpPr>
          <p:nvPr/>
        </p:nvSpPr>
        <p:spPr bwMode="auto">
          <a:xfrm>
            <a:off x="2051720" y="332656"/>
            <a:ext cx="6768752" cy="6247864"/>
          </a:xfrm>
          <a:prstGeom prst="rect">
            <a:avLst/>
          </a:prstGeom>
          <a:noFill/>
          <a:ln w="9525">
            <a:noFill/>
            <a:miter lim="800000"/>
            <a:headEnd/>
            <a:tailEnd/>
          </a:ln>
        </p:spPr>
        <p:txBody>
          <a:bodyPr wrap="square">
            <a:spAutoFit/>
          </a:bodyPr>
          <a:lstStyle/>
          <a:p>
            <a:r>
              <a:rPr lang="nl-NL" sz="2000" b="1" dirty="0"/>
              <a:t>1 Tessalonicenzen 4: </a:t>
            </a:r>
            <a:r>
              <a:rPr lang="nl-NL" sz="2000" b="1" dirty="0" smtClean="0"/>
              <a:t>3-12</a:t>
            </a:r>
            <a:endParaRPr lang="nl-NL" sz="2000" b="1" dirty="0"/>
          </a:p>
          <a:p>
            <a:r>
              <a:rPr lang="nl-NL" sz="2000" dirty="0"/>
              <a:t>3 Het is de wil van God dat u een heilig leven leidt: dat u zich onthoudt van ontucht, 4 dat ieder van u zijn lichaam heiligt en in eerbaarheid weet te beheersen 5 en dat u niet zoals de ongelovigen, die God niet kennen, toegeeft aan uw hartstocht en begeerte. 6 Schaad of bedrieg uw broeder of zuster in dit opzicht niet, want de Heer vergeldt dit alles, zoals wij u vroeger al nadrukkelijk hebben voorgehouden. 7 God heeft ons niet geroepen tot zedeloosheid, maar tot een heilig leven. 8 Dus wie deze voorschriften verwerpt, verwerpt niet een mens, maar God, die u zijn heilige Geest geeft. </a:t>
            </a:r>
            <a:r>
              <a:rPr lang="nl-NL" sz="2000" dirty="0" smtClean="0"/>
              <a:t>9 Over de onderlinge liefde hoeven wij u niets te schrijven, want u hebt zelf van God geleerd hoe u in liefde met elkaar moet omgaan. 10 U doet dat al met alle gelovigen in heel Macedonië, maar, broeders en zusters, wij sporen u aan het nog veel meer te doen 11 en er een eer in te stellen in alle rust uw eigen zaken te behartigen en uw eigen brood te verdienen. Dat hebben wij u opgedragen, 12 opdat u een eerzaam leven zult leiden in de ogen van hen die niet tot de gemeente behoren, en u van niemand afhankelijk bent. </a:t>
            </a:r>
            <a:endParaRPr lang="nl-NL" sz="2000" dirty="0"/>
          </a:p>
        </p:txBody>
      </p:sp>
      <p:grpSp>
        <p:nvGrpSpPr>
          <p:cNvPr id="11267" name="Groep 8"/>
          <p:cNvGrpSpPr>
            <a:grpSpLocks/>
          </p:cNvGrpSpPr>
          <p:nvPr/>
        </p:nvGrpSpPr>
        <p:grpSpPr bwMode="auto">
          <a:xfrm>
            <a:off x="0" y="4725143"/>
            <a:ext cx="1789113" cy="1988394"/>
            <a:chOff x="0" y="4725243"/>
            <a:chExt cx="1788823" cy="1988741"/>
          </a:xfrm>
        </p:grpSpPr>
        <p:pic>
          <p:nvPicPr>
            <p:cNvPr id="11269"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72524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11268" name="Picture 2"/>
          <p:cNvPicPr>
            <a:picLocks noChangeAspect="1" noChangeArrowheads="1"/>
          </p:cNvPicPr>
          <p:nvPr/>
        </p:nvPicPr>
        <p:blipFill>
          <a:blip r:embed="rId5" cstate="print"/>
          <a:srcRect l="50841" t="23120" b="4082"/>
          <a:stretch>
            <a:fillRect/>
          </a:stretch>
        </p:blipFill>
        <p:spPr bwMode="auto">
          <a:xfrm>
            <a:off x="250825" y="115888"/>
            <a:ext cx="1620838" cy="18002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395536" y="980728"/>
            <a:ext cx="8352928" cy="707886"/>
          </a:xfrm>
          <a:prstGeom prst="rect">
            <a:avLst/>
          </a:prstGeom>
          <a:noFill/>
        </p:spPr>
        <p:txBody>
          <a:bodyPr wrap="square">
            <a:spAutoFit/>
          </a:bodyPr>
          <a:lstStyle/>
          <a:p>
            <a:pPr algn="ctr"/>
            <a:r>
              <a:rPr lang="nl-NL" sz="4000" b="1" dirty="0" smtClean="0"/>
              <a:t>Extra: Geld</a:t>
            </a:r>
            <a:endParaRPr lang="nl-NL" sz="4000" b="1" dirty="0"/>
          </a:p>
        </p:txBody>
      </p:sp>
      <p:grpSp>
        <p:nvGrpSpPr>
          <p:cNvPr id="2" name="Groep 8"/>
          <p:cNvGrpSpPr>
            <a:grpSpLocks/>
          </p:cNvGrpSpPr>
          <p:nvPr/>
        </p:nvGrpSpPr>
        <p:grpSpPr bwMode="auto">
          <a:xfrm>
            <a:off x="0" y="4725143"/>
            <a:ext cx="1789113" cy="1988394"/>
            <a:chOff x="0" y="4725243"/>
            <a:chExt cx="1788823" cy="1988741"/>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72524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3076" name="Picture 2"/>
          <p:cNvPicPr>
            <a:picLocks noChangeAspect="1" noChangeArrowheads="1"/>
          </p:cNvPicPr>
          <p:nvPr/>
        </p:nvPicPr>
        <p:blipFill>
          <a:blip r:embed="rId5" cstate="print"/>
          <a:srcRect l="50841" t="23120" b="4082"/>
          <a:stretch>
            <a:fillRect/>
          </a:stretch>
        </p:blipFill>
        <p:spPr bwMode="auto">
          <a:xfrm>
            <a:off x="3707904" y="2276872"/>
            <a:ext cx="2269142" cy="252028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13314" name="Tekstvak 7"/>
          <p:cNvSpPr txBox="1">
            <a:spLocks noChangeArrowheads="1"/>
          </p:cNvSpPr>
          <p:nvPr/>
        </p:nvSpPr>
        <p:spPr bwMode="auto">
          <a:xfrm>
            <a:off x="2268538" y="1196975"/>
            <a:ext cx="6119886" cy="5016758"/>
          </a:xfrm>
          <a:prstGeom prst="rect">
            <a:avLst/>
          </a:prstGeom>
          <a:noFill/>
          <a:ln w="9525">
            <a:noFill/>
            <a:miter lim="800000"/>
            <a:headEnd/>
            <a:tailEnd/>
          </a:ln>
        </p:spPr>
        <p:txBody>
          <a:bodyPr wrap="square">
            <a:spAutoFit/>
          </a:bodyPr>
          <a:lstStyle/>
          <a:p>
            <a:r>
              <a:rPr lang="nl-NL" sz="2000" b="1" dirty="0"/>
              <a:t>1 Timoteüs </a:t>
            </a:r>
            <a:r>
              <a:rPr lang="nl-NL" sz="2000" b="1" dirty="0" smtClean="0"/>
              <a:t>6: 6-10</a:t>
            </a:r>
            <a:endParaRPr lang="nl-NL" sz="2000" b="1" dirty="0"/>
          </a:p>
          <a:p>
            <a:r>
              <a:rPr lang="nl-NL" sz="2000" dirty="0"/>
              <a:t>6 Maar voor wie tevreden is met wat hij heeft, is het geloof grote winst. </a:t>
            </a:r>
            <a:endParaRPr lang="nl-NL" sz="2000" dirty="0" smtClean="0"/>
          </a:p>
          <a:p>
            <a:r>
              <a:rPr lang="nl-NL" sz="2000" dirty="0" smtClean="0"/>
              <a:t>7 </a:t>
            </a:r>
            <a:r>
              <a:rPr lang="nl-NL" sz="2000" dirty="0"/>
              <a:t>Wij hebben niets in deze wereld meegebracht en kunnen er ook niets uit meenemen. 8 Wij hebben voedsel en kleren, laten we daar tevreden mee zijn. </a:t>
            </a:r>
            <a:endParaRPr lang="nl-NL" sz="2000" dirty="0" smtClean="0"/>
          </a:p>
          <a:p>
            <a:r>
              <a:rPr lang="nl-NL" sz="2000" dirty="0" smtClean="0"/>
              <a:t>9 </a:t>
            </a:r>
            <a:r>
              <a:rPr lang="nl-NL" sz="2000" dirty="0"/>
              <a:t>Wie rijk wil worden, staat bloot aan verleiding, raakt in een valstrik en valt ten prooi aan dwaze en schadelijke begeerten die een mens in het verderf storten en ten onder doen gaan. </a:t>
            </a:r>
            <a:endParaRPr lang="nl-NL" sz="2000" dirty="0" smtClean="0"/>
          </a:p>
          <a:p>
            <a:r>
              <a:rPr lang="nl-NL" sz="2000" dirty="0" smtClean="0"/>
              <a:t>10 </a:t>
            </a:r>
            <a:r>
              <a:rPr lang="nl-NL" sz="2000" dirty="0"/>
              <a:t>Want de wortel van alle kwaad is geldzucht. Door zich daaraan over te geven, zijn sommigen van het geloof afgedwaald en hebben ze zichzelf veel leed berokkend. </a:t>
            </a:r>
            <a:br>
              <a:rPr lang="nl-NL" sz="2000" dirty="0"/>
            </a:br>
            <a:r>
              <a:rPr lang="nl-NL" sz="2000" dirty="0"/>
              <a:t/>
            </a:r>
            <a:br>
              <a:rPr lang="nl-NL" sz="2000" dirty="0"/>
            </a:br>
            <a:endParaRPr lang="nl-NL" sz="2000" dirty="0"/>
          </a:p>
          <a:p>
            <a:endParaRPr lang="nl-NL" sz="2000" dirty="0"/>
          </a:p>
        </p:txBody>
      </p:sp>
      <p:grpSp>
        <p:nvGrpSpPr>
          <p:cNvPr id="13315" name="Groep 8"/>
          <p:cNvGrpSpPr>
            <a:grpSpLocks/>
          </p:cNvGrpSpPr>
          <p:nvPr/>
        </p:nvGrpSpPr>
        <p:grpSpPr bwMode="auto">
          <a:xfrm>
            <a:off x="0" y="4653137"/>
            <a:ext cx="1789113" cy="2060402"/>
            <a:chOff x="0" y="4653223"/>
            <a:chExt cx="1788823" cy="2060761"/>
          </a:xfrm>
        </p:grpSpPr>
        <p:pic>
          <p:nvPicPr>
            <p:cNvPr id="1331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13316" name="Picture 2"/>
          <p:cNvPicPr>
            <a:picLocks noChangeAspect="1" noChangeArrowheads="1"/>
          </p:cNvPicPr>
          <p:nvPr/>
        </p:nvPicPr>
        <p:blipFill>
          <a:blip r:embed="rId5" cstate="print"/>
          <a:srcRect l="50841" t="23120" b="4082"/>
          <a:stretch>
            <a:fillRect/>
          </a:stretch>
        </p:blipFill>
        <p:spPr bwMode="auto">
          <a:xfrm>
            <a:off x="250825" y="115888"/>
            <a:ext cx="1620838" cy="18002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14338" name="Tekstvak 7"/>
          <p:cNvSpPr txBox="1">
            <a:spLocks noChangeArrowheads="1"/>
          </p:cNvSpPr>
          <p:nvPr/>
        </p:nvSpPr>
        <p:spPr bwMode="auto">
          <a:xfrm>
            <a:off x="2268538" y="1196975"/>
            <a:ext cx="6047878" cy="3785652"/>
          </a:xfrm>
          <a:prstGeom prst="rect">
            <a:avLst/>
          </a:prstGeom>
          <a:noFill/>
          <a:ln w="9525">
            <a:noFill/>
            <a:miter lim="800000"/>
            <a:headEnd/>
            <a:tailEnd/>
          </a:ln>
        </p:spPr>
        <p:txBody>
          <a:bodyPr wrap="square">
            <a:spAutoFit/>
          </a:bodyPr>
          <a:lstStyle/>
          <a:p>
            <a:r>
              <a:rPr lang="nl-NL" sz="2000" b="1" dirty="0"/>
              <a:t>1 Timoteüs </a:t>
            </a:r>
            <a:r>
              <a:rPr lang="nl-NL" sz="2000" b="1" dirty="0" smtClean="0"/>
              <a:t>6: 17-19</a:t>
            </a:r>
            <a:endParaRPr lang="nl-NL" sz="2000" b="1" dirty="0"/>
          </a:p>
          <a:p>
            <a:r>
              <a:rPr lang="nl-NL" sz="2000" dirty="0"/>
              <a:t>17 Draag de rijken van deze wereld op niet hoogmoedig te zijn en hun hoop niet in zoiets onzekers te stellen als rijkdom, maar op God, die ons rijkelijk van alles voorziet om ervan te genieten. </a:t>
            </a:r>
            <a:endParaRPr lang="nl-NL" sz="2000" dirty="0" smtClean="0"/>
          </a:p>
          <a:p>
            <a:r>
              <a:rPr lang="nl-NL" sz="2000" dirty="0" smtClean="0"/>
              <a:t>18 </a:t>
            </a:r>
            <a:r>
              <a:rPr lang="nl-NL" sz="2000" dirty="0"/>
              <a:t>En draag hun op om goed te doen, rijk te zijn aan goede daden, vrijgevig, en bereid om te delen. </a:t>
            </a:r>
            <a:endParaRPr lang="nl-NL" sz="2000" dirty="0" smtClean="0"/>
          </a:p>
          <a:p>
            <a:r>
              <a:rPr lang="nl-NL" sz="2000" dirty="0" smtClean="0"/>
              <a:t>19 </a:t>
            </a:r>
            <a:r>
              <a:rPr lang="nl-NL" sz="2000" dirty="0"/>
              <a:t>Zo leggen ze een stevig fundament voor de toekomst, en winnen ze het ware leven.</a:t>
            </a:r>
            <a:br>
              <a:rPr lang="nl-NL" sz="2000" dirty="0"/>
            </a:br>
            <a:r>
              <a:rPr lang="nl-NL" sz="2000" dirty="0"/>
              <a:t/>
            </a:r>
            <a:br>
              <a:rPr lang="nl-NL" sz="2000" dirty="0"/>
            </a:br>
            <a:endParaRPr lang="nl-NL" sz="2000" dirty="0"/>
          </a:p>
          <a:p>
            <a:endParaRPr lang="nl-NL" sz="2000" dirty="0"/>
          </a:p>
        </p:txBody>
      </p:sp>
      <p:grpSp>
        <p:nvGrpSpPr>
          <p:cNvPr id="14339" name="Groep 8"/>
          <p:cNvGrpSpPr>
            <a:grpSpLocks/>
          </p:cNvGrpSpPr>
          <p:nvPr/>
        </p:nvGrpSpPr>
        <p:grpSpPr bwMode="auto">
          <a:xfrm>
            <a:off x="0" y="4653137"/>
            <a:ext cx="1789113" cy="2060402"/>
            <a:chOff x="0" y="4653223"/>
            <a:chExt cx="1788823" cy="2060761"/>
          </a:xfrm>
        </p:grpSpPr>
        <p:pic>
          <p:nvPicPr>
            <p:cNvPr id="14341"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14340" name="Picture 2"/>
          <p:cNvPicPr>
            <a:picLocks noChangeAspect="1" noChangeArrowheads="1"/>
          </p:cNvPicPr>
          <p:nvPr/>
        </p:nvPicPr>
        <p:blipFill>
          <a:blip r:embed="rId5" cstate="print"/>
          <a:srcRect l="50841" t="23120" b="4082"/>
          <a:stretch>
            <a:fillRect/>
          </a:stretch>
        </p:blipFill>
        <p:spPr bwMode="auto">
          <a:xfrm>
            <a:off x="250825" y="115888"/>
            <a:ext cx="1620838" cy="18002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2268538" y="1196975"/>
            <a:ext cx="5616575" cy="2308324"/>
          </a:xfrm>
          <a:prstGeom prst="rect">
            <a:avLst/>
          </a:prstGeom>
          <a:noFill/>
        </p:spPr>
        <p:txBody>
          <a:bodyPr>
            <a:spAutoFit/>
          </a:bodyPr>
          <a:lstStyle/>
          <a:p>
            <a:r>
              <a:rPr lang="nl-NL" sz="2400" b="1" dirty="0" smtClean="0"/>
              <a:t>Wat doe ik hier vandaag?</a:t>
            </a:r>
          </a:p>
          <a:p>
            <a:endParaRPr lang="nl-NL" sz="2400" dirty="0"/>
          </a:p>
          <a:p>
            <a:pPr>
              <a:buFont typeface="Arial" pitchFamily="34" charset="0"/>
              <a:buChar char="•"/>
            </a:pPr>
            <a:r>
              <a:rPr lang="nl-NL" sz="2400" dirty="0" smtClean="0"/>
              <a:t> Ik leer de betekenis van het woord heilig.</a:t>
            </a:r>
          </a:p>
          <a:p>
            <a:pPr>
              <a:buFont typeface="Arial" pitchFamily="34" charset="0"/>
              <a:buChar char="•"/>
            </a:pPr>
            <a:r>
              <a:rPr lang="nl-NL" sz="2400" dirty="0"/>
              <a:t> </a:t>
            </a:r>
            <a:r>
              <a:rPr lang="nl-NL" sz="2400" dirty="0" smtClean="0"/>
              <a:t>Ik weet waarom God een heilige God is.</a:t>
            </a:r>
          </a:p>
          <a:p>
            <a:pPr>
              <a:buFont typeface="Arial" pitchFamily="34" charset="0"/>
              <a:buChar char="•"/>
            </a:pPr>
            <a:r>
              <a:rPr lang="nl-NL" sz="2400" dirty="0" smtClean="0"/>
              <a:t> Ik denk erover na wat ik doe met de oproep om ook zelf heilig te zijn.</a:t>
            </a:r>
            <a:endParaRPr lang="nl-NL" sz="2400" dirty="0"/>
          </a:p>
        </p:txBody>
      </p:sp>
      <p:grpSp>
        <p:nvGrpSpPr>
          <p:cNvPr id="3075" name="Groep 8"/>
          <p:cNvGrpSpPr>
            <a:grpSpLocks/>
          </p:cNvGrpSpPr>
          <p:nvPr/>
        </p:nvGrpSpPr>
        <p:grpSpPr bwMode="auto">
          <a:xfrm>
            <a:off x="0" y="4653137"/>
            <a:ext cx="1789113" cy="2060402"/>
            <a:chOff x="0" y="4653223"/>
            <a:chExt cx="1788823" cy="2060761"/>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3076" name="Picture 2"/>
          <p:cNvPicPr>
            <a:picLocks noChangeAspect="1" noChangeArrowheads="1"/>
          </p:cNvPicPr>
          <p:nvPr/>
        </p:nvPicPr>
        <p:blipFill>
          <a:blip r:embed="rId5" cstate="print"/>
          <a:srcRect l="50841" t="23120" b="4082"/>
          <a:stretch>
            <a:fillRect/>
          </a:stretch>
        </p:blipFill>
        <p:spPr bwMode="auto">
          <a:xfrm>
            <a:off x="250825" y="115888"/>
            <a:ext cx="1620838" cy="18002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395536" y="980728"/>
            <a:ext cx="8352928" cy="707886"/>
          </a:xfrm>
          <a:prstGeom prst="rect">
            <a:avLst/>
          </a:prstGeom>
          <a:noFill/>
        </p:spPr>
        <p:txBody>
          <a:bodyPr wrap="square">
            <a:spAutoFit/>
          </a:bodyPr>
          <a:lstStyle/>
          <a:p>
            <a:pPr algn="ctr"/>
            <a:r>
              <a:rPr lang="nl-NL" sz="4000" b="1" dirty="0" smtClean="0"/>
              <a:t>Heilig</a:t>
            </a:r>
            <a:endParaRPr lang="nl-NL" sz="4000" b="1" dirty="0"/>
          </a:p>
        </p:txBody>
      </p:sp>
      <p:grpSp>
        <p:nvGrpSpPr>
          <p:cNvPr id="2" name="Groep 8"/>
          <p:cNvGrpSpPr>
            <a:grpSpLocks/>
          </p:cNvGrpSpPr>
          <p:nvPr/>
        </p:nvGrpSpPr>
        <p:grpSpPr bwMode="auto">
          <a:xfrm>
            <a:off x="0" y="4725143"/>
            <a:ext cx="1789113" cy="1988394"/>
            <a:chOff x="0" y="4725243"/>
            <a:chExt cx="1788823" cy="1988741"/>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72524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3076" name="Picture 2"/>
          <p:cNvPicPr>
            <a:picLocks noChangeAspect="1" noChangeArrowheads="1"/>
          </p:cNvPicPr>
          <p:nvPr/>
        </p:nvPicPr>
        <p:blipFill>
          <a:blip r:embed="rId5" cstate="print"/>
          <a:srcRect l="50841" t="23120" b="4082"/>
          <a:stretch>
            <a:fillRect/>
          </a:stretch>
        </p:blipFill>
        <p:spPr bwMode="auto">
          <a:xfrm>
            <a:off x="3707904" y="2276872"/>
            <a:ext cx="2269142" cy="252028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2267744" y="836712"/>
            <a:ext cx="5616575" cy="4708981"/>
          </a:xfrm>
          <a:prstGeom prst="rect">
            <a:avLst/>
          </a:prstGeom>
          <a:noFill/>
        </p:spPr>
        <p:txBody>
          <a:bodyPr>
            <a:spAutoFit/>
          </a:bodyPr>
          <a:lstStyle/>
          <a:p>
            <a:r>
              <a:rPr lang="nl-NL" sz="2000" b="1" dirty="0" smtClean="0"/>
              <a:t>Genesis 2: 3</a:t>
            </a:r>
          </a:p>
          <a:p>
            <a:r>
              <a:rPr lang="nl-NL" sz="2000" dirty="0" smtClean="0"/>
              <a:t>God zegende de zevende dag en verklaarde die heilig. </a:t>
            </a:r>
          </a:p>
          <a:p>
            <a:endParaRPr lang="nl-NL" sz="2000" dirty="0" smtClean="0"/>
          </a:p>
          <a:p>
            <a:r>
              <a:rPr lang="nl-NL" sz="2000" b="1" dirty="0" smtClean="0"/>
              <a:t>Exodus 3: 5</a:t>
            </a:r>
            <a:endParaRPr lang="nl-NL" sz="2000" b="1" dirty="0"/>
          </a:p>
          <a:p>
            <a:r>
              <a:rPr lang="nl-NL" sz="2000" dirty="0" smtClean="0"/>
              <a:t>‘Kom niet dichterbij,’ waarschuwde de HEER, ‘en trek je sandalen uit, want de grond waarop je staat, is heilig. </a:t>
            </a:r>
            <a:endParaRPr lang="nl-NL" sz="2000" dirty="0"/>
          </a:p>
          <a:p>
            <a:endParaRPr lang="nl-NL" sz="2000" dirty="0" smtClean="0"/>
          </a:p>
          <a:p>
            <a:r>
              <a:rPr lang="nl-NL" sz="2000" b="1" dirty="0" smtClean="0"/>
              <a:t>Exodus 29: 21c</a:t>
            </a:r>
            <a:endParaRPr lang="nl-NL" sz="2000" b="1" dirty="0"/>
          </a:p>
          <a:p>
            <a:r>
              <a:rPr lang="nl-NL" sz="2000" dirty="0" smtClean="0"/>
              <a:t>Dan zullen </a:t>
            </a:r>
            <a:r>
              <a:rPr lang="nl-NL" sz="2000" dirty="0" err="1" smtClean="0"/>
              <a:t>Aäron</a:t>
            </a:r>
            <a:r>
              <a:rPr lang="nl-NL" sz="2000" dirty="0" smtClean="0"/>
              <a:t> en zijn zonen, evenals hun kleren, heilig zijn.</a:t>
            </a:r>
          </a:p>
          <a:p>
            <a:endParaRPr lang="nl-NL" sz="2000" dirty="0" smtClean="0"/>
          </a:p>
          <a:p>
            <a:r>
              <a:rPr lang="nl-NL" sz="2000" b="1" dirty="0" smtClean="0"/>
              <a:t>Leviticus 11: 44a</a:t>
            </a:r>
            <a:endParaRPr lang="nl-NL" sz="2000" b="1" dirty="0"/>
          </a:p>
          <a:p>
            <a:r>
              <a:rPr lang="nl-NL" sz="2000" dirty="0" smtClean="0"/>
              <a:t>Ik ben de HEER, jullie God. Jullie moeten heilig zijn. </a:t>
            </a:r>
            <a:endParaRPr lang="nl-NL" sz="2000" dirty="0"/>
          </a:p>
        </p:txBody>
      </p:sp>
      <p:grpSp>
        <p:nvGrpSpPr>
          <p:cNvPr id="2" name="Groep 8"/>
          <p:cNvGrpSpPr>
            <a:grpSpLocks/>
          </p:cNvGrpSpPr>
          <p:nvPr/>
        </p:nvGrpSpPr>
        <p:grpSpPr bwMode="auto">
          <a:xfrm>
            <a:off x="0" y="4653137"/>
            <a:ext cx="1789113" cy="2060402"/>
            <a:chOff x="0" y="4653223"/>
            <a:chExt cx="1788823" cy="2060761"/>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3076" name="Picture 2"/>
          <p:cNvPicPr>
            <a:picLocks noChangeAspect="1" noChangeArrowheads="1"/>
          </p:cNvPicPr>
          <p:nvPr/>
        </p:nvPicPr>
        <p:blipFill>
          <a:blip r:embed="rId5" cstate="print"/>
          <a:srcRect l="50841" t="23120" b="4082"/>
          <a:stretch>
            <a:fillRect/>
          </a:stretch>
        </p:blipFill>
        <p:spPr bwMode="auto">
          <a:xfrm>
            <a:off x="250825" y="115888"/>
            <a:ext cx="1620838" cy="18002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 name="Tekstvak 7"/>
          <p:cNvSpPr txBox="1"/>
          <p:nvPr/>
        </p:nvSpPr>
        <p:spPr>
          <a:xfrm>
            <a:off x="395536" y="980728"/>
            <a:ext cx="8352928" cy="707886"/>
          </a:xfrm>
          <a:prstGeom prst="rect">
            <a:avLst/>
          </a:prstGeom>
          <a:noFill/>
        </p:spPr>
        <p:txBody>
          <a:bodyPr wrap="square">
            <a:spAutoFit/>
          </a:bodyPr>
          <a:lstStyle/>
          <a:p>
            <a:pPr algn="ctr"/>
            <a:r>
              <a:rPr lang="nl-NL" sz="4000" b="1" dirty="0" smtClean="0"/>
              <a:t>Een heilige God</a:t>
            </a:r>
            <a:endParaRPr lang="nl-NL" sz="4000" b="1" dirty="0"/>
          </a:p>
        </p:txBody>
      </p:sp>
      <p:grpSp>
        <p:nvGrpSpPr>
          <p:cNvPr id="2" name="Groep 8"/>
          <p:cNvGrpSpPr>
            <a:grpSpLocks/>
          </p:cNvGrpSpPr>
          <p:nvPr/>
        </p:nvGrpSpPr>
        <p:grpSpPr bwMode="auto">
          <a:xfrm>
            <a:off x="0" y="4725143"/>
            <a:ext cx="1789113" cy="1988394"/>
            <a:chOff x="0" y="4725243"/>
            <a:chExt cx="1788823" cy="1988741"/>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72524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3076" name="Picture 2"/>
          <p:cNvPicPr>
            <a:picLocks noChangeAspect="1" noChangeArrowheads="1"/>
          </p:cNvPicPr>
          <p:nvPr/>
        </p:nvPicPr>
        <p:blipFill>
          <a:blip r:embed="rId5" cstate="print"/>
          <a:srcRect l="50841" t="23120" b="4082"/>
          <a:stretch>
            <a:fillRect/>
          </a:stretch>
        </p:blipFill>
        <p:spPr bwMode="auto">
          <a:xfrm>
            <a:off x="3707904" y="2276872"/>
            <a:ext cx="2269142" cy="252028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4098" name="Tekstvak 7"/>
          <p:cNvSpPr txBox="1">
            <a:spLocks noChangeArrowheads="1"/>
          </p:cNvSpPr>
          <p:nvPr/>
        </p:nvSpPr>
        <p:spPr bwMode="auto">
          <a:xfrm>
            <a:off x="2268538" y="692150"/>
            <a:ext cx="5759450" cy="4708981"/>
          </a:xfrm>
          <a:prstGeom prst="rect">
            <a:avLst/>
          </a:prstGeom>
          <a:noFill/>
          <a:ln w="9525">
            <a:noFill/>
            <a:miter lim="800000"/>
            <a:headEnd/>
            <a:tailEnd/>
          </a:ln>
        </p:spPr>
        <p:txBody>
          <a:bodyPr>
            <a:spAutoFit/>
          </a:bodyPr>
          <a:lstStyle/>
          <a:p>
            <a:r>
              <a:rPr lang="nl-NL" sz="2000" b="1" dirty="0" smtClean="0"/>
              <a:t>Groep 1 – Psalm 99: 1-5</a:t>
            </a:r>
            <a:endParaRPr lang="nl-NL" sz="2000" b="1" dirty="0"/>
          </a:p>
          <a:p>
            <a:r>
              <a:rPr lang="nl-NL" sz="2000" dirty="0"/>
              <a:t>1 De HEER is koning – volken, beef! </a:t>
            </a:r>
          </a:p>
          <a:p>
            <a:r>
              <a:rPr lang="nl-NL" sz="2000" dirty="0"/>
              <a:t>Hij troont op de cherubs – aarde, sidder! </a:t>
            </a:r>
          </a:p>
          <a:p>
            <a:r>
              <a:rPr lang="nl-NL" sz="2000" dirty="0"/>
              <a:t>2 Groot is de HEER op de Sion, </a:t>
            </a:r>
          </a:p>
          <a:p>
            <a:r>
              <a:rPr lang="nl-NL" sz="2000" dirty="0"/>
              <a:t>verheven is hij boven alle volken. </a:t>
            </a:r>
          </a:p>
          <a:p>
            <a:r>
              <a:rPr lang="nl-NL" sz="2000" dirty="0"/>
              <a:t>3 Uw naam moeten zij loven, </a:t>
            </a:r>
          </a:p>
          <a:p>
            <a:r>
              <a:rPr lang="nl-NL" sz="2000" dirty="0"/>
              <a:t>zo groot en geducht. </a:t>
            </a:r>
          </a:p>
          <a:p>
            <a:r>
              <a:rPr lang="nl-NL" sz="2000" dirty="0"/>
              <a:t>Heilig is hij. </a:t>
            </a:r>
            <a:br>
              <a:rPr lang="nl-NL" sz="2000" dirty="0"/>
            </a:br>
            <a:r>
              <a:rPr lang="nl-NL" sz="2000" dirty="0"/>
              <a:t>4 Machtige koning, die het recht bemint: </a:t>
            </a:r>
          </a:p>
          <a:p>
            <a:r>
              <a:rPr lang="nl-NL" sz="2000" dirty="0"/>
              <a:t>u stelde rechtvaardige wetten vast. </a:t>
            </a:r>
          </a:p>
          <a:p>
            <a:r>
              <a:rPr lang="nl-NL" sz="2000" dirty="0"/>
              <a:t>Recht en gerechtigheid in </a:t>
            </a:r>
            <a:r>
              <a:rPr lang="nl-NL" sz="2000" dirty="0" err="1"/>
              <a:t>Jakob</a:t>
            </a:r>
            <a:r>
              <a:rPr lang="nl-NL" sz="2000" dirty="0"/>
              <a:t>: </a:t>
            </a:r>
          </a:p>
          <a:p>
            <a:r>
              <a:rPr lang="nl-NL" sz="2000" dirty="0"/>
              <a:t>ze zijn uw werk. </a:t>
            </a:r>
          </a:p>
          <a:p>
            <a:r>
              <a:rPr lang="nl-NL" sz="2000" dirty="0"/>
              <a:t>5 Breng hulde aan de HEER, onze God, </a:t>
            </a:r>
          </a:p>
          <a:p>
            <a:r>
              <a:rPr lang="nl-NL" sz="2000" dirty="0"/>
              <a:t>en buig u neer aan zijn voeten. </a:t>
            </a:r>
          </a:p>
          <a:p>
            <a:r>
              <a:rPr lang="nl-NL" sz="2000" dirty="0"/>
              <a:t>Heilig is hij</a:t>
            </a:r>
            <a:r>
              <a:rPr lang="nl-NL" sz="2000" dirty="0" smtClean="0"/>
              <a:t>.</a:t>
            </a:r>
            <a:endParaRPr lang="nl-NL" sz="2000" dirty="0"/>
          </a:p>
        </p:txBody>
      </p:sp>
      <p:grpSp>
        <p:nvGrpSpPr>
          <p:cNvPr id="4099" name="Groep 8"/>
          <p:cNvGrpSpPr>
            <a:grpSpLocks/>
          </p:cNvGrpSpPr>
          <p:nvPr/>
        </p:nvGrpSpPr>
        <p:grpSpPr bwMode="auto">
          <a:xfrm>
            <a:off x="0" y="4653137"/>
            <a:ext cx="1789113" cy="2060402"/>
            <a:chOff x="0" y="4653223"/>
            <a:chExt cx="1788823" cy="2060761"/>
          </a:xfrm>
        </p:grpSpPr>
        <p:pic>
          <p:nvPicPr>
            <p:cNvPr id="4101"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4100" name="Picture 2"/>
          <p:cNvPicPr>
            <a:picLocks noChangeAspect="1" noChangeArrowheads="1"/>
          </p:cNvPicPr>
          <p:nvPr/>
        </p:nvPicPr>
        <p:blipFill>
          <a:blip r:embed="rId5" cstate="print"/>
          <a:srcRect l="50841" t="23120" b="4082"/>
          <a:stretch>
            <a:fillRect/>
          </a:stretch>
        </p:blipFill>
        <p:spPr bwMode="auto">
          <a:xfrm>
            <a:off x="250825" y="115888"/>
            <a:ext cx="1620838" cy="18002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5122" name="Tekstvak 7"/>
          <p:cNvSpPr txBox="1">
            <a:spLocks noChangeArrowheads="1"/>
          </p:cNvSpPr>
          <p:nvPr/>
        </p:nvSpPr>
        <p:spPr bwMode="auto">
          <a:xfrm>
            <a:off x="2268538" y="908050"/>
            <a:ext cx="6191894" cy="3170099"/>
          </a:xfrm>
          <a:prstGeom prst="rect">
            <a:avLst/>
          </a:prstGeom>
          <a:noFill/>
          <a:ln w="9525">
            <a:noFill/>
            <a:miter lim="800000"/>
            <a:headEnd/>
            <a:tailEnd/>
          </a:ln>
        </p:spPr>
        <p:txBody>
          <a:bodyPr wrap="square">
            <a:spAutoFit/>
          </a:bodyPr>
          <a:lstStyle/>
          <a:p>
            <a:r>
              <a:rPr lang="nl-NL" sz="2000" b="1" dirty="0" smtClean="0"/>
              <a:t>Groep 2 – </a:t>
            </a:r>
            <a:r>
              <a:rPr lang="nl-NL" sz="2000" b="1" dirty="0" err="1" smtClean="0"/>
              <a:t>Hosea</a:t>
            </a:r>
            <a:r>
              <a:rPr lang="nl-NL" sz="2000" b="1" dirty="0" smtClean="0"/>
              <a:t> 11</a:t>
            </a:r>
            <a:r>
              <a:rPr lang="nl-NL" sz="2000" b="1" dirty="0"/>
              <a:t>: </a:t>
            </a:r>
            <a:r>
              <a:rPr lang="nl-NL" sz="2000" b="1" dirty="0" smtClean="0"/>
              <a:t>9-11</a:t>
            </a:r>
            <a:endParaRPr lang="nl-NL" sz="2000" b="1" dirty="0"/>
          </a:p>
          <a:p>
            <a:r>
              <a:rPr lang="nl-NL" sz="2000" dirty="0"/>
              <a:t>9 Ik zal mijn toorn laten varen en </a:t>
            </a:r>
            <a:r>
              <a:rPr lang="nl-NL" sz="2000" dirty="0" err="1"/>
              <a:t>Efraïm</a:t>
            </a:r>
            <a:r>
              <a:rPr lang="nl-NL" sz="2000" dirty="0"/>
              <a:t> niet opnieuw te gronde richten. Want God ben ik, en geen mens, </a:t>
            </a:r>
          </a:p>
          <a:p>
            <a:r>
              <a:rPr lang="nl-NL" sz="2000" dirty="0"/>
              <a:t>ik ben in jullie midden, ik ben heilig, ik zal niet meer in woede ontsteken. </a:t>
            </a:r>
          </a:p>
          <a:p>
            <a:r>
              <a:rPr lang="nl-NL" sz="2000" dirty="0"/>
              <a:t>10 De HEER zal brullen als een leeuw en zij zullen hem weer volgen. Wanneer hij brult, keren ze schuchter terug van overzee, 11 als bange vogeltjes komen ze uit Egypte, als duiven uit </a:t>
            </a:r>
            <a:r>
              <a:rPr lang="nl-NL" sz="2000" dirty="0" err="1"/>
              <a:t>Assyrië</a:t>
            </a:r>
            <a:r>
              <a:rPr lang="nl-NL" sz="2000" dirty="0"/>
              <a:t>. Dan laat ik hen weer wonen in hun eigen huis – zo spreekt de HEER. </a:t>
            </a:r>
          </a:p>
        </p:txBody>
      </p:sp>
      <p:grpSp>
        <p:nvGrpSpPr>
          <p:cNvPr id="5123" name="Groep 8"/>
          <p:cNvGrpSpPr>
            <a:grpSpLocks/>
          </p:cNvGrpSpPr>
          <p:nvPr/>
        </p:nvGrpSpPr>
        <p:grpSpPr bwMode="auto">
          <a:xfrm>
            <a:off x="0" y="4725143"/>
            <a:ext cx="1789113" cy="1988394"/>
            <a:chOff x="0" y="4725243"/>
            <a:chExt cx="1788823" cy="1988741"/>
          </a:xfrm>
        </p:grpSpPr>
        <p:pic>
          <p:nvPicPr>
            <p:cNvPr id="5125"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72524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5124" name="Picture 2"/>
          <p:cNvPicPr>
            <a:picLocks noChangeAspect="1" noChangeArrowheads="1"/>
          </p:cNvPicPr>
          <p:nvPr/>
        </p:nvPicPr>
        <p:blipFill>
          <a:blip r:embed="rId5" cstate="print"/>
          <a:srcRect l="50841" t="23120" b="4082"/>
          <a:stretch>
            <a:fillRect/>
          </a:stretch>
        </p:blipFill>
        <p:spPr bwMode="auto">
          <a:xfrm>
            <a:off x="250825" y="115888"/>
            <a:ext cx="1620838" cy="18002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6146" name="Tekstvak 7"/>
          <p:cNvSpPr txBox="1">
            <a:spLocks noChangeArrowheads="1"/>
          </p:cNvSpPr>
          <p:nvPr/>
        </p:nvSpPr>
        <p:spPr bwMode="auto">
          <a:xfrm>
            <a:off x="2267744" y="980728"/>
            <a:ext cx="6192688" cy="3785652"/>
          </a:xfrm>
          <a:prstGeom prst="rect">
            <a:avLst/>
          </a:prstGeom>
          <a:noFill/>
          <a:ln w="9525">
            <a:noFill/>
            <a:miter lim="800000"/>
            <a:headEnd/>
            <a:tailEnd/>
          </a:ln>
        </p:spPr>
        <p:txBody>
          <a:bodyPr wrap="square">
            <a:spAutoFit/>
          </a:bodyPr>
          <a:lstStyle/>
          <a:p>
            <a:r>
              <a:rPr lang="nl-NL" sz="2000" b="1" dirty="0" smtClean="0"/>
              <a:t>Groep 3 – Exodus 20: 18-21</a:t>
            </a:r>
            <a:endParaRPr lang="nl-NL" sz="2000" b="1" dirty="0"/>
          </a:p>
          <a:p>
            <a:r>
              <a:rPr lang="nl-NL" sz="2000" dirty="0"/>
              <a:t>18 Heel het volk was getuige van de donderslagen en lichtflitsen, het schallen van de ramshoorn en de rook die uit de berg kwam. Bij die aanblik deinsden ze achteruit, en ze bleven op grote afstand staan. 19 Ze zeiden tegen Mozes: </a:t>
            </a:r>
            <a:r>
              <a:rPr lang="nl-NL" altLang="en-US" sz="2000" dirty="0"/>
              <a:t>‘</a:t>
            </a:r>
            <a:r>
              <a:rPr lang="nl-NL" sz="2000" dirty="0"/>
              <a:t>Spreekt u met ons, wij zullen naar u luisteren. Maar laat God niet met ons spreken, want dan sterven we.</a:t>
            </a:r>
            <a:r>
              <a:rPr lang="nl-NL" altLang="en-US" sz="2000" dirty="0"/>
              <a:t>’</a:t>
            </a:r>
            <a:r>
              <a:rPr lang="nl-NL" sz="2000" dirty="0"/>
              <a:t> 20 Maar Mozes antwoordde: </a:t>
            </a:r>
            <a:r>
              <a:rPr lang="nl-NL" altLang="en-US" sz="2000" dirty="0"/>
              <a:t>‘</a:t>
            </a:r>
            <a:r>
              <a:rPr lang="nl-NL" sz="2000" dirty="0"/>
              <a:t>Wees niet bang, God is gekomen om u op de proef te stellen en u met ontzag voor hem te vervullen, zodat u niet meer zondigt.</a:t>
            </a:r>
            <a:r>
              <a:rPr lang="nl-NL" altLang="en-US" sz="2000" dirty="0"/>
              <a:t>’</a:t>
            </a:r>
            <a:r>
              <a:rPr lang="nl-NL" sz="2000" dirty="0"/>
              <a:t> 21 En terwijl het volk op een afstand bleef staan, ging Mozes naar de donkere wolk waarin God aanwezig was. </a:t>
            </a:r>
          </a:p>
        </p:txBody>
      </p:sp>
      <p:grpSp>
        <p:nvGrpSpPr>
          <p:cNvPr id="6147" name="Groep 8"/>
          <p:cNvGrpSpPr>
            <a:grpSpLocks/>
          </p:cNvGrpSpPr>
          <p:nvPr/>
        </p:nvGrpSpPr>
        <p:grpSpPr bwMode="auto">
          <a:xfrm>
            <a:off x="0" y="4653137"/>
            <a:ext cx="1789113" cy="2060402"/>
            <a:chOff x="0" y="4653223"/>
            <a:chExt cx="1788823" cy="2060761"/>
          </a:xfrm>
        </p:grpSpPr>
        <p:pic>
          <p:nvPicPr>
            <p:cNvPr id="6149"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6148" name="Picture 2"/>
          <p:cNvPicPr>
            <a:picLocks noChangeAspect="1" noChangeArrowheads="1"/>
          </p:cNvPicPr>
          <p:nvPr/>
        </p:nvPicPr>
        <p:blipFill>
          <a:blip r:embed="rId5" cstate="print"/>
          <a:srcRect l="50841" t="23120" b="4082"/>
          <a:stretch>
            <a:fillRect/>
          </a:stretch>
        </p:blipFill>
        <p:spPr bwMode="auto">
          <a:xfrm>
            <a:off x="250825" y="115888"/>
            <a:ext cx="1620838" cy="18002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7170" name="Tekstvak 7"/>
          <p:cNvSpPr txBox="1">
            <a:spLocks noChangeArrowheads="1"/>
          </p:cNvSpPr>
          <p:nvPr/>
        </p:nvSpPr>
        <p:spPr bwMode="auto">
          <a:xfrm>
            <a:off x="2268538" y="692696"/>
            <a:ext cx="6119886" cy="4708981"/>
          </a:xfrm>
          <a:prstGeom prst="rect">
            <a:avLst/>
          </a:prstGeom>
          <a:noFill/>
          <a:ln w="9525">
            <a:noFill/>
            <a:miter lim="800000"/>
            <a:headEnd/>
            <a:tailEnd/>
          </a:ln>
        </p:spPr>
        <p:txBody>
          <a:bodyPr wrap="square">
            <a:spAutoFit/>
          </a:bodyPr>
          <a:lstStyle/>
          <a:p>
            <a:r>
              <a:rPr lang="nl-NL" sz="2000" b="1" dirty="0" smtClean="0"/>
              <a:t>Groep 4 – Jesaja 6: 1-5</a:t>
            </a:r>
            <a:endParaRPr lang="nl-NL" sz="2000" b="1" dirty="0"/>
          </a:p>
          <a:p>
            <a:r>
              <a:rPr lang="nl-NL" sz="2000" dirty="0"/>
              <a:t>1 In het sterfjaar van koning </a:t>
            </a:r>
            <a:r>
              <a:rPr lang="nl-NL" sz="2000" dirty="0" err="1"/>
              <a:t>Uzzia</a:t>
            </a:r>
            <a:r>
              <a:rPr lang="nl-NL" sz="2000" dirty="0"/>
              <a:t> zag ik de Heer, gezeten op een hoogverheven troon. De zoom van zijn mantel vulde de hele tempel. 2 Boven hem stonden serafs. Elk van hen had zes vleugels, twee om het gezicht en twee om het onderlichaam te bedekken, en twee om mee te vliegen. 3 Zij riepen elkaar toe: </a:t>
            </a:r>
            <a:r>
              <a:rPr lang="nl-NL" altLang="en-US" sz="2000" dirty="0"/>
              <a:t>‘</a:t>
            </a:r>
            <a:r>
              <a:rPr lang="nl-NL" sz="2000" dirty="0"/>
              <a:t>Heilig, heilig, heilig is de HEER van de hemelse machten. Heel de aarde is vervuld van zijn majesteit.</a:t>
            </a:r>
            <a:r>
              <a:rPr lang="nl-NL" altLang="en-US" sz="2000" dirty="0"/>
              <a:t>’</a:t>
            </a:r>
            <a:r>
              <a:rPr lang="nl-NL" sz="2000" dirty="0"/>
              <a:t> 4 Door het luide roepen schudden de deurpinnen in de dorpels, en de tempel vulde zich met rook. 5 Ik schreeuwde het uit: </a:t>
            </a:r>
            <a:r>
              <a:rPr lang="nl-NL" altLang="en-US" sz="2000" dirty="0"/>
              <a:t>‘</a:t>
            </a:r>
            <a:r>
              <a:rPr lang="nl-NL" sz="2000" dirty="0"/>
              <a:t>Wee mij! Ik moet zwijgen, want ik ben een mens met onreine lippen, en ik leef te midden van een volk dat onreine lippen heeft. En nu heb ik met eigen ogen de koning, de HEER van de hemelse machten, gezien.</a:t>
            </a:r>
            <a:r>
              <a:rPr lang="nl-NL" altLang="en-US" sz="2000" dirty="0"/>
              <a:t>’</a:t>
            </a:r>
            <a:r>
              <a:rPr lang="nl-NL" sz="2000" dirty="0"/>
              <a:t> </a:t>
            </a:r>
            <a:endParaRPr lang="nl-NL" sz="2000" b="1" dirty="0"/>
          </a:p>
        </p:txBody>
      </p:sp>
      <p:grpSp>
        <p:nvGrpSpPr>
          <p:cNvPr id="7171" name="Groep 8"/>
          <p:cNvGrpSpPr>
            <a:grpSpLocks/>
          </p:cNvGrpSpPr>
          <p:nvPr/>
        </p:nvGrpSpPr>
        <p:grpSpPr bwMode="auto">
          <a:xfrm>
            <a:off x="0" y="4653137"/>
            <a:ext cx="1789113" cy="2060402"/>
            <a:chOff x="0" y="4653223"/>
            <a:chExt cx="1788823" cy="2060761"/>
          </a:xfrm>
        </p:grpSpPr>
        <p:pic>
          <p:nvPicPr>
            <p:cNvPr id="7173"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653223"/>
              <a:ext cx="1788823" cy="584302"/>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16</a:t>
              </a:r>
            </a:p>
            <a:p>
              <a:pPr algn="ctr" fontAlgn="auto">
                <a:spcBef>
                  <a:spcPts val="0"/>
                </a:spcBef>
                <a:spcAft>
                  <a:spcPts val="0"/>
                </a:spcAft>
                <a:defRPr/>
              </a:pPr>
              <a:r>
                <a:rPr lang="nl-NL" sz="1600" b="1" dirty="0">
                  <a:solidFill>
                    <a:schemeClr val="accent2">
                      <a:lumMod val="75000"/>
                    </a:schemeClr>
                  </a:solidFill>
                  <a:latin typeface="+mn-lt"/>
                  <a:ea typeface="+mn-ea"/>
                </a:rPr>
                <a:t>Wees heilig</a:t>
              </a:r>
            </a:p>
          </p:txBody>
        </p:sp>
      </p:grpSp>
      <p:pic>
        <p:nvPicPr>
          <p:cNvPr id="7172" name="Picture 2"/>
          <p:cNvPicPr>
            <a:picLocks noChangeAspect="1" noChangeArrowheads="1"/>
          </p:cNvPicPr>
          <p:nvPr/>
        </p:nvPicPr>
        <p:blipFill>
          <a:blip r:embed="rId5" cstate="print"/>
          <a:srcRect l="50841" t="23120" b="4082"/>
          <a:stretch>
            <a:fillRect/>
          </a:stretch>
        </p:blipFill>
        <p:spPr bwMode="auto">
          <a:xfrm>
            <a:off x="250825" y="115888"/>
            <a:ext cx="1620838" cy="18002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1367</Words>
  <Application>Microsoft Office PowerPoint</Application>
  <PresentationFormat>Diavoorstelling (4:3)</PresentationFormat>
  <Paragraphs>120</Paragraphs>
  <Slides>18</Slides>
  <Notes>17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Calibri</vt:lpstr>
      <vt:lpstr>MS PGothic</vt:lpstr>
      <vt:lpstr>Arial</vt: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38</cp:revision>
  <dcterms:created xsi:type="dcterms:W3CDTF">2013-05-06T07:30:54Z</dcterms:created>
  <dcterms:modified xsi:type="dcterms:W3CDTF">2014-04-29T10:29:00Z</dcterms:modified>
</cp:coreProperties>
</file>