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6"/>
  </p:notesMasterIdLst>
  <p:sldIdLst>
    <p:sldId id="256" r:id="rId2"/>
    <p:sldId id="267" r:id="rId3"/>
    <p:sldId id="268" r:id="rId4"/>
    <p:sldId id="269" r:id="rId5"/>
    <p:sldId id="259" r:id="rId6"/>
    <p:sldId id="260" r:id="rId7"/>
    <p:sldId id="270" r:id="rId8"/>
    <p:sldId id="261" r:id="rId9"/>
    <p:sldId id="262" r:id="rId10"/>
    <p:sldId id="271" r:id="rId11"/>
    <p:sldId id="272" r:id="rId12"/>
    <p:sldId id="263" r:id="rId13"/>
    <p:sldId id="264" r:id="rId14"/>
    <p:sldId id="265"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279D53C5-3F85-4A93-8D85-53795859F2B9}" type="datetimeFigureOut">
              <a:rPr lang="nl-NL"/>
              <a:pPr>
                <a:defRPr/>
              </a:pPr>
              <a:t>4-3-2014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3208DB5-7014-4192-98A0-AB15587769C5}"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8E585-648E-4544-8362-108616D28E93}" type="slidenum">
              <a:rPr lang="nl-NL"/>
              <a:pPr fontAlgn="base">
                <a:spcBef>
                  <a:spcPct val="0"/>
                </a:spcBef>
                <a:spcAft>
                  <a:spcPct val="0"/>
                </a:spcAft>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0E7B0-CD40-4C54-9DFA-6FF65C855935}" type="slidenum">
              <a:rPr lang="nl-NL"/>
              <a:pPr fontAlgn="base">
                <a:spcBef>
                  <a:spcPct val="0"/>
                </a:spcBef>
                <a:spcAft>
                  <a:spcPct val="0"/>
                </a:spcAft>
              </a:pPr>
              <a:t>10</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8E585-648E-4544-8362-108616D28E93}" type="slidenum">
              <a:rPr lang="nl-NL"/>
              <a:pPr fontAlgn="base">
                <a:spcBef>
                  <a:spcPct val="0"/>
                </a:spcBef>
                <a:spcAft>
                  <a:spcPct val="0"/>
                </a:spcAft>
              </a:pPr>
              <a:t>11</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560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560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1EA45F-70F6-427C-9C99-D5C6CA1152D6}" type="slidenum">
              <a:rPr lang="nl-NL"/>
              <a:pPr fontAlgn="base">
                <a:spcBef>
                  <a:spcPct val="0"/>
                </a:spcBef>
                <a:spcAft>
                  <a:spcPct val="0"/>
                </a:spcAft>
              </a:pPr>
              <a:t>12</a:t>
            </a:fld>
            <a:endParaRPr lang="nl-N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765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765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78313E-BF74-4B22-B7E3-2347135F7A52}" type="slidenum">
              <a:rPr lang="nl-NL"/>
              <a:pPr fontAlgn="base">
                <a:spcBef>
                  <a:spcPct val="0"/>
                </a:spcBef>
                <a:spcAft>
                  <a:spcPct val="0"/>
                </a:spcAft>
              </a:pPr>
              <a:t>13</a:t>
            </a:fld>
            <a:endParaRPr lang="nl-N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969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969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6E6E1A-99D2-4306-94BE-205708E945BF}" type="slidenum">
              <a:rPr lang="nl-NL"/>
              <a:pPr fontAlgn="base">
                <a:spcBef>
                  <a:spcPct val="0"/>
                </a:spcBef>
                <a:spcAft>
                  <a:spcPct val="0"/>
                </a:spcAft>
              </a:pPr>
              <a:t>14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8E585-648E-4544-8362-108616D28E93}"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8E585-648E-4544-8362-108616D28E93}"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B8E585-648E-4544-8362-108616D28E93}"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6821A-0A4A-438F-9BCA-2D979EB03CBF}"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967611-488F-4E14-8FD6-EB9EC669F7D1}"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967611-488F-4E14-8FD6-EB9EC669F7D1}"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150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150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D4C3A4-7CED-4FD2-BB87-4E716F63A522}"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2355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23555"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B0E7B0-CD40-4C54-9DFA-6FF65C855935}"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hte verbindingslijn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Titel 11"/>
          <p:cNvSpPr>
            <a:spLocks noGrp="1"/>
          </p:cNvSpPr>
          <p:nvPr>
            <p:ph type="ctrTitle"/>
          </p:nvPr>
        </p:nvSpPr>
        <p:spPr>
          <a:xfrm>
            <a:off x="3366868" y="533400"/>
            <a:ext cx="5105400" cy="2868168"/>
          </a:xfrm>
        </p:spPr>
        <p:txBody>
          <a:bodyPr>
            <a:noAutofit/>
          </a:bodyPr>
          <a:lstStyle>
            <a:lvl1pPr algn="r">
              <a:defRPr sz="4200" b="1"/>
            </a:lvl1pPr>
            <a:extLst/>
          </a:lstStyle>
          <a:p>
            <a:r>
              <a:rPr lang="nl-NL" smtClean="0"/>
              <a:t>Klik om de stijl te bewerken</a:t>
            </a:r>
            <a:endParaRPr lang="en-US"/>
          </a:p>
        </p:txBody>
      </p:sp>
      <p:sp>
        <p:nvSpPr>
          <p:cNvPr id="25" name="Ondertitel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6" name="Tijdelijke aanduiding voor datum 30"/>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51526609-B554-468D-8D23-DC42D6E18D3A}" type="datetime1">
              <a:rPr lang="nl-NL"/>
              <a:pPr>
                <a:defRPr/>
              </a:pPr>
              <a:t>4-3-2014</a:t>
            </a:fld>
            <a:endParaRPr lang="nl-NL"/>
          </a:p>
        </p:txBody>
      </p:sp>
      <p:sp>
        <p:nvSpPr>
          <p:cNvPr id="7" name="Tijdelijke aanduiding voor voettekst 17"/>
          <p:cNvSpPr>
            <a:spLocks noGrp="1"/>
          </p:cNvSpPr>
          <p:nvPr>
            <p:ph type="ftr" sz="quarter" idx="11"/>
          </p:nvPr>
        </p:nvSpPr>
        <p:spPr>
          <a:xfrm>
            <a:off x="2819400" y="6557963"/>
            <a:ext cx="2927350" cy="228600"/>
          </a:xfrm>
        </p:spPr>
        <p:txBody>
          <a:bodyPr/>
          <a:lstStyle>
            <a:lvl1pPr>
              <a:defRPr lang="en-US" smtClean="0">
                <a:solidFill>
                  <a:srgbClr val="FFFFFF"/>
                </a:solidFill>
              </a:defRPr>
            </a:lvl1pPr>
            <a:extLst/>
          </a:lstStyle>
          <a:p>
            <a:pPr>
              <a:defRPr/>
            </a:pPr>
            <a:r>
              <a:rPr lang="nl-NL"/>
              <a:t>Bericht van God</a:t>
            </a:r>
            <a:endParaRPr lang="nl-NL"/>
          </a:p>
        </p:txBody>
      </p:sp>
      <p:sp>
        <p:nvSpPr>
          <p:cNvPr id="8" name="Tijdelijke aanduiding voor dianummer 28"/>
          <p:cNvSpPr>
            <a:spLocks noGrp="1"/>
          </p:cNvSpPr>
          <p:nvPr>
            <p:ph type="sldNum" sz="quarter" idx="12"/>
          </p:nvPr>
        </p:nvSpPr>
        <p:spPr>
          <a:xfrm>
            <a:off x="7880350" y="6556375"/>
            <a:ext cx="588963" cy="228600"/>
          </a:xfrm>
        </p:spPr>
        <p:txBody>
          <a:bodyPr/>
          <a:lstStyle>
            <a:lvl1pPr>
              <a:defRPr lang="en-US" smtClean="0">
                <a:solidFill>
                  <a:srgbClr val="FFFFFF"/>
                </a:solidFill>
              </a:defRPr>
            </a:lvl1pPr>
            <a:extLst/>
          </a:lstStyle>
          <a:p>
            <a:pPr>
              <a:defRPr/>
            </a:pPr>
            <a:fld id="{62C0D2E9-A1C6-41E9-84E5-5EC6A8E5728B}" type="slidenum">
              <a:rPr lang="nl-NL"/>
              <a:pPr>
                <a:defRPr/>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6"/>
          <p:cNvSpPr>
            <a:spLocks noGrp="1"/>
          </p:cNvSpPr>
          <p:nvPr>
            <p:ph type="dt" sz="half" idx="10"/>
          </p:nvPr>
        </p:nvSpPr>
        <p:spPr/>
        <p:txBody>
          <a:bodyPr/>
          <a:lstStyle>
            <a:lvl1pPr>
              <a:defRPr/>
            </a:lvl1pPr>
          </a:lstStyle>
          <a:p>
            <a:pPr>
              <a:defRPr/>
            </a:pPr>
            <a:fld id="{E67FAF92-AC73-4C64-BC0B-5B3D6CB9340E}" type="datetime1">
              <a:rPr lang="nl-NL"/>
              <a:pPr>
                <a:defRPr/>
              </a:pPr>
              <a:t>4-3-2014</a:t>
            </a:fld>
            <a:endParaRPr lang="nl-NL"/>
          </a:p>
        </p:txBody>
      </p:sp>
      <p:sp>
        <p:nvSpPr>
          <p:cNvPr id="5"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5"/>
          <p:cNvSpPr>
            <a:spLocks noGrp="1"/>
          </p:cNvSpPr>
          <p:nvPr>
            <p:ph type="sldNum" sz="quarter" idx="12"/>
          </p:nvPr>
        </p:nvSpPr>
        <p:spPr/>
        <p:txBody>
          <a:bodyPr/>
          <a:lstStyle>
            <a:lvl1pPr>
              <a:defRPr/>
            </a:lvl1pPr>
          </a:lstStyle>
          <a:p>
            <a:pPr>
              <a:defRPr/>
            </a:pPr>
            <a:fld id="{9529379A-2932-4AC0-8EB8-97DF76B1F8CC}"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53200" y="274955"/>
            <a:ext cx="1524000" cy="5851525"/>
          </a:xfrm>
        </p:spPr>
        <p:txBody>
          <a:bodyPr vert="eaVert" anchor="t"/>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42"/>
            <a:ext cx="6019800" cy="5851525"/>
          </a:xfrm>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a:xfrm>
            <a:off x="4243388" y="6557963"/>
            <a:ext cx="2001837" cy="227012"/>
          </a:xfrm>
        </p:spPr>
        <p:txBody>
          <a:bodyPr/>
          <a:lstStyle>
            <a:lvl1pPr>
              <a:defRPr/>
            </a:lvl1pPr>
            <a:extLst/>
          </a:lstStyle>
          <a:p>
            <a:pPr>
              <a:defRPr/>
            </a:pPr>
            <a:fld id="{202612D6-4754-49DE-8B2B-F82294DCC97B}" type="datetime1">
              <a:rPr lang="nl-NL"/>
              <a:pPr>
                <a:defRPr/>
              </a:pPr>
              <a:t>4-3-2014</a:t>
            </a:fld>
            <a:endParaRPr lang="nl-NL"/>
          </a:p>
        </p:txBody>
      </p:sp>
      <p:sp>
        <p:nvSpPr>
          <p:cNvPr id="5" name="Tijdelijke aanduiding voor voettekst 4"/>
          <p:cNvSpPr>
            <a:spLocks noGrp="1"/>
          </p:cNvSpPr>
          <p:nvPr>
            <p:ph type="ftr" sz="quarter" idx="11"/>
          </p:nvPr>
        </p:nvSpPr>
        <p:spPr>
          <a:xfrm>
            <a:off x="457200" y="6556375"/>
            <a:ext cx="3657600" cy="228600"/>
          </a:xfrm>
        </p:spPr>
        <p:txBody>
          <a:bodyPr/>
          <a:lstStyle>
            <a:lvl1pPr>
              <a:defRPr/>
            </a:lvl1pPr>
            <a:extLst/>
          </a:lstStyle>
          <a:p>
            <a:pPr>
              <a:defRPr/>
            </a:pPr>
            <a:r>
              <a:rPr lang="nl-NL"/>
              <a:t>Bericht van God</a:t>
            </a:r>
          </a:p>
        </p:txBody>
      </p:sp>
      <p:sp>
        <p:nvSpPr>
          <p:cNvPr id="6" name="Tijdelijke aanduiding voor dianummer 5"/>
          <p:cNvSpPr>
            <a:spLocks noGrp="1"/>
          </p:cNvSpPr>
          <p:nvPr>
            <p:ph type="sldNum" sz="quarter" idx="12"/>
          </p:nvPr>
        </p:nvSpPr>
        <p:spPr>
          <a:xfrm>
            <a:off x="6254750" y="6553200"/>
            <a:ext cx="587375" cy="228600"/>
          </a:xfrm>
        </p:spPr>
        <p:txBody>
          <a:bodyPr/>
          <a:lstStyle>
            <a:lvl1pPr>
              <a:defRPr smtClean="0">
                <a:solidFill>
                  <a:schemeClr val="tx2"/>
                </a:solidFill>
              </a:defRPr>
            </a:lvl1pPr>
            <a:extLst/>
          </a:lstStyle>
          <a:p>
            <a:pPr>
              <a:defRPr/>
            </a:pPr>
            <a:fld id="{CB6B8C05-0F83-445A-B553-19B4B399A3D4}"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inhoud 2"/>
          <p:cNvSpPr>
            <a:spLocks noGrp="1"/>
          </p:cNvSpPr>
          <p:nvPr>
            <p:ph idx="1"/>
          </p:nvPr>
        </p:nvSpPr>
        <p:spPr/>
        <p:txBody>
          <a:bodyPr/>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6"/>
          <p:cNvSpPr>
            <a:spLocks noGrp="1"/>
          </p:cNvSpPr>
          <p:nvPr>
            <p:ph type="dt" sz="half" idx="10"/>
          </p:nvPr>
        </p:nvSpPr>
        <p:spPr/>
        <p:txBody>
          <a:bodyPr/>
          <a:lstStyle>
            <a:lvl1pPr>
              <a:defRPr/>
            </a:lvl1pPr>
          </a:lstStyle>
          <a:p>
            <a:pPr>
              <a:defRPr/>
            </a:pPr>
            <a:fld id="{2A104291-796D-488E-9A53-C224B2831BFB}" type="datetime1">
              <a:rPr lang="nl-NL"/>
              <a:pPr>
                <a:defRPr/>
              </a:pPr>
              <a:t>4-3-2014</a:t>
            </a:fld>
            <a:endParaRPr lang="nl-NL"/>
          </a:p>
        </p:txBody>
      </p:sp>
      <p:sp>
        <p:nvSpPr>
          <p:cNvPr id="5"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15"/>
          <p:cNvSpPr>
            <a:spLocks noGrp="1"/>
          </p:cNvSpPr>
          <p:nvPr>
            <p:ph type="sldNum" sz="quarter" idx="12"/>
          </p:nvPr>
        </p:nvSpPr>
        <p:spPr/>
        <p:txBody>
          <a:bodyPr/>
          <a:lstStyle>
            <a:lvl1pPr>
              <a:defRPr/>
            </a:lvl1pPr>
          </a:lstStyle>
          <a:p>
            <a:pPr>
              <a:defRPr/>
            </a:pPr>
            <a:fld id="{F118EE00-660B-45EA-A9D5-BC196BB86F93}"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66800" y="2821837"/>
            <a:ext cx="6255488" cy="1362075"/>
          </a:xfrm>
        </p:spPr>
        <p:txBody>
          <a:bodyPr anchor="t"/>
          <a:lstStyle>
            <a:lvl1pPr algn="r">
              <a:buNone/>
              <a:defRPr sz="4200" b="1" cap="all"/>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smtClean="0"/>
              <a:t>Klik om de modelstijlen te bewerken</a:t>
            </a:r>
          </a:p>
        </p:txBody>
      </p:sp>
      <p:sp>
        <p:nvSpPr>
          <p:cNvPr id="4" name="Tijdelijke aanduiding voor datum 3"/>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4C27E013-25B1-4F21-BA3E-70E3FDF1326A}" type="datetime1">
              <a:rPr lang="nl-NL"/>
              <a:pPr>
                <a:defRPr/>
              </a:pPr>
              <a:t>4-3-2014</a:t>
            </a:fld>
            <a:endParaRPr lang="nl-NL"/>
          </a:p>
        </p:txBody>
      </p:sp>
      <p:sp>
        <p:nvSpPr>
          <p:cNvPr id="5" name="Tijdelijke aanduiding voor voettekst 4"/>
          <p:cNvSpPr>
            <a:spLocks noGrp="1"/>
          </p:cNvSpPr>
          <p:nvPr>
            <p:ph type="ftr" sz="quarter" idx="11"/>
          </p:nvPr>
        </p:nvSpPr>
        <p:spPr>
          <a:xfrm>
            <a:off x="1735138" y="6556375"/>
            <a:ext cx="2895600" cy="228600"/>
          </a:xfrm>
        </p:spPr>
        <p:txBody>
          <a:bodyPr/>
          <a:lstStyle>
            <a:lvl1pPr>
              <a:defRPr smtClean="0">
                <a:solidFill>
                  <a:schemeClr val="tx2"/>
                </a:solidFill>
              </a:defRPr>
            </a:lvl1pPr>
            <a:extLst/>
          </a:lstStyle>
          <a:p>
            <a:pPr>
              <a:defRPr/>
            </a:pPr>
            <a:r>
              <a:rPr lang="nl-NL"/>
              <a:t>Bericht van God</a:t>
            </a:r>
            <a:endParaRPr lang="nl-NL"/>
          </a:p>
        </p:txBody>
      </p:sp>
      <p:sp>
        <p:nvSpPr>
          <p:cNvPr id="6" name="Tijdelijke aanduiding voor dianummer 5"/>
          <p:cNvSpPr>
            <a:spLocks noGrp="1"/>
          </p:cNvSpPr>
          <p:nvPr>
            <p:ph type="sldNum" sz="quarter" idx="12"/>
          </p:nvPr>
        </p:nvSpPr>
        <p:spPr>
          <a:xfrm>
            <a:off x="6734175" y="6554788"/>
            <a:ext cx="587375" cy="228600"/>
          </a:xfrm>
        </p:spPr>
        <p:txBody>
          <a:bodyPr/>
          <a:lstStyle>
            <a:lvl1pPr>
              <a:defRPr/>
            </a:lvl1pPr>
            <a:extLst/>
          </a:lstStyle>
          <a:p>
            <a:pPr>
              <a:defRPr/>
            </a:pPr>
            <a:fld id="{DFED6AC0-70DB-41D6-8F7E-829137F18DBF}" type="slidenum">
              <a:rPr lang="nl-NL"/>
              <a:pPr>
                <a:defRPr/>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42048" cy="1143000"/>
          </a:xfrm>
        </p:spPr>
        <p:txBody>
          <a:bodyPr/>
          <a:lstStyle>
            <a:extLst/>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26"/>
          <p:cNvSpPr>
            <a:spLocks noGrp="1"/>
          </p:cNvSpPr>
          <p:nvPr>
            <p:ph type="dt" sz="half" idx="10"/>
          </p:nvPr>
        </p:nvSpPr>
        <p:spPr/>
        <p:txBody>
          <a:bodyPr/>
          <a:lstStyle>
            <a:lvl1pPr>
              <a:defRPr/>
            </a:lvl1pPr>
          </a:lstStyle>
          <a:p>
            <a:pPr>
              <a:defRPr/>
            </a:pPr>
            <a:fld id="{A4C240A3-DE80-49A1-A0E5-3F34758DA451}" type="datetime1">
              <a:rPr lang="nl-NL"/>
              <a:pPr>
                <a:defRPr/>
              </a:pPr>
              <a:t>4-3-2014</a:t>
            </a:fld>
            <a:endParaRPr lang="nl-NL"/>
          </a:p>
        </p:txBody>
      </p:sp>
      <p:sp>
        <p:nvSpPr>
          <p:cNvPr id="6"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15"/>
          <p:cNvSpPr>
            <a:spLocks noGrp="1"/>
          </p:cNvSpPr>
          <p:nvPr>
            <p:ph type="sldNum" sz="quarter" idx="12"/>
          </p:nvPr>
        </p:nvSpPr>
        <p:spPr/>
        <p:txBody>
          <a:bodyPr/>
          <a:lstStyle>
            <a:lvl1pPr>
              <a:defRPr/>
            </a:lvl1pPr>
          </a:lstStyle>
          <a:p>
            <a:pPr>
              <a:defRPr/>
            </a:pPr>
            <a:fld id="{F822A027-36E3-4C78-A7AE-E1A7251589FA}"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42048" cy="1143000"/>
          </a:xfrm>
        </p:spPr>
        <p:txBody>
          <a:bodyPr/>
          <a:lstStyle>
            <a:lvl1pPr>
              <a:defRPr/>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4" name="Tijdelijke aanduiding voor tekst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5" name="Tijdelijke aanduiding voor inhoud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26"/>
          <p:cNvSpPr>
            <a:spLocks noGrp="1"/>
          </p:cNvSpPr>
          <p:nvPr>
            <p:ph type="dt" sz="half" idx="10"/>
          </p:nvPr>
        </p:nvSpPr>
        <p:spPr/>
        <p:txBody>
          <a:bodyPr/>
          <a:lstStyle>
            <a:lvl1pPr>
              <a:defRPr/>
            </a:lvl1pPr>
          </a:lstStyle>
          <a:p>
            <a:pPr>
              <a:defRPr/>
            </a:pPr>
            <a:fld id="{6027ECC9-3D29-4178-8DA3-C7B91FA71E02}" type="datetime1">
              <a:rPr lang="nl-NL"/>
              <a:pPr>
                <a:defRPr/>
              </a:pPr>
              <a:t>4-3-2014</a:t>
            </a:fld>
            <a:endParaRPr lang="nl-NL"/>
          </a:p>
        </p:txBody>
      </p:sp>
      <p:sp>
        <p:nvSpPr>
          <p:cNvPr id="8"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9" name="Tijdelijke aanduiding voor dianummer 15"/>
          <p:cNvSpPr>
            <a:spLocks noGrp="1"/>
          </p:cNvSpPr>
          <p:nvPr>
            <p:ph type="sldNum" sz="quarter" idx="12"/>
          </p:nvPr>
        </p:nvSpPr>
        <p:spPr/>
        <p:txBody>
          <a:bodyPr/>
          <a:lstStyle>
            <a:lvl1pPr>
              <a:defRPr/>
            </a:lvl1pPr>
          </a:lstStyle>
          <a:p>
            <a:pPr>
              <a:defRPr/>
            </a:pPr>
            <a:fld id="{74FB3E8A-C0D7-4F29-967F-3965F0DB72FC}"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320040"/>
            <a:ext cx="7242048" cy="1143000"/>
          </a:xfrm>
        </p:spPr>
        <p:txBody>
          <a:bodyPr/>
          <a:lstStyle>
            <a:extLst/>
          </a:lstStyle>
          <a:p>
            <a:r>
              <a:rPr lang="nl-NL" smtClean="0"/>
              <a:t>Klik om de stijl te bewerken</a:t>
            </a:r>
            <a:endParaRPr lang="en-US"/>
          </a:p>
        </p:txBody>
      </p:sp>
      <p:sp>
        <p:nvSpPr>
          <p:cNvPr id="3" name="Tijdelijke aanduiding voor datum 26"/>
          <p:cNvSpPr>
            <a:spLocks noGrp="1"/>
          </p:cNvSpPr>
          <p:nvPr>
            <p:ph type="dt" sz="half" idx="10"/>
          </p:nvPr>
        </p:nvSpPr>
        <p:spPr/>
        <p:txBody>
          <a:bodyPr/>
          <a:lstStyle>
            <a:lvl1pPr>
              <a:defRPr/>
            </a:lvl1pPr>
          </a:lstStyle>
          <a:p>
            <a:pPr>
              <a:defRPr/>
            </a:pPr>
            <a:fld id="{2F5F95E9-2C85-446D-8729-B05A05145A28}" type="datetime1">
              <a:rPr lang="nl-NL"/>
              <a:pPr>
                <a:defRPr/>
              </a:pPr>
              <a:t>4-3-2014</a:t>
            </a:fld>
            <a:endParaRPr lang="nl-NL"/>
          </a:p>
        </p:txBody>
      </p:sp>
      <p:sp>
        <p:nvSpPr>
          <p:cNvPr id="4"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15"/>
          <p:cNvSpPr>
            <a:spLocks noGrp="1"/>
          </p:cNvSpPr>
          <p:nvPr>
            <p:ph type="sldNum" sz="quarter" idx="12"/>
          </p:nvPr>
        </p:nvSpPr>
        <p:spPr/>
        <p:txBody>
          <a:bodyPr/>
          <a:lstStyle>
            <a:lvl1pPr>
              <a:defRPr/>
            </a:lvl1pPr>
          </a:lstStyle>
          <a:p>
            <a:pPr>
              <a:defRPr/>
            </a:pPr>
            <a:fld id="{65B27675-8B6E-4AA4-9354-C0044B8D2DFE}"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26"/>
          <p:cNvSpPr>
            <a:spLocks noGrp="1"/>
          </p:cNvSpPr>
          <p:nvPr>
            <p:ph type="dt" sz="half" idx="10"/>
          </p:nvPr>
        </p:nvSpPr>
        <p:spPr/>
        <p:txBody>
          <a:bodyPr/>
          <a:lstStyle>
            <a:lvl1pPr>
              <a:defRPr/>
            </a:lvl1pPr>
          </a:lstStyle>
          <a:p>
            <a:pPr>
              <a:defRPr/>
            </a:pPr>
            <a:fld id="{55C765CA-93A1-46B2-82F7-C8DBA9CC41D5}" type="datetime1">
              <a:rPr lang="nl-NL"/>
              <a:pPr>
                <a:defRPr/>
              </a:pPr>
              <a:t>4-3-2014</a:t>
            </a:fld>
            <a:endParaRPr lang="nl-NL"/>
          </a:p>
        </p:txBody>
      </p:sp>
      <p:sp>
        <p:nvSpPr>
          <p:cNvPr id="3"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4" name="Tijdelijke aanduiding voor dianummer 15"/>
          <p:cNvSpPr>
            <a:spLocks noGrp="1"/>
          </p:cNvSpPr>
          <p:nvPr>
            <p:ph type="sldNum" sz="quarter" idx="12"/>
          </p:nvPr>
        </p:nvSpPr>
        <p:spPr/>
        <p:txBody>
          <a:bodyPr/>
          <a:lstStyle>
            <a:lvl1pPr>
              <a:defRPr/>
            </a:lvl1pPr>
          </a:lstStyle>
          <a:p>
            <a:pPr>
              <a:defRPr/>
            </a:pPr>
            <a:fld id="{0AF059B6-DAD6-4AF4-A4F2-20D75EAEDDED}"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nl-NL" smtClean="0"/>
              <a:t>Klik om de stijl te bewerken</a:t>
            </a:r>
            <a:endParaRPr lang="en-US"/>
          </a:p>
        </p:txBody>
      </p:sp>
      <p:sp>
        <p:nvSpPr>
          <p:cNvPr id="3" name="Tijdelijke aanduiding voor tekst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nl-NL" smtClean="0"/>
              <a:t>Klik om de modelstijlen te bewerken</a:t>
            </a:r>
          </a:p>
        </p:txBody>
      </p:sp>
      <p:sp>
        <p:nvSpPr>
          <p:cNvPr id="4" name="Tijdelijke aanduiding voor inhoud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26"/>
          <p:cNvSpPr>
            <a:spLocks noGrp="1"/>
          </p:cNvSpPr>
          <p:nvPr>
            <p:ph type="dt" sz="half" idx="10"/>
          </p:nvPr>
        </p:nvSpPr>
        <p:spPr/>
        <p:txBody>
          <a:bodyPr/>
          <a:lstStyle>
            <a:lvl1pPr>
              <a:defRPr/>
            </a:lvl1pPr>
          </a:lstStyle>
          <a:p>
            <a:pPr>
              <a:defRPr/>
            </a:pPr>
            <a:fld id="{8E2F02E8-87EC-4151-A4E2-62E67BFA4999}" type="datetime1">
              <a:rPr lang="nl-NL"/>
              <a:pPr>
                <a:defRPr/>
              </a:pPr>
              <a:t>4-3-2014</a:t>
            </a:fld>
            <a:endParaRPr lang="nl-NL"/>
          </a:p>
        </p:txBody>
      </p:sp>
      <p:sp>
        <p:nvSpPr>
          <p:cNvPr id="6" name="Tijdelijke aanduiding voor voettekst 3"/>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15"/>
          <p:cNvSpPr>
            <a:spLocks noGrp="1"/>
          </p:cNvSpPr>
          <p:nvPr>
            <p:ph type="sldNum" sz="quarter" idx="12"/>
          </p:nvPr>
        </p:nvSpPr>
        <p:spPr/>
        <p:txBody>
          <a:bodyPr/>
          <a:lstStyle>
            <a:lvl1pPr>
              <a:defRPr/>
            </a:lvl1pPr>
          </a:lstStyle>
          <a:p>
            <a:pPr>
              <a:defRPr/>
            </a:pPr>
            <a:fld id="{F0736AD7-000C-493D-9707-68E4661DB03E}"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5" name="Rechthoek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hthoek 8"/>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nl-NL" smtClean="0"/>
              <a:t>Klik om de stijl te bewerken</a:t>
            </a:r>
            <a:endParaRPr lang="en-US" dirty="0"/>
          </a:p>
        </p:txBody>
      </p:sp>
      <p:sp>
        <p:nvSpPr>
          <p:cNvPr id="4" name="Tijdelijke aanduiding voor tekst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nl-NL" smtClean="0"/>
              <a:t>Klik om de modelstijlen te bewerken</a:t>
            </a:r>
          </a:p>
        </p:txBody>
      </p:sp>
      <p:sp>
        <p:nvSpPr>
          <p:cNvPr id="10" name="Tijdelijke aanduiding voor afbeelding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nl-NL" noProof="0" smtClean="0"/>
              <a:t>Klik op het pictogram als u een afbeelding wilt toevoegen</a:t>
            </a:r>
            <a:endParaRPr lang="en-US" noProof="0" dirty="0"/>
          </a:p>
        </p:txBody>
      </p:sp>
      <p:sp>
        <p:nvSpPr>
          <p:cNvPr id="7" name="Tijdelijke aanduiding voor datum 4"/>
          <p:cNvSpPr>
            <a:spLocks noGrp="1"/>
          </p:cNvSpPr>
          <p:nvPr>
            <p:ph type="dt" sz="half" idx="10"/>
          </p:nvPr>
        </p:nvSpPr>
        <p:spPr/>
        <p:txBody>
          <a:bodyPr/>
          <a:lstStyle>
            <a:lvl1pPr>
              <a:defRPr/>
            </a:lvl1pPr>
            <a:extLst/>
          </a:lstStyle>
          <a:p>
            <a:pPr>
              <a:defRPr/>
            </a:pPr>
            <a:fld id="{BD97EEEC-641D-4310-82A3-275065DD81AB}" type="datetime1">
              <a:rPr lang="nl-NL"/>
              <a:pPr>
                <a:defRPr/>
              </a:pPr>
              <a:t>4-3-2014</a:t>
            </a:fld>
            <a:endParaRPr lang="nl-NL"/>
          </a:p>
        </p:txBody>
      </p:sp>
      <p:sp>
        <p:nvSpPr>
          <p:cNvPr id="8" name="Tijdelijke aanduiding voor voettekst 5"/>
          <p:cNvSpPr>
            <a:spLocks noGrp="1"/>
          </p:cNvSpPr>
          <p:nvPr>
            <p:ph type="ftr" sz="quarter" idx="11"/>
          </p:nvPr>
        </p:nvSpPr>
        <p:spPr/>
        <p:txBody>
          <a:bodyPr/>
          <a:lstStyle>
            <a:lvl1pPr>
              <a:defRPr/>
            </a:lvl1pPr>
            <a:extLst/>
          </a:lstStyle>
          <a:p>
            <a:pPr>
              <a:defRPr/>
            </a:pPr>
            <a:r>
              <a:rPr lang="nl-NL"/>
              <a:t>Bericht van God</a:t>
            </a:r>
          </a:p>
        </p:txBody>
      </p:sp>
      <p:sp>
        <p:nvSpPr>
          <p:cNvPr id="9" name="Tijdelijke aanduiding voor dianummer 6"/>
          <p:cNvSpPr>
            <a:spLocks noGrp="1"/>
          </p:cNvSpPr>
          <p:nvPr>
            <p:ph type="sldNum" sz="quarter" idx="12"/>
          </p:nvPr>
        </p:nvSpPr>
        <p:spPr/>
        <p:txBody>
          <a:bodyPr/>
          <a:lstStyle>
            <a:lvl1pPr>
              <a:defRPr/>
            </a:lvl1pPr>
            <a:extLst/>
          </a:lstStyle>
          <a:p>
            <a:pPr>
              <a:defRPr/>
            </a:pPr>
            <a:fld id="{09DD562D-4E73-4411-BBD2-B9D29A87305D}" type="slidenum">
              <a:rPr lang="nl-NL"/>
              <a:pPr>
                <a:defRPr/>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DDEBCF"/>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9" name="Rechthoek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Tijdelijke aanduiding voor titel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nl-NL" smtClean="0"/>
              <a:t>Klik om de stijl te bewerken</a:t>
            </a:r>
            <a:endParaRPr lang="en-US"/>
          </a:p>
        </p:txBody>
      </p:sp>
      <p:sp>
        <p:nvSpPr>
          <p:cNvPr id="1030" name="Tijdelijke aanduiding voor tekst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7" name="Tijdelijke aanduiding voor datum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27227EA1-137B-4389-8FEB-8840CE258C40}" type="datetime1">
              <a:rPr lang="nl-NL"/>
              <a:pPr>
                <a:defRPr/>
              </a:pPr>
              <a:t>4-3-2014</a:t>
            </a:fld>
            <a:endParaRPr lang="nl-NL"/>
          </a:p>
        </p:txBody>
      </p:sp>
      <p:sp>
        <p:nvSpPr>
          <p:cNvPr id="4" name="Tijdelijke aanduiding voor voettekst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smtClean="0">
                <a:solidFill>
                  <a:schemeClr val="tx2"/>
                </a:solidFill>
                <a:latin typeface="+mn-lt"/>
              </a:defRPr>
            </a:lvl1pPr>
            <a:extLst/>
          </a:lstStyle>
          <a:p>
            <a:pPr>
              <a:defRPr/>
            </a:pPr>
            <a:r>
              <a:rPr lang="nl-NL"/>
              <a:t>Bericht van God</a:t>
            </a:r>
            <a:endParaRPr lang="nl-NL"/>
          </a:p>
        </p:txBody>
      </p:sp>
      <p:sp>
        <p:nvSpPr>
          <p:cNvPr id="16" name="Tijdelijke aanduiding voor dianumm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591CF662-A6A8-4CA4-A9B8-06E8F5BAA61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7" r:id="rId3"/>
    <p:sldLayoutId id="2147483754" r:id="rId4"/>
    <p:sldLayoutId id="2147483753" r:id="rId5"/>
    <p:sldLayoutId id="2147483752" r:id="rId6"/>
    <p:sldLayoutId id="2147483751" r:id="rId7"/>
    <p:sldLayoutId id="2147483750" r:id="rId8"/>
    <p:sldLayoutId id="2147483758" r:id="rId9"/>
    <p:sldLayoutId id="2147483749" r:id="rId10"/>
    <p:sldLayoutId id="2147483759" r:id="rId11"/>
  </p:sldLayoutIdLst>
  <p:hf sldNum="0" hdr="0" dt="0"/>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8C7B70"/>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8C7B70"/>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8C7B70"/>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8C7B70"/>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14340" name="Ondertitel 2"/>
          <p:cNvSpPr>
            <a:spLocks noGrp="1"/>
          </p:cNvSpPr>
          <p:nvPr>
            <p:ph type="subTitle" idx="1"/>
          </p:nvPr>
        </p:nvSpPr>
        <p:spPr>
          <a:xfrm>
            <a:off x="3059832" y="1700808"/>
            <a:ext cx="5688632" cy="1932980"/>
          </a:xfrm>
        </p:spPr>
        <p:txBody>
          <a:bodyPr/>
          <a:lstStyle/>
          <a:p>
            <a:pPr algn="l"/>
            <a:r>
              <a:rPr lang="nl-NL" sz="2400" b="1" dirty="0" smtClean="0">
                <a:solidFill>
                  <a:schemeClr val="bg1"/>
                </a:solidFill>
                <a:latin typeface="Lucida Sans Unicode" pitchFamily="34" charset="0"/>
              </a:rPr>
              <a:t>Wat doe ik hier vandaag?</a:t>
            </a:r>
          </a:p>
          <a:p>
            <a:pPr algn="l"/>
            <a:endParaRPr lang="nl-NL" sz="2400" dirty="0" smtClean="0">
              <a:solidFill>
                <a:schemeClr val="bg1"/>
              </a:solidFill>
              <a:latin typeface="Lucida Sans Unicode" pitchFamily="34" charset="0"/>
            </a:endParaRPr>
          </a:p>
          <a:p>
            <a:pPr algn="l">
              <a:buFont typeface="Arial" pitchFamily="34" charset="0"/>
              <a:buChar char="•"/>
            </a:pPr>
            <a:r>
              <a:rPr lang="nl-NL" sz="2400" dirty="0" smtClean="0">
                <a:solidFill>
                  <a:schemeClr val="bg1"/>
                </a:solidFill>
                <a:latin typeface="Lucida Sans Unicode" pitchFamily="34" charset="0"/>
              </a:rPr>
              <a:t>Ik denk na over mijn geldbesteding.  </a:t>
            </a:r>
          </a:p>
          <a:p>
            <a:pPr algn="l">
              <a:buFont typeface="Arial" pitchFamily="34" charset="0"/>
              <a:buChar char="•"/>
            </a:pPr>
            <a:endParaRPr lang="nl-NL" sz="2400" dirty="0" smtClean="0">
              <a:solidFill>
                <a:schemeClr val="bg1"/>
              </a:solidFill>
              <a:latin typeface="Lucida Sans Unicode" pitchFamily="34" charset="0"/>
            </a:endParaRPr>
          </a:p>
          <a:p>
            <a:pPr algn="l">
              <a:buFont typeface="Arial" pitchFamily="34" charset="0"/>
              <a:buChar char="•"/>
            </a:pPr>
            <a:r>
              <a:rPr lang="nl-NL" sz="2400" dirty="0" smtClean="0">
                <a:solidFill>
                  <a:schemeClr val="bg1"/>
                </a:solidFill>
                <a:latin typeface="Lucida Sans Unicode" pitchFamily="34" charset="0"/>
              </a:rPr>
              <a:t>Ik ontdek wat God over geld heeft te zeggen.</a:t>
            </a:r>
            <a:endParaRPr lang="nl-NL" sz="2400" dirty="0" smtClean="0">
              <a:solidFill>
                <a:schemeClr val="bg1"/>
              </a:solidFill>
              <a:latin typeface="Lucida Sans Unicode"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42" name="Text Box 6"/>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22532" name="Ondertitel 2"/>
          <p:cNvSpPr>
            <a:spLocks noGrp="1"/>
          </p:cNvSpPr>
          <p:nvPr>
            <p:ph type="subTitle" idx="1"/>
          </p:nvPr>
        </p:nvSpPr>
        <p:spPr>
          <a:xfrm>
            <a:off x="2895600" y="188913"/>
            <a:ext cx="5961063" cy="4608512"/>
          </a:xfrm>
        </p:spPr>
        <p:txBody>
          <a:bodyPr/>
          <a:lstStyle/>
          <a:p>
            <a:pPr algn="l"/>
            <a:r>
              <a:rPr lang="nl-NL" sz="2000" b="1" dirty="0" smtClean="0">
                <a:solidFill>
                  <a:schemeClr val="bg1"/>
                </a:solidFill>
                <a:latin typeface="Lucida Sans Unicode" pitchFamily="34" charset="0"/>
              </a:rPr>
              <a:t>Spreuken 30: 8b</a:t>
            </a:r>
          </a:p>
          <a:p>
            <a:pPr algn="l"/>
            <a:r>
              <a:rPr lang="nl-NL" sz="2000" dirty="0" smtClean="0">
                <a:solidFill>
                  <a:schemeClr val="bg1"/>
                </a:solidFill>
                <a:latin typeface="Lucida Sans Unicode" pitchFamily="34" charset="0"/>
              </a:rPr>
              <a:t>Maak me niet arm, maar ook niet rijk,</a:t>
            </a:r>
          </a:p>
          <a:p>
            <a:pPr algn="l"/>
            <a:r>
              <a:rPr lang="nl-NL" sz="2000" dirty="0" smtClean="0">
                <a:solidFill>
                  <a:schemeClr val="bg1"/>
                </a:solidFill>
                <a:latin typeface="Lucida Sans Unicode" pitchFamily="34" charset="0"/>
              </a:rPr>
              <a:t>voed me slechts met wat ik nodig heb</a:t>
            </a:r>
            <a:r>
              <a:rPr lang="nl-NL" sz="2000" dirty="0" smtClean="0">
                <a:solidFill>
                  <a:schemeClr val="bg1"/>
                </a:solidFill>
                <a:latin typeface="Lucida Sans Unicode" pitchFamily="34" charset="0"/>
              </a:rPr>
              <a:t>.</a:t>
            </a:r>
          </a:p>
          <a:p>
            <a:pPr algn="l"/>
            <a:r>
              <a:rPr lang="nl-NL" sz="2000" b="1" dirty="0" smtClean="0">
                <a:solidFill>
                  <a:schemeClr val="bg1"/>
                </a:solidFill>
                <a:latin typeface="Lucida Sans Unicode" pitchFamily="34" charset="0"/>
              </a:rPr>
              <a:t>Matteüs 6: 19-21</a:t>
            </a:r>
          </a:p>
          <a:p>
            <a:pPr algn="l"/>
            <a:r>
              <a:rPr lang="nl-NL" sz="2000" dirty="0" smtClean="0">
                <a:solidFill>
                  <a:schemeClr val="bg1"/>
                </a:solidFill>
                <a:latin typeface="Lucida Sans Unicode" pitchFamily="34" charset="0"/>
              </a:rPr>
              <a:t>19 Verzamel voor jezelf geen schatten op aarde: mot en roest vreten ze weg en dieven breken in om ze te stelen. 20 Verzamel schatten in de </a:t>
            </a:r>
            <a:r>
              <a:rPr lang="nl-NL" sz="2000" dirty="0" smtClean="0">
                <a:solidFill>
                  <a:schemeClr val="bg1"/>
                </a:solidFill>
                <a:latin typeface="Lucida Sans Unicode" pitchFamily="34" charset="0"/>
              </a:rPr>
              <a:t>hemel (...) </a:t>
            </a:r>
            <a:r>
              <a:rPr lang="nl-NL" sz="2000" dirty="0" smtClean="0">
                <a:solidFill>
                  <a:schemeClr val="bg1"/>
                </a:solidFill>
                <a:latin typeface="Lucida Sans Unicode" pitchFamily="34" charset="0"/>
              </a:rPr>
              <a:t>21 Waar je schat is, daar zal ook je hart zijn.</a:t>
            </a:r>
            <a:endParaRPr lang="nl-NL" sz="2000" dirty="0" smtClean="0">
              <a:solidFill>
                <a:schemeClr val="bg1"/>
              </a:solidFill>
              <a:latin typeface="Lucida Sans Unicode" pitchFamily="34" charset="0"/>
            </a:endParaRPr>
          </a:p>
          <a:p>
            <a:pPr algn="l"/>
            <a:r>
              <a:rPr lang="nl-NL" sz="2000" b="1" dirty="0" smtClean="0">
                <a:solidFill>
                  <a:schemeClr val="bg1"/>
                </a:solidFill>
                <a:latin typeface="Lucida Sans Unicode" pitchFamily="34" charset="0"/>
              </a:rPr>
              <a:t>Matteüs 25: 40</a:t>
            </a:r>
          </a:p>
          <a:p>
            <a:pPr algn="l"/>
            <a:r>
              <a:rPr lang="nl-NL" sz="2000" dirty="0" smtClean="0">
                <a:solidFill>
                  <a:schemeClr val="bg1"/>
                </a:solidFill>
                <a:latin typeface="Lucida Sans Unicode" pitchFamily="34" charset="0"/>
              </a:rPr>
              <a:t>“Alles wat jullie gedaan hebben voor een van de onaanzienlijksten van mijn broeders of zusters, dat hebben jullie voor mij gedaan.”</a:t>
            </a:r>
            <a:endParaRPr lang="nl-NL" sz="2000" dirty="0" smtClean="0">
              <a:solidFill>
                <a:schemeClr val="bg1"/>
              </a:solidFill>
              <a:latin typeface="Lucida Sans Unicode"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534"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14340" name="Ondertitel 2"/>
          <p:cNvSpPr>
            <a:spLocks noGrp="1"/>
          </p:cNvSpPr>
          <p:nvPr>
            <p:ph type="subTitle" idx="1"/>
          </p:nvPr>
        </p:nvSpPr>
        <p:spPr>
          <a:xfrm>
            <a:off x="3635896" y="2057400"/>
            <a:ext cx="4464496" cy="1576388"/>
          </a:xfrm>
        </p:spPr>
        <p:txBody>
          <a:bodyPr/>
          <a:lstStyle/>
          <a:p>
            <a:pPr algn="l"/>
            <a:r>
              <a:rPr lang="nl-NL" sz="4000" b="1" dirty="0" smtClean="0">
                <a:solidFill>
                  <a:schemeClr val="bg1"/>
                </a:solidFill>
                <a:latin typeface="Lucida Sans Unicode" pitchFamily="34" charset="0"/>
              </a:rPr>
              <a:t>Meer, meer, meer</a:t>
            </a:r>
            <a:endParaRPr lang="nl-NL" sz="4000" b="1" dirty="0" smtClean="0">
              <a:solidFill>
                <a:schemeClr val="bg1"/>
              </a:solidFill>
              <a:latin typeface="Lucida Sans Unicode"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42" name="Text Box 6"/>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 y="5053488"/>
            <a:ext cx="4716016" cy="1804512"/>
          </a:xfrm>
          <a:prstGeom prst="rect">
            <a:avLst/>
          </a:prstGeom>
          <a:noFill/>
          <a:ln w="9525">
            <a:noFill/>
            <a:miter lim="800000"/>
            <a:headEnd/>
            <a:tailEnd/>
          </a:ln>
        </p:spPr>
      </p:pic>
      <p:sp>
        <p:nvSpPr>
          <p:cNvPr id="6" name="Ondertitel 2"/>
          <p:cNvSpPr>
            <a:spLocks noGrp="1"/>
          </p:cNvSpPr>
          <p:nvPr>
            <p:ph type="subTitle" idx="1"/>
          </p:nvPr>
        </p:nvSpPr>
        <p:spPr>
          <a:xfrm>
            <a:off x="2915816" y="188912"/>
            <a:ext cx="5940847" cy="5472336"/>
          </a:xfrm>
        </p:spPr>
        <p:txBody>
          <a:bodyPr>
            <a:normAutofit fontScale="92500" lnSpcReduction="10000"/>
          </a:bodyPr>
          <a:lstStyle/>
          <a:p>
            <a:pPr algn="l">
              <a:lnSpc>
                <a:spcPct val="110000"/>
              </a:lnSpc>
            </a:pPr>
            <a:r>
              <a:rPr lang="nl-NL" sz="2000" b="1" dirty="0" smtClean="0">
                <a:solidFill>
                  <a:schemeClr val="bg1"/>
                </a:solidFill>
                <a:latin typeface="Lucida Sans Unicode" pitchFamily="34" charset="0"/>
              </a:rPr>
              <a:t>Johannes </a:t>
            </a:r>
            <a:r>
              <a:rPr lang="nl-NL" sz="2000" b="1" dirty="0" smtClean="0">
                <a:solidFill>
                  <a:schemeClr val="bg1"/>
                </a:solidFill>
                <a:latin typeface="Lucida Sans Unicode" pitchFamily="34" charset="0"/>
              </a:rPr>
              <a:t>12</a:t>
            </a:r>
            <a:r>
              <a:rPr lang="nl-NL" sz="2000" b="1" dirty="0" smtClean="0">
                <a:solidFill>
                  <a:schemeClr val="bg1"/>
                </a:solidFill>
                <a:latin typeface="Lucida Sans Unicode" pitchFamily="34" charset="0"/>
              </a:rPr>
              <a:t>: 1-8</a:t>
            </a:r>
            <a:endParaRPr lang="nl-NL" sz="2000" b="1" dirty="0" smtClean="0">
              <a:solidFill>
                <a:schemeClr val="bg1"/>
              </a:solidFill>
              <a:latin typeface="Lucida Sans Unicode" pitchFamily="34" charset="0"/>
            </a:endParaRPr>
          </a:p>
          <a:p>
            <a:pPr algn="l">
              <a:lnSpc>
                <a:spcPct val="110000"/>
              </a:lnSpc>
            </a:pPr>
            <a:r>
              <a:rPr lang="nl-NL" sz="2000" dirty="0" smtClean="0">
                <a:solidFill>
                  <a:schemeClr val="bg1"/>
                </a:solidFill>
                <a:latin typeface="Lucida Sans Unicode" pitchFamily="34" charset="0"/>
              </a:rPr>
              <a:t>1 Zes dagen voor Pesach ging Jezus naar </a:t>
            </a:r>
            <a:r>
              <a:rPr lang="nl-NL" sz="2000" dirty="0" err="1" smtClean="0">
                <a:solidFill>
                  <a:schemeClr val="bg1"/>
                </a:solidFill>
                <a:latin typeface="Lucida Sans Unicode" pitchFamily="34" charset="0"/>
              </a:rPr>
              <a:t>Betanië</a:t>
            </a:r>
            <a:r>
              <a:rPr lang="nl-NL" sz="2000" dirty="0" smtClean="0">
                <a:solidFill>
                  <a:schemeClr val="bg1"/>
                </a:solidFill>
                <a:latin typeface="Lucida Sans Unicode" pitchFamily="34" charset="0"/>
              </a:rPr>
              <a:t>, naar Lazarus die hij uit de dood had opgewekt. 2 Daar hield men ter ere van hem een maaltijd; </a:t>
            </a:r>
            <a:r>
              <a:rPr lang="nl-NL" sz="2000" dirty="0" err="1" smtClean="0">
                <a:solidFill>
                  <a:schemeClr val="bg1"/>
                </a:solidFill>
                <a:latin typeface="Lucida Sans Unicode" pitchFamily="34" charset="0"/>
              </a:rPr>
              <a:t>Marta</a:t>
            </a:r>
            <a:r>
              <a:rPr lang="nl-NL" sz="2000" dirty="0" smtClean="0">
                <a:solidFill>
                  <a:schemeClr val="bg1"/>
                </a:solidFill>
                <a:latin typeface="Lucida Sans Unicode" pitchFamily="34" charset="0"/>
              </a:rPr>
              <a:t> bediende, en Lazarus was een van de mensen die met hem aanlagen. 3 Maria nam een kruikje kostbare, zuivere nardusolie, zalfde de voeten van Jezus en droogde ze af met haar haar. De geur van de olie trok door het hele huis. 4 Judas </a:t>
            </a:r>
            <a:r>
              <a:rPr lang="nl-NL" sz="2000" dirty="0" err="1" smtClean="0">
                <a:solidFill>
                  <a:schemeClr val="bg1"/>
                </a:solidFill>
                <a:latin typeface="Lucida Sans Unicode" pitchFamily="34" charset="0"/>
              </a:rPr>
              <a:t>Iskariot</a:t>
            </a:r>
            <a:r>
              <a:rPr lang="nl-NL" sz="2000" dirty="0" smtClean="0">
                <a:solidFill>
                  <a:schemeClr val="bg1"/>
                </a:solidFill>
                <a:latin typeface="Lucida Sans Unicode" pitchFamily="34" charset="0"/>
              </a:rPr>
              <a:t>, een van de leerlingen, degene die hem zou uitleveren, vroeg: 5 ‘Waarom is die olie niet voor driehonderd </a:t>
            </a:r>
            <a:r>
              <a:rPr lang="nl-NL" sz="2000" dirty="0" err="1" smtClean="0">
                <a:solidFill>
                  <a:schemeClr val="bg1"/>
                </a:solidFill>
                <a:latin typeface="Lucida Sans Unicode" pitchFamily="34" charset="0"/>
              </a:rPr>
              <a:t>denarie</a:t>
            </a:r>
            <a:r>
              <a:rPr lang="nl-NL" sz="2000" dirty="0" smtClean="0">
                <a:solidFill>
                  <a:schemeClr val="bg1"/>
                </a:solidFill>
                <a:latin typeface="Lucida Sans Unicode" pitchFamily="34" charset="0"/>
              </a:rPr>
              <a:t> verkocht om het geld aan de armen te geven</a:t>
            </a:r>
            <a:r>
              <a:rPr lang="nl-NL" sz="2000" dirty="0" smtClean="0">
                <a:solidFill>
                  <a:schemeClr val="bg1"/>
                </a:solidFill>
                <a:latin typeface="Lucida Sans Unicode" pitchFamily="34" charset="0"/>
              </a:rPr>
              <a:t>?’ </a:t>
            </a:r>
            <a:r>
              <a:rPr lang="nl-NL" sz="2000" dirty="0" smtClean="0">
                <a:solidFill>
                  <a:schemeClr val="bg1"/>
                </a:solidFill>
                <a:latin typeface="Lucida Sans Unicode" pitchFamily="34" charset="0"/>
              </a:rPr>
              <a:t>6 Dat zei hij niet omdat hij zich om de armen bekommerde – hij was een dief: hij beheerde de kas en stal eruit. 7 Maar Jezus zei: ‘Laat haar, ze doet dit voor de dag van mijn begrafenis; 8 de armen zijn immers altijd bij jullie, maar ik niet.’ </a:t>
            </a:r>
          </a:p>
          <a:p>
            <a:pPr algn="l">
              <a:lnSpc>
                <a:spcPct val="90000"/>
              </a:lnSpc>
            </a:pPr>
            <a:endParaRPr lang="nl-NL" sz="2000" b="1" i="1" dirty="0" smtClean="0">
              <a:solidFill>
                <a:schemeClr val="bg1"/>
              </a:solidFill>
              <a:latin typeface="Lucida Sans Unicode"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4582"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487988"/>
            <a:ext cx="3581400" cy="1370012"/>
          </a:xfrm>
          <a:prstGeom prst="rect">
            <a:avLst/>
          </a:prstGeom>
          <a:noFill/>
          <a:ln w="9525">
            <a:noFill/>
            <a:miter lim="800000"/>
            <a:headEnd/>
            <a:tailEnd/>
          </a:ln>
        </p:spPr>
      </p:pic>
      <p:sp>
        <p:nvSpPr>
          <p:cNvPr id="6" name="Ondertitel 2"/>
          <p:cNvSpPr>
            <a:spLocks noGrp="1"/>
          </p:cNvSpPr>
          <p:nvPr>
            <p:ph type="subTitle" idx="1"/>
          </p:nvPr>
        </p:nvSpPr>
        <p:spPr>
          <a:xfrm>
            <a:off x="3124200" y="188913"/>
            <a:ext cx="5732463" cy="6336431"/>
          </a:xfrm>
        </p:spPr>
        <p:txBody>
          <a:bodyPr>
            <a:normAutofit fontScale="70000" lnSpcReduction="20000"/>
          </a:bodyPr>
          <a:lstStyle/>
          <a:p>
            <a:pPr algn="l">
              <a:lnSpc>
                <a:spcPct val="80000"/>
              </a:lnSpc>
            </a:pPr>
            <a:endParaRPr lang="nl-NL" sz="2000" b="1" dirty="0" smtClean="0">
              <a:solidFill>
                <a:schemeClr val="bg1"/>
              </a:solidFill>
              <a:latin typeface="Lucida Sans Unicode" pitchFamily="34" charset="0"/>
            </a:endParaRPr>
          </a:p>
          <a:p>
            <a:pPr algn="l">
              <a:lnSpc>
                <a:spcPct val="80000"/>
              </a:lnSpc>
            </a:pPr>
            <a:r>
              <a:rPr lang="nl-NL" sz="2600" b="1" dirty="0" smtClean="0">
                <a:solidFill>
                  <a:schemeClr val="bg1"/>
                </a:solidFill>
                <a:latin typeface="Lucida Sans Unicode" pitchFamily="34" charset="0"/>
              </a:rPr>
              <a:t>Matteüs 6</a:t>
            </a:r>
            <a:r>
              <a:rPr lang="nl-NL" sz="2600" b="1" dirty="0" smtClean="0">
                <a:solidFill>
                  <a:schemeClr val="bg1"/>
                </a:solidFill>
                <a:latin typeface="Lucida Sans Unicode" pitchFamily="34" charset="0"/>
              </a:rPr>
              <a:t>: 24-34</a:t>
            </a:r>
            <a:endParaRPr lang="nl-NL" sz="2600" b="1" dirty="0" smtClean="0">
              <a:solidFill>
                <a:schemeClr val="bg1"/>
              </a:solidFill>
              <a:latin typeface="Lucida Sans Unicode" pitchFamily="34" charset="0"/>
            </a:endParaRPr>
          </a:p>
          <a:p>
            <a:pPr algn="l">
              <a:lnSpc>
                <a:spcPct val="120000"/>
              </a:lnSpc>
            </a:pPr>
            <a:r>
              <a:rPr lang="nl-NL" sz="2600" dirty="0" smtClean="0">
                <a:solidFill>
                  <a:schemeClr val="bg1"/>
                </a:solidFill>
                <a:latin typeface="Lucida Sans Unicode" pitchFamily="34" charset="0"/>
              </a:rPr>
              <a:t>24 Niemand kan twee heren dienen: hij zal de eerste haten en de tweede liefhebben, of hij zal juist toegewijd zijn aan de ene en de andere verachten. Jullie kunnen niet God dienen </a:t>
            </a:r>
            <a:r>
              <a:rPr lang="nl-NL" sz="2600" dirty="0" err="1" smtClean="0">
                <a:solidFill>
                  <a:schemeClr val="bg1"/>
                </a:solidFill>
                <a:latin typeface="Lucida Sans Unicode" pitchFamily="34" charset="0"/>
              </a:rPr>
              <a:t>én</a:t>
            </a:r>
            <a:r>
              <a:rPr lang="nl-NL" sz="2600" dirty="0" smtClean="0">
                <a:solidFill>
                  <a:schemeClr val="bg1"/>
                </a:solidFill>
                <a:latin typeface="Lucida Sans Unicode" pitchFamily="34" charset="0"/>
              </a:rPr>
              <a:t> de mammon. 25 Daarom zeg ik jullie: maak je geen zorgen over jezelf en over wat je zult eten of drinken, noch over je lichaam en over wat je zult aantrekken. Is het leven niet meer dan voedsel en het lichaam niet meer dan kleding? 26 Kijk naar de vogels in de lucht: ze zaaien niet en oogsten niet en vullen geen voorraadschuren, het is jullie hemelse Vader die ze voedt. Zijn jullie niet meer waard dan zij? 27 Wie van jullie kan door zich zorgen te maken ook maar één el aan zijn levensduur toevoegen? 28 En wat maken jullie je zorgen over kleding? Kijk eens naar de lelies, kijk hoe ze groeien in het veld. Ze werken niet en weven niet. 29 Ik zeg jullie: zelfs Salomo ging in al zijn luister niet gekleed als een van hen</a:t>
            </a:r>
            <a:r>
              <a:rPr lang="nl-NL" sz="2600" dirty="0" smtClean="0">
                <a:latin typeface="Lucida Sans Unicode" pitchFamily="34" charset="0"/>
              </a:rPr>
              <a:t>. </a:t>
            </a:r>
          </a:p>
          <a:p>
            <a:pPr algn="l">
              <a:lnSpc>
                <a:spcPct val="80000"/>
              </a:lnSpc>
            </a:pPr>
            <a:r>
              <a:rPr lang="nl-NL" sz="1100" dirty="0" smtClean="0"/>
              <a:t/>
            </a:r>
            <a:br>
              <a:rPr lang="nl-NL" sz="1100" dirty="0" smtClean="0"/>
            </a:br>
            <a:endParaRPr lang="nl-NL" sz="1100" b="1" dirty="0" smtClean="0">
              <a:solidFill>
                <a:srgbClr val="92D050"/>
              </a:solidFill>
              <a:latin typeface="Calibri"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6630"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400675"/>
            <a:ext cx="3810000" cy="1457325"/>
          </a:xfrm>
          <a:prstGeom prst="rect">
            <a:avLst/>
          </a:prstGeom>
          <a:noFill/>
          <a:ln w="9525">
            <a:noFill/>
            <a:miter lim="800000"/>
            <a:headEnd/>
            <a:tailEnd/>
          </a:ln>
        </p:spPr>
      </p:pic>
      <p:sp>
        <p:nvSpPr>
          <p:cNvPr id="6" name="Ondertitel 2"/>
          <p:cNvSpPr>
            <a:spLocks noGrp="1"/>
          </p:cNvSpPr>
          <p:nvPr>
            <p:ph type="subTitle" idx="1"/>
          </p:nvPr>
        </p:nvSpPr>
        <p:spPr>
          <a:xfrm>
            <a:off x="3048000" y="260648"/>
            <a:ext cx="5808663" cy="5976664"/>
          </a:xfrm>
        </p:spPr>
        <p:txBody>
          <a:bodyPr>
            <a:normAutofit/>
          </a:bodyPr>
          <a:lstStyle/>
          <a:p>
            <a:pPr algn="l">
              <a:lnSpc>
                <a:spcPct val="110000"/>
              </a:lnSpc>
            </a:pPr>
            <a:r>
              <a:rPr lang="nl-NL" sz="2000" dirty="0" smtClean="0">
                <a:solidFill>
                  <a:schemeClr val="bg1"/>
                </a:solidFill>
                <a:latin typeface="Lucida Sans Unicode" pitchFamily="34" charset="0"/>
              </a:rPr>
              <a:t>30 </a:t>
            </a:r>
            <a:r>
              <a:rPr lang="nl-NL" sz="2000" dirty="0" smtClean="0">
                <a:solidFill>
                  <a:schemeClr val="bg1"/>
                </a:solidFill>
                <a:latin typeface="Lucida Sans Unicode" pitchFamily="34" charset="0"/>
              </a:rPr>
              <a:t>Als God het groen dat vandaag nog op het veld staat en morgen in de oven gegooid wordt al met zo veel zorg kleedt, met hoeveel meer zorg zal hij jullie dan niet kleden, kleingelovigen? 31 Vraag je dus niet bezorgd af: “Wat zullen we eten?” of: “Wat zullen we drinken?” of: “Waarmee zullen we ons kleden?” – 32 dat zijn allemaal dingen die de heidenen najagen. Jullie hemelse Vader weet wel dat jullie dat alles nodig hebben. 33 Zoek liever eerst het koninkrijk van God en zijn gerechtigheid, dan zullen al die andere dingen je erbij gegeven worden. 34 Maak je dus geen zorgen voor de dag van morgen, want de dag van morgen zorgt wel voor zichzelf. Elke dag heeft genoeg aan zijn eigen last.</a:t>
            </a:r>
            <a:r>
              <a:rPr lang="nl-NL" sz="1600" dirty="0" smtClean="0">
                <a:latin typeface="Calibri" pitchFamily="34" charset="0"/>
              </a:rPr>
              <a:t> </a:t>
            </a:r>
            <a:r>
              <a:rPr lang="nl-NL" sz="1600" dirty="0" smtClean="0"/>
              <a:t/>
            </a:r>
            <a:br>
              <a:rPr lang="nl-NL" sz="1600" dirty="0" smtClean="0"/>
            </a:br>
            <a:endParaRPr lang="nl-NL" sz="1600" b="1" dirty="0" smtClean="0">
              <a:solidFill>
                <a:srgbClr val="92D050"/>
              </a:solidFill>
              <a:latin typeface="Calibri"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8678"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14340" name="Ondertitel 2"/>
          <p:cNvSpPr>
            <a:spLocks noGrp="1"/>
          </p:cNvSpPr>
          <p:nvPr>
            <p:ph type="subTitle" idx="1"/>
          </p:nvPr>
        </p:nvSpPr>
        <p:spPr>
          <a:xfrm>
            <a:off x="4191000" y="2057400"/>
            <a:ext cx="2286000" cy="1576388"/>
          </a:xfrm>
        </p:spPr>
        <p:txBody>
          <a:bodyPr/>
          <a:lstStyle/>
          <a:p>
            <a:pPr algn="l"/>
            <a:r>
              <a:rPr lang="nl-NL" sz="4000" b="1" dirty="0" smtClean="0">
                <a:solidFill>
                  <a:schemeClr val="bg1"/>
                </a:solidFill>
                <a:latin typeface="Lucida Sans Unicode" pitchFamily="34" charset="0"/>
              </a:rPr>
              <a:t>Geldtest</a:t>
            </a:r>
            <a:endParaRPr lang="nl-NL" sz="4000" b="1" dirty="0" smtClean="0">
              <a:solidFill>
                <a:schemeClr val="bg1"/>
              </a:solidFill>
              <a:latin typeface="Lucida Sans Unicode"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42" name="Text Box 6"/>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14340" name="Ondertitel 2"/>
          <p:cNvSpPr>
            <a:spLocks noGrp="1"/>
          </p:cNvSpPr>
          <p:nvPr>
            <p:ph type="subTitle" idx="1"/>
          </p:nvPr>
        </p:nvSpPr>
        <p:spPr>
          <a:xfrm>
            <a:off x="4644008" y="2057400"/>
            <a:ext cx="3384376" cy="1576388"/>
          </a:xfrm>
        </p:spPr>
        <p:txBody>
          <a:bodyPr/>
          <a:lstStyle/>
          <a:p>
            <a:pPr algn="l"/>
            <a:r>
              <a:rPr lang="nl-NL" sz="4000" b="1" dirty="0" smtClean="0">
                <a:solidFill>
                  <a:schemeClr val="bg1"/>
                </a:solidFill>
                <a:latin typeface="Lucida Sans Unicode" pitchFamily="34" charset="0"/>
              </a:rPr>
              <a:t>Jouw geld</a:t>
            </a:r>
            <a:endParaRPr lang="nl-NL" sz="4000" b="1" dirty="0" smtClean="0">
              <a:solidFill>
                <a:schemeClr val="bg1"/>
              </a:solidFill>
              <a:latin typeface="Lucida Sans Unicode"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42" name="Text Box 6"/>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14340" name="Ondertitel 2"/>
          <p:cNvSpPr>
            <a:spLocks noGrp="1"/>
          </p:cNvSpPr>
          <p:nvPr>
            <p:ph type="subTitle" idx="1"/>
          </p:nvPr>
        </p:nvSpPr>
        <p:spPr>
          <a:xfrm>
            <a:off x="4427984" y="2057400"/>
            <a:ext cx="3240360" cy="1576388"/>
          </a:xfrm>
        </p:spPr>
        <p:txBody>
          <a:bodyPr/>
          <a:lstStyle/>
          <a:p>
            <a:pPr algn="l"/>
            <a:r>
              <a:rPr lang="nl-NL" sz="4000" b="1" dirty="0" smtClean="0">
                <a:solidFill>
                  <a:schemeClr val="bg1"/>
                </a:solidFill>
                <a:latin typeface="Lucida Sans Unicode" pitchFamily="34" charset="0"/>
              </a:rPr>
              <a:t>Belangrijk?</a:t>
            </a:r>
            <a:endParaRPr lang="nl-NL" sz="4000" b="1" dirty="0" smtClean="0">
              <a:solidFill>
                <a:schemeClr val="bg1"/>
              </a:solidFill>
              <a:latin typeface="Lucida Sans Unicode"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342" name="Text Box 6"/>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16388" name="Ondertitel 2"/>
          <p:cNvSpPr>
            <a:spLocks noGrp="1"/>
          </p:cNvSpPr>
          <p:nvPr>
            <p:ph type="subTitle" idx="1"/>
          </p:nvPr>
        </p:nvSpPr>
        <p:spPr>
          <a:xfrm>
            <a:off x="3276600" y="1700808"/>
            <a:ext cx="5346700" cy="2448272"/>
          </a:xfrm>
        </p:spPr>
        <p:txBody>
          <a:bodyPr/>
          <a:lstStyle/>
          <a:p>
            <a:pPr algn="l"/>
            <a:r>
              <a:rPr lang="nl-NL" sz="2000" b="1" dirty="0" smtClean="0">
                <a:solidFill>
                  <a:schemeClr val="bg1"/>
                </a:solidFill>
                <a:latin typeface="Lucida Sans Unicode" pitchFamily="34" charset="0"/>
              </a:rPr>
              <a:t>Prediker 5</a:t>
            </a:r>
            <a:r>
              <a:rPr lang="nl-NL" sz="2000" b="1" dirty="0" smtClean="0">
                <a:solidFill>
                  <a:schemeClr val="bg1"/>
                </a:solidFill>
                <a:latin typeface="Lucida Sans Unicode" pitchFamily="34" charset="0"/>
              </a:rPr>
              <a:t>: 9</a:t>
            </a:r>
            <a:endParaRPr lang="nl-NL" sz="2000" b="1"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9 Wie van geld houdt, </a:t>
            </a:r>
            <a:endParaRPr lang="nl-NL" sz="2000"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kan </a:t>
            </a:r>
            <a:r>
              <a:rPr lang="nl-NL" sz="2000" dirty="0" smtClean="0">
                <a:solidFill>
                  <a:schemeClr val="bg1"/>
                </a:solidFill>
                <a:latin typeface="Lucida Sans Unicode" pitchFamily="34" charset="0"/>
              </a:rPr>
              <a:t>er niet genoeg van krijgen. </a:t>
            </a:r>
            <a:endParaRPr lang="nl-NL" sz="2000"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Wie </a:t>
            </a:r>
            <a:r>
              <a:rPr lang="nl-NL" sz="2000" dirty="0" smtClean="0">
                <a:solidFill>
                  <a:schemeClr val="bg1"/>
                </a:solidFill>
                <a:latin typeface="Lucida Sans Unicode" pitchFamily="34" charset="0"/>
              </a:rPr>
              <a:t>verzot op rijkdom is, </a:t>
            </a:r>
            <a:endParaRPr lang="nl-NL" sz="2000"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is </a:t>
            </a:r>
            <a:r>
              <a:rPr lang="nl-NL" sz="2000" dirty="0" smtClean="0">
                <a:solidFill>
                  <a:schemeClr val="bg1"/>
                </a:solidFill>
                <a:latin typeface="Lucida Sans Unicode" pitchFamily="34" charset="0"/>
              </a:rPr>
              <a:t>altijd op meer gewin belust. </a:t>
            </a:r>
            <a:endParaRPr lang="nl-NL" sz="2000"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Ook </a:t>
            </a:r>
            <a:r>
              <a:rPr lang="nl-NL" sz="2000" dirty="0" smtClean="0">
                <a:solidFill>
                  <a:schemeClr val="bg1"/>
                </a:solidFill>
                <a:latin typeface="Lucida Sans Unicode" pitchFamily="34" charset="0"/>
              </a:rPr>
              <a:t>dat is enkel leegte. </a:t>
            </a:r>
          </a:p>
          <a:p>
            <a:pPr algn="l"/>
            <a:endParaRPr lang="nl-NL" sz="2000" b="1" dirty="0" smtClean="0">
              <a:solidFill>
                <a:schemeClr val="bg1"/>
              </a:solidFill>
              <a:latin typeface="Lucida Sans Unicode"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6390"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21263"/>
            <a:ext cx="4800600" cy="1836737"/>
          </a:xfrm>
          <a:prstGeom prst="rect">
            <a:avLst/>
          </a:prstGeom>
          <a:noFill/>
          <a:ln w="9525">
            <a:noFill/>
            <a:miter lim="800000"/>
            <a:headEnd/>
            <a:tailEnd/>
          </a:ln>
        </p:spPr>
      </p:pic>
      <p:sp>
        <p:nvSpPr>
          <p:cNvPr id="6" name="Ondertitel 2"/>
          <p:cNvSpPr>
            <a:spLocks noGrp="1"/>
          </p:cNvSpPr>
          <p:nvPr>
            <p:ph type="subTitle" idx="1"/>
          </p:nvPr>
        </p:nvSpPr>
        <p:spPr>
          <a:xfrm>
            <a:off x="3275856" y="548680"/>
            <a:ext cx="5580807" cy="4748808"/>
          </a:xfrm>
        </p:spPr>
        <p:txBody>
          <a:bodyPr>
            <a:normAutofit/>
          </a:bodyPr>
          <a:lstStyle/>
          <a:p>
            <a:pPr algn="l">
              <a:lnSpc>
                <a:spcPct val="80000"/>
              </a:lnSpc>
            </a:pPr>
            <a:r>
              <a:rPr lang="nl-NL" sz="2000" b="1" dirty="0" smtClean="0">
                <a:solidFill>
                  <a:schemeClr val="bg1"/>
                </a:solidFill>
                <a:latin typeface="Lucida Sans Unicode" pitchFamily="34" charset="0"/>
                <a:cs typeface="Lucida Sans Unicode" pitchFamily="34" charset="0"/>
              </a:rPr>
              <a:t>Matteüs 22:19-21</a:t>
            </a:r>
          </a:p>
          <a:p>
            <a:pPr algn="l">
              <a:lnSpc>
                <a:spcPct val="80000"/>
              </a:lnSpc>
            </a:pPr>
            <a:r>
              <a:rPr lang="nl-NL" sz="2000" dirty="0" smtClean="0">
                <a:solidFill>
                  <a:schemeClr val="bg1"/>
                </a:solidFill>
                <a:latin typeface="Lucida Sans Unicode" pitchFamily="34" charset="0"/>
                <a:cs typeface="Lucida Sans Unicode" pitchFamily="34" charset="0"/>
              </a:rPr>
              <a:t>19 Laat me de belastingmunt zien.’ Ze reikten hem een </a:t>
            </a:r>
            <a:r>
              <a:rPr lang="nl-NL" sz="2000" dirty="0" err="1" smtClean="0">
                <a:solidFill>
                  <a:schemeClr val="bg1"/>
                </a:solidFill>
                <a:latin typeface="Lucida Sans Unicode" pitchFamily="34" charset="0"/>
                <a:cs typeface="Lucida Sans Unicode" pitchFamily="34" charset="0"/>
              </a:rPr>
              <a:t>denarie</a:t>
            </a:r>
            <a:r>
              <a:rPr lang="nl-NL" sz="2000" dirty="0" smtClean="0">
                <a:solidFill>
                  <a:schemeClr val="bg1"/>
                </a:solidFill>
                <a:latin typeface="Lucida Sans Unicode" pitchFamily="34" charset="0"/>
                <a:cs typeface="Lucida Sans Unicode" pitchFamily="34" charset="0"/>
              </a:rPr>
              <a:t> aan. 20 Hij vroeg hun: ‘Van wie is dit een afbeelding en van wie is het opschrift?’ 21 Ze antwoordden: ‘Van de keizer.’ Daarop zei hij tegen hen: ‘Geef dan wat van de keizer is aan de keizer, en geef aan God wat God toebehoort.’ </a:t>
            </a:r>
          </a:p>
          <a:p>
            <a:pPr algn="l">
              <a:lnSpc>
                <a:spcPct val="80000"/>
              </a:lnSpc>
            </a:pPr>
            <a:endParaRPr lang="nl-NL" sz="2000" b="1" dirty="0" smtClean="0">
              <a:solidFill>
                <a:schemeClr val="bg1"/>
              </a:solidFill>
              <a:latin typeface="Lucida Sans Unicode" pitchFamily="34" charset="0"/>
              <a:cs typeface="Lucida Sans Unicode" pitchFamily="34" charset="0"/>
            </a:endParaRPr>
          </a:p>
          <a:p>
            <a:pPr algn="l">
              <a:lnSpc>
                <a:spcPct val="80000"/>
              </a:lnSpc>
            </a:pPr>
            <a:r>
              <a:rPr lang="nl-NL" sz="2000" b="1" dirty="0" smtClean="0">
                <a:solidFill>
                  <a:schemeClr val="bg1"/>
                </a:solidFill>
                <a:latin typeface="Lucida Sans Unicode" pitchFamily="34" charset="0"/>
                <a:cs typeface="Lucida Sans Unicode" pitchFamily="34" charset="0"/>
              </a:rPr>
              <a:t>Efeziërs 4: 28</a:t>
            </a:r>
          </a:p>
          <a:p>
            <a:pPr algn="l">
              <a:lnSpc>
                <a:spcPct val="80000"/>
              </a:lnSpc>
            </a:pPr>
            <a:r>
              <a:rPr lang="nl-NL" sz="2000" dirty="0" smtClean="0">
                <a:solidFill>
                  <a:schemeClr val="bg1"/>
                </a:solidFill>
                <a:latin typeface="Lucida Sans Unicode" pitchFamily="34" charset="0"/>
                <a:cs typeface="Lucida Sans Unicode" pitchFamily="34" charset="0"/>
              </a:rPr>
              <a:t>Laat wie steelt niet meer stelen, maar eerlijk de kost verdienen door zelf hard te werken om iets weg te kunnen geven aan wie het nodig heeft.</a:t>
            </a: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438"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021263"/>
            <a:ext cx="4800600" cy="1836737"/>
          </a:xfrm>
          <a:prstGeom prst="rect">
            <a:avLst/>
          </a:prstGeom>
          <a:noFill/>
          <a:ln w="9525">
            <a:noFill/>
            <a:miter lim="800000"/>
            <a:headEnd/>
            <a:tailEnd/>
          </a:ln>
        </p:spPr>
      </p:pic>
      <p:sp>
        <p:nvSpPr>
          <p:cNvPr id="6" name="Ondertitel 2"/>
          <p:cNvSpPr>
            <a:spLocks noGrp="1"/>
          </p:cNvSpPr>
          <p:nvPr>
            <p:ph type="subTitle" idx="1"/>
          </p:nvPr>
        </p:nvSpPr>
        <p:spPr>
          <a:xfrm>
            <a:off x="3203849" y="620688"/>
            <a:ext cx="5472608" cy="4676800"/>
          </a:xfrm>
        </p:spPr>
        <p:txBody>
          <a:bodyPr>
            <a:normAutofit/>
          </a:bodyPr>
          <a:lstStyle/>
          <a:p>
            <a:pPr algn="l">
              <a:lnSpc>
                <a:spcPct val="80000"/>
              </a:lnSpc>
            </a:pPr>
            <a:r>
              <a:rPr lang="nl-NL" sz="2000" b="1" dirty="0" err="1" smtClean="0">
                <a:solidFill>
                  <a:schemeClr val="bg1"/>
                </a:solidFill>
                <a:latin typeface="Lucida Sans Unicode" pitchFamily="34" charset="0"/>
                <a:cs typeface="Lucida Sans Unicode" pitchFamily="34" charset="0"/>
              </a:rPr>
              <a:t>Micha</a:t>
            </a:r>
            <a:r>
              <a:rPr lang="nl-NL" sz="2000" b="1" dirty="0" smtClean="0">
                <a:solidFill>
                  <a:schemeClr val="bg1"/>
                </a:solidFill>
                <a:latin typeface="Lucida Sans Unicode" pitchFamily="34" charset="0"/>
                <a:cs typeface="Lucida Sans Unicode" pitchFamily="34" charset="0"/>
              </a:rPr>
              <a:t> </a:t>
            </a:r>
            <a:r>
              <a:rPr lang="nl-NL" sz="2000" b="1" dirty="0" smtClean="0">
                <a:solidFill>
                  <a:schemeClr val="bg1"/>
                </a:solidFill>
                <a:latin typeface="Lucida Sans Unicode" pitchFamily="34" charset="0"/>
                <a:cs typeface="Lucida Sans Unicode" pitchFamily="34" charset="0"/>
              </a:rPr>
              <a:t>6: 8</a:t>
            </a:r>
            <a:r>
              <a:rPr lang="nl-NL" sz="2000" b="1" dirty="0" smtClean="0">
                <a:solidFill>
                  <a:schemeClr val="bg1"/>
                </a:solidFill>
                <a:latin typeface="Lucida Sans Unicode" pitchFamily="34" charset="0"/>
                <a:cs typeface="Lucida Sans Unicode" pitchFamily="34" charset="0"/>
              </a:rPr>
              <a:t>, 10 en 11</a:t>
            </a:r>
            <a:endParaRPr lang="nl-NL" sz="2000" b="1" dirty="0" smtClean="0">
              <a:solidFill>
                <a:schemeClr val="bg1"/>
              </a:solidFill>
              <a:latin typeface="Lucida Sans Unicode" pitchFamily="34" charset="0"/>
              <a:cs typeface="Lucida Sans Unicode" pitchFamily="34" charset="0"/>
            </a:endParaRPr>
          </a:p>
          <a:p>
            <a:pPr algn="l">
              <a:lnSpc>
                <a:spcPct val="80000"/>
              </a:lnSpc>
            </a:pPr>
            <a:r>
              <a:rPr lang="nl-NL" sz="2000" dirty="0" smtClean="0">
                <a:solidFill>
                  <a:schemeClr val="bg1"/>
                </a:solidFill>
                <a:latin typeface="Lucida Sans Unicode" pitchFamily="34" charset="0"/>
                <a:cs typeface="Lucida Sans Unicode" pitchFamily="34" charset="0"/>
              </a:rPr>
              <a:t>8 Er </a:t>
            </a:r>
            <a:r>
              <a:rPr lang="nl-NL" sz="2000" dirty="0" smtClean="0">
                <a:solidFill>
                  <a:schemeClr val="bg1"/>
                </a:solidFill>
                <a:latin typeface="Lucida Sans Unicode" pitchFamily="34" charset="0"/>
                <a:cs typeface="Lucida Sans Unicode" pitchFamily="34" charset="0"/>
              </a:rPr>
              <a:t>is jou, mens, </a:t>
            </a:r>
            <a:r>
              <a:rPr lang="nl-NL" sz="2000" dirty="0" smtClean="0">
                <a:solidFill>
                  <a:schemeClr val="bg1"/>
                </a:solidFill>
                <a:latin typeface="Lucida Sans Unicode" pitchFamily="34" charset="0"/>
                <a:cs typeface="Lucida Sans Unicode" pitchFamily="34" charset="0"/>
              </a:rPr>
              <a:t>gezegd </a:t>
            </a:r>
            <a:r>
              <a:rPr lang="nl-NL" sz="2000" dirty="0" smtClean="0">
                <a:solidFill>
                  <a:schemeClr val="bg1"/>
                </a:solidFill>
                <a:latin typeface="Lucida Sans Unicode" pitchFamily="34" charset="0"/>
                <a:cs typeface="Lucida Sans Unicode" pitchFamily="34" charset="0"/>
              </a:rPr>
              <a:t>wat goed is, je weet wat de HEER van je wil: </a:t>
            </a:r>
            <a:endParaRPr lang="nl-NL" sz="2000" dirty="0" smtClean="0">
              <a:solidFill>
                <a:schemeClr val="bg1"/>
              </a:solidFill>
              <a:latin typeface="Lucida Sans Unicode" pitchFamily="34" charset="0"/>
              <a:cs typeface="Lucida Sans Unicode" pitchFamily="34" charset="0"/>
            </a:endParaRPr>
          </a:p>
          <a:p>
            <a:pPr algn="l">
              <a:lnSpc>
                <a:spcPct val="80000"/>
              </a:lnSpc>
            </a:pPr>
            <a:r>
              <a:rPr lang="nl-NL" sz="2000" dirty="0" smtClean="0">
                <a:solidFill>
                  <a:schemeClr val="bg1"/>
                </a:solidFill>
                <a:latin typeface="Lucida Sans Unicode" pitchFamily="34" charset="0"/>
                <a:cs typeface="Lucida Sans Unicode" pitchFamily="34" charset="0"/>
              </a:rPr>
              <a:t>niets </a:t>
            </a:r>
            <a:r>
              <a:rPr lang="nl-NL" sz="2000" dirty="0" smtClean="0">
                <a:solidFill>
                  <a:schemeClr val="bg1"/>
                </a:solidFill>
                <a:latin typeface="Lucida Sans Unicode" pitchFamily="34" charset="0"/>
                <a:cs typeface="Lucida Sans Unicode" pitchFamily="34" charset="0"/>
              </a:rPr>
              <a:t>anders dan recht te doen, trouw te betrachten en nederig de weg te gaan van je God. </a:t>
            </a:r>
            <a:endParaRPr lang="nl-NL" sz="2000" dirty="0" smtClean="0">
              <a:solidFill>
                <a:schemeClr val="bg1"/>
              </a:solidFill>
              <a:latin typeface="Lucida Sans Unicode" pitchFamily="34" charset="0"/>
              <a:cs typeface="Lucida Sans Unicode" pitchFamily="34" charset="0"/>
            </a:endParaRPr>
          </a:p>
          <a:p>
            <a:pPr algn="l">
              <a:lnSpc>
                <a:spcPct val="80000"/>
              </a:lnSpc>
            </a:pPr>
            <a:r>
              <a:rPr lang="nl-NL" sz="2000" dirty="0" smtClean="0">
                <a:solidFill>
                  <a:schemeClr val="bg1"/>
                </a:solidFill>
                <a:latin typeface="Lucida Sans Unicode" pitchFamily="34" charset="0"/>
                <a:cs typeface="Lucida Sans Unicode" pitchFamily="34" charset="0"/>
              </a:rPr>
              <a:t>10 </a:t>
            </a:r>
            <a:r>
              <a:rPr lang="nl-NL" sz="2000" dirty="0" smtClean="0">
                <a:solidFill>
                  <a:schemeClr val="bg1"/>
                </a:solidFill>
                <a:latin typeface="Lucida Sans Unicode" pitchFamily="34" charset="0"/>
                <a:cs typeface="Lucida Sans Unicode" pitchFamily="34" charset="0"/>
              </a:rPr>
              <a:t>Zou ik geen aandacht schenken aan de schatten in het huis van een gewetenloos mens, schatten door onrecht verkregen, of aan die ondermaatse </a:t>
            </a:r>
            <a:r>
              <a:rPr lang="nl-NL" sz="2000" dirty="0" err="1" smtClean="0">
                <a:solidFill>
                  <a:schemeClr val="bg1"/>
                </a:solidFill>
                <a:latin typeface="Lucida Sans Unicode" pitchFamily="34" charset="0"/>
                <a:cs typeface="Lucida Sans Unicode" pitchFamily="34" charset="0"/>
              </a:rPr>
              <a:t>efa</a:t>
            </a:r>
            <a:r>
              <a:rPr lang="nl-NL" sz="2000" dirty="0" smtClean="0">
                <a:solidFill>
                  <a:schemeClr val="bg1"/>
                </a:solidFill>
                <a:latin typeface="Lucida Sans Unicode" pitchFamily="34" charset="0"/>
                <a:cs typeface="Lucida Sans Unicode" pitchFamily="34" charset="0"/>
              </a:rPr>
              <a:t>, die om vergelding schreeuwt? </a:t>
            </a:r>
            <a:endParaRPr lang="nl-NL" sz="2000" dirty="0" smtClean="0">
              <a:solidFill>
                <a:schemeClr val="bg1"/>
              </a:solidFill>
              <a:latin typeface="Lucida Sans Unicode" pitchFamily="34" charset="0"/>
              <a:cs typeface="Lucida Sans Unicode" pitchFamily="34" charset="0"/>
            </a:endParaRPr>
          </a:p>
          <a:p>
            <a:pPr algn="l">
              <a:lnSpc>
                <a:spcPct val="80000"/>
              </a:lnSpc>
            </a:pPr>
            <a:r>
              <a:rPr lang="nl-NL" sz="2000" dirty="0" smtClean="0">
                <a:solidFill>
                  <a:schemeClr val="bg1"/>
                </a:solidFill>
                <a:latin typeface="Lucida Sans Unicode" pitchFamily="34" charset="0"/>
                <a:cs typeface="Lucida Sans Unicode" pitchFamily="34" charset="0"/>
              </a:rPr>
              <a:t>11 </a:t>
            </a:r>
            <a:r>
              <a:rPr lang="nl-NL" sz="2000" dirty="0" smtClean="0">
                <a:solidFill>
                  <a:schemeClr val="bg1"/>
                </a:solidFill>
                <a:latin typeface="Lucida Sans Unicode" pitchFamily="34" charset="0"/>
                <a:cs typeface="Lucida Sans Unicode" pitchFamily="34" charset="0"/>
              </a:rPr>
              <a:t>Zou ik een onzuivere weegschaal, een buidel met valse gewichten door de vingers zien?</a:t>
            </a:r>
            <a:endParaRPr lang="nl-NL" sz="2000" b="1" dirty="0" smtClean="0">
              <a:solidFill>
                <a:schemeClr val="bg1"/>
              </a:solidFill>
              <a:latin typeface="Lucida Sans Unicode" pitchFamily="34" charset="0"/>
              <a:cs typeface="Lucida Sans Unicode"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438"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224463"/>
            <a:ext cx="4267200" cy="1633537"/>
          </a:xfrm>
          <a:prstGeom prst="rect">
            <a:avLst/>
          </a:prstGeom>
          <a:noFill/>
          <a:ln w="9525">
            <a:noFill/>
            <a:miter lim="800000"/>
            <a:headEnd/>
            <a:tailEnd/>
          </a:ln>
        </p:spPr>
      </p:pic>
      <p:sp>
        <p:nvSpPr>
          <p:cNvPr id="20484" name="Ondertitel 2"/>
          <p:cNvSpPr>
            <a:spLocks noGrp="1"/>
          </p:cNvSpPr>
          <p:nvPr>
            <p:ph type="subTitle" idx="1"/>
          </p:nvPr>
        </p:nvSpPr>
        <p:spPr>
          <a:xfrm>
            <a:off x="3124200" y="685800"/>
            <a:ext cx="5732463" cy="4383088"/>
          </a:xfrm>
        </p:spPr>
        <p:txBody>
          <a:bodyPr/>
          <a:lstStyle/>
          <a:p>
            <a:pPr algn="l"/>
            <a:r>
              <a:rPr lang="nl-NL" sz="2000" b="1" dirty="0" smtClean="0">
                <a:solidFill>
                  <a:schemeClr val="bg1"/>
                </a:solidFill>
                <a:latin typeface="Lucida Sans Unicode" pitchFamily="34" charset="0"/>
              </a:rPr>
              <a:t>1 Korintiërs 13</a:t>
            </a:r>
            <a:r>
              <a:rPr lang="nl-NL" sz="2000" b="1" dirty="0" smtClean="0">
                <a:solidFill>
                  <a:schemeClr val="bg1"/>
                </a:solidFill>
                <a:latin typeface="Lucida Sans Unicode" pitchFamily="34" charset="0"/>
              </a:rPr>
              <a:t>: 3</a:t>
            </a:r>
            <a:endParaRPr lang="nl-NL" sz="2000" b="1"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3 Al verkocht ik mijn bezittingen omdat ik voedsel aan de armen wilde geven, al gaf ik mijn lichaam prijs en kon ik daar trots op zijn – had ik de liefde niet, het zou mij niet baten. </a:t>
            </a:r>
          </a:p>
          <a:p>
            <a:pPr algn="l"/>
            <a:endParaRPr lang="nl-NL" sz="2000" b="1" dirty="0" smtClean="0">
              <a:solidFill>
                <a:schemeClr val="bg1"/>
              </a:solidFill>
              <a:latin typeface="Lucida Sans Unicode" pitchFamily="34" charset="0"/>
            </a:endParaRPr>
          </a:p>
          <a:p>
            <a:pPr algn="l"/>
            <a:r>
              <a:rPr lang="nl-NL" sz="2000" b="1" dirty="0" smtClean="0">
                <a:solidFill>
                  <a:schemeClr val="bg1"/>
                </a:solidFill>
                <a:latin typeface="Lucida Sans Unicode" pitchFamily="34" charset="0"/>
              </a:rPr>
              <a:t>Jakobus 2: </a:t>
            </a:r>
            <a:r>
              <a:rPr lang="nl-NL" sz="2000" b="1" dirty="0" smtClean="0">
                <a:solidFill>
                  <a:schemeClr val="bg1"/>
                </a:solidFill>
                <a:latin typeface="Lucida Sans Unicode" pitchFamily="34" charset="0"/>
              </a:rPr>
              <a:t>15 en 16</a:t>
            </a:r>
            <a:endParaRPr lang="nl-NL" sz="2000" b="1"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15 Als een broeder of zuster nauwelijks kleren heeft en elke dag eten </a:t>
            </a:r>
            <a:r>
              <a:rPr lang="nl-NL" sz="2000" dirty="0" smtClean="0">
                <a:solidFill>
                  <a:schemeClr val="bg1"/>
                </a:solidFill>
                <a:latin typeface="Lucida Sans Unicode" pitchFamily="34" charset="0"/>
              </a:rPr>
              <a:t>tekort komt</a:t>
            </a:r>
            <a:r>
              <a:rPr lang="nl-NL" sz="2000" dirty="0" smtClean="0">
                <a:solidFill>
                  <a:schemeClr val="bg1"/>
                </a:solidFill>
                <a:latin typeface="Lucida Sans Unicode" pitchFamily="34" charset="0"/>
              </a:rPr>
              <a:t>, 16 en een van u zegt dan: ‘Het ga je goed! Kleed je warm en eet smakelijk!’ zonder de ander te voorzien van de eerste levensbehoeften – wat heeft dat voor zin? </a:t>
            </a:r>
            <a:endParaRPr lang="nl-NL" sz="2000" b="1" dirty="0" smtClean="0">
              <a:solidFill>
                <a:schemeClr val="bg1"/>
              </a:solidFill>
              <a:latin typeface="Lucida Sans Unicode"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0486"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640263"/>
            <a:ext cx="5795963" cy="2217737"/>
          </a:xfrm>
          <a:prstGeom prst="rect">
            <a:avLst/>
          </a:prstGeom>
          <a:noFill/>
          <a:ln w="9525">
            <a:noFill/>
            <a:miter lim="800000"/>
            <a:headEnd/>
            <a:tailEnd/>
          </a:ln>
        </p:spPr>
      </p:pic>
      <p:sp>
        <p:nvSpPr>
          <p:cNvPr id="22532" name="Ondertitel 2"/>
          <p:cNvSpPr>
            <a:spLocks noGrp="1"/>
          </p:cNvSpPr>
          <p:nvPr>
            <p:ph type="subTitle" idx="1"/>
          </p:nvPr>
        </p:nvSpPr>
        <p:spPr>
          <a:xfrm>
            <a:off x="2895600" y="188913"/>
            <a:ext cx="5961063" cy="4608512"/>
          </a:xfrm>
        </p:spPr>
        <p:txBody>
          <a:bodyPr/>
          <a:lstStyle/>
          <a:p>
            <a:pPr algn="l"/>
            <a:endParaRPr lang="nl-NL" sz="2000" b="1" dirty="0" smtClean="0">
              <a:solidFill>
                <a:schemeClr val="bg1"/>
              </a:solidFill>
              <a:latin typeface="Lucida Sans Unicode" pitchFamily="34" charset="0"/>
            </a:endParaRPr>
          </a:p>
          <a:p>
            <a:pPr algn="l"/>
            <a:r>
              <a:rPr lang="nl-NL" sz="2000" b="1" dirty="0" smtClean="0">
                <a:solidFill>
                  <a:schemeClr val="bg1"/>
                </a:solidFill>
                <a:latin typeface="Lucida Sans Unicode" pitchFamily="34" charset="0"/>
              </a:rPr>
              <a:t>Romeinen 13</a:t>
            </a:r>
            <a:r>
              <a:rPr lang="nl-NL" sz="2000" b="1" dirty="0" smtClean="0">
                <a:solidFill>
                  <a:schemeClr val="bg1"/>
                </a:solidFill>
                <a:latin typeface="Lucida Sans Unicode" pitchFamily="34" charset="0"/>
              </a:rPr>
              <a:t>: 8</a:t>
            </a:r>
            <a:endParaRPr lang="nl-NL" sz="2000" b="1"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8 Wees elkaar niets schuldig, behalve liefde, want wie de ander liefheeft, heeft de gehele wet vervuld.</a:t>
            </a:r>
          </a:p>
          <a:p>
            <a:pPr algn="l"/>
            <a:endParaRPr lang="nl-NL" sz="2000" b="1" dirty="0" smtClean="0">
              <a:solidFill>
                <a:schemeClr val="bg1"/>
              </a:solidFill>
              <a:latin typeface="Lucida Sans Unicode" pitchFamily="34" charset="0"/>
            </a:endParaRPr>
          </a:p>
          <a:p>
            <a:pPr algn="l"/>
            <a:r>
              <a:rPr lang="nl-NL" sz="2000" b="1" dirty="0" smtClean="0">
                <a:solidFill>
                  <a:schemeClr val="bg1"/>
                </a:solidFill>
                <a:latin typeface="Lucida Sans Unicode" pitchFamily="34" charset="0"/>
              </a:rPr>
              <a:t>1 Johannes 2</a:t>
            </a:r>
            <a:r>
              <a:rPr lang="nl-NL" sz="2000" b="1" dirty="0" smtClean="0">
                <a:solidFill>
                  <a:schemeClr val="bg1"/>
                </a:solidFill>
                <a:latin typeface="Lucida Sans Unicode" pitchFamily="34" charset="0"/>
              </a:rPr>
              <a:t>: 16 en 17</a:t>
            </a:r>
            <a:endParaRPr lang="nl-NL" sz="2000" b="1" dirty="0" smtClean="0">
              <a:solidFill>
                <a:schemeClr val="bg1"/>
              </a:solidFill>
              <a:latin typeface="Lucida Sans Unicode" pitchFamily="34" charset="0"/>
            </a:endParaRPr>
          </a:p>
          <a:p>
            <a:pPr algn="l"/>
            <a:r>
              <a:rPr lang="nl-NL" sz="2000" dirty="0" smtClean="0">
                <a:solidFill>
                  <a:schemeClr val="bg1"/>
                </a:solidFill>
                <a:latin typeface="Lucida Sans Unicode" pitchFamily="34" charset="0"/>
              </a:rPr>
              <a:t>16 want alles wat in de wereld is – zelfzuchtige begeerte, afgunstige inhaligheid, pronkzucht –, dat alles komt niet uit de Vader voort maar uit </a:t>
            </a:r>
          </a:p>
          <a:p>
            <a:pPr algn="l"/>
            <a:r>
              <a:rPr lang="nl-NL" sz="2000" dirty="0" smtClean="0">
                <a:solidFill>
                  <a:schemeClr val="bg1"/>
                </a:solidFill>
                <a:latin typeface="Lucida Sans Unicode" pitchFamily="34" charset="0"/>
              </a:rPr>
              <a:t>de wereld. 17 De wereld met haar begeerte gaat voorbij, maar wie Gods wil doet blijft tot in eeuwigheid. </a:t>
            </a:r>
            <a:endParaRPr lang="nl-NL" sz="2000" b="1" dirty="0" smtClean="0">
              <a:solidFill>
                <a:schemeClr val="bg1"/>
              </a:solidFill>
              <a:latin typeface="Lucida Sans Unicode" pitchFamily="34" charset="0"/>
            </a:endParaRPr>
          </a:p>
        </p:txBody>
      </p:sp>
      <p:pic>
        <p:nvPicPr>
          <p:cNvPr id="7" name="Picture 2"/>
          <p:cNvPicPr>
            <a:picLocks noChangeAspect="1" noChangeArrowheads="1"/>
          </p:cNvPicPr>
          <p:nvPr/>
        </p:nvPicPr>
        <p:blipFill>
          <a:blip r:embed="rId4" cstate="print"/>
          <a:srcRect/>
          <a:stretch>
            <a:fillRect/>
          </a:stretch>
        </p:blipFill>
        <p:spPr bwMode="auto">
          <a:xfrm>
            <a:off x="179513" y="1772816"/>
            <a:ext cx="2371024" cy="23762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534" name="Text Box 1030"/>
          <p:cNvSpPr txBox="1">
            <a:spLocks noChangeArrowheads="1"/>
          </p:cNvSpPr>
          <p:nvPr/>
        </p:nvSpPr>
        <p:spPr bwMode="auto">
          <a:xfrm>
            <a:off x="381000" y="381000"/>
            <a:ext cx="2001838" cy="946150"/>
          </a:xfrm>
          <a:prstGeom prst="rect">
            <a:avLst/>
          </a:prstGeom>
          <a:noFill/>
          <a:ln w="9525">
            <a:noFill/>
            <a:miter lim="800000"/>
            <a:headEnd/>
            <a:tailEnd/>
          </a:ln>
          <a:effectLst/>
        </p:spPr>
        <p:txBody>
          <a:bodyPr>
            <a:spAutoFit/>
          </a:bodyPr>
          <a:lstStyle/>
          <a:p>
            <a:r>
              <a:rPr lang="en-US" sz="2800" b="1">
                <a:latin typeface="Lucida Sans Unicode" pitchFamily="34" charset="0"/>
              </a:rPr>
              <a:t>Les 16 </a:t>
            </a:r>
          </a:p>
          <a:p>
            <a:r>
              <a:rPr lang="en-US" sz="2800" b="1">
                <a:latin typeface="Lucida Sans Unicode" pitchFamily="34" charset="0"/>
              </a:rPr>
              <a:t>Jij en geld</a:t>
            </a:r>
            <a:endParaRPr lang="nl-NL" sz="2800" b="1">
              <a:latin typeface="Lucida Sans Unicode" pitchFamily="34" charset="0"/>
            </a:endParaRP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vervloed">
  <a:themeElements>
    <a:clrScheme name="Aangepast 2">
      <a:dk1>
        <a:sysClr val="windowText" lastClr="000000"/>
      </a:dk1>
      <a:lt1>
        <a:sysClr val="window" lastClr="FFFFFF"/>
      </a:lt1>
      <a:dk2>
        <a:srgbClr val="646B86"/>
      </a:dk2>
      <a:lt2>
        <a:srgbClr val="C5D1D7"/>
      </a:lt2>
      <a:accent1>
        <a:srgbClr val="F27F28"/>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vervloe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vervloed">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angepast 2">
    <a:dk1>
      <a:sysClr val="windowText" lastClr="000000"/>
    </a:dk1>
    <a:lt1>
      <a:sysClr val="window" lastClr="FFFFFF"/>
    </a:lt1>
    <a:dk2>
      <a:srgbClr val="646B86"/>
    </a:dk2>
    <a:lt2>
      <a:srgbClr val="C5D1D7"/>
    </a:lt2>
    <a:accent1>
      <a:srgbClr val="F27F28"/>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docProps/app.xml><?xml version="1.0" encoding="utf-8"?>
<Properties xmlns="http://schemas.openxmlformats.org/officeDocument/2006/extended-properties" xmlns:vt="http://schemas.openxmlformats.org/officeDocument/2006/docPropsVTypes">
  <Template>Opulent</Template>
  <TotalTime>306</TotalTime>
  <Words>1163</Words>
  <Application>Microsoft Office PowerPoint</Application>
  <PresentationFormat>Diavoorstelling (4:3)</PresentationFormat>
  <Paragraphs>93</Paragraphs>
  <Slides>14</Slides>
  <Notes>14</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14</vt:i4>
      </vt:variant>
    </vt:vector>
  </HeadingPairs>
  <TitlesOfParts>
    <vt:vector size="22" baseType="lpstr">
      <vt:lpstr>Trebuchet MS</vt:lpstr>
      <vt:lpstr>Arial</vt:lpstr>
      <vt:lpstr>Wingdings 2</vt:lpstr>
      <vt:lpstr>Wingdings</vt:lpstr>
      <vt:lpstr>Calibri</vt:lpstr>
      <vt:lpstr>Lucida Sans Unicode</vt:lpstr>
      <vt:lpstr>Domestic Manners</vt:lpstr>
      <vt:lpstr>Overvloed</vt:lpstr>
      <vt:lpstr>Dia 1</vt:lpstr>
      <vt:lpstr>Dia 2</vt:lpstr>
      <vt:lpstr>Dia 3</vt:lpstr>
      <vt:lpstr>Dia 4</vt:lpstr>
      <vt:lpstr>Dia 5</vt:lpstr>
      <vt:lpstr>Dia 6</vt:lpstr>
      <vt:lpstr>Dia 7</vt:lpstr>
      <vt:lpstr>Dia 8</vt:lpstr>
      <vt:lpstr>Dia 9</vt:lpstr>
      <vt:lpstr>Dia 10</vt:lpstr>
      <vt:lpstr>Dia 11</vt:lpstr>
      <vt:lpstr>Dia 12</vt:lpstr>
      <vt:lpstr>Dia 13</vt:lpstr>
      <vt:lpstr>Dia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40</cp:revision>
  <dcterms:created xsi:type="dcterms:W3CDTF">2011-08-15T13:01:05Z</dcterms:created>
  <dcterms:modified xsi:type="dcterms:W3CDTF">2014-03-04T13:48:34Z</dcterms:modified>
</cp:coreProperties>
</file>