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57" r:id="rId2"/>
    <p:sldId id="261" r:id="rId3"/>
    <p:sldId id="262" r:id="rId4"/>
    <p:sldId id="258" r:id="rId5"/>
    <p:sldId id="263" r:id="rId6"/>
    <p:sldId id="259" r:id="rId7"/>
    <p:sldId id="264" r:id="rId8"/>
    <p:sldId id="265" r:id="rId9"/>
    <p:sldId id="260"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5C1A84-3224-4C8A-B820-E2D6ACC291F5}" type="datetimeFigureOut">
              <a:rPr lang="nl-NL" smtClean="0"/>
              <a:pPr/>
              <a:t>28-1-2014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D5384-8635-44D1-9075-B3D3F408417E}"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el 28"/>
          <p:cNvSpPr>
            <a:spLocks noGrp="1"/>
          </p:cNvSpPr>
          <p:nvPr>
            <p:ph type="ctrTitle"/>
          </p:nvPr>
        </p:nvSpPr>
        <p:spPr>
          <a:xfrm>
            <a:off x="381000" y="4853411"/>
            <a:ext cx="8458200" cy="1222375"/>
          </a:xfrm>
        </p:spPr>
        <p:txBody>
          <a:bodyPr anchor="t"/>
          <a:lstStyle/>
          <a:p>
            <a:r>
              <a:rPr kumimoji="0" lang="nl-NL" smtClean="0"/>
              <a:t>Klik om de stijl te bewerken</a:t>
            </a:r>
            <a:endParaRPr kumimoji="0" lang="en-US"/>
          </a:p>
        </p:txBody>
      </p:sp>
      <p:sp>
        <p:nvSpPr>
          <p:cNvPr id="9" name="Ondertitel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16" name="Tijdelijke aanduiding voor datum 15"/>
          <p:cNvSpPr>
            <a:spLocks noGrp="1"/>
          </p:cNvSpPr>
          <p:nvPr>
            <p:ph type="dt" sz="half" idx="10"/>
          </p:nvPr>
        </p:nvSpPr>
        <p:spPr/>
        <p:txBody>
          <a:bodyPr/>
          <a:lstStyle/>
          <a:p>
            <a:fld id="{33A3DE99-BF8B-4370-A073-3E84C1091702}" type="datetime1">
              <a:rPr lang="nl-NL" smtClean="0"/>
              <a:pPr/>
              <a:t>28-1-2014</a:t>
            </a:fld>
            <a:endParaRPr lang="nl-NL"/>
          </a:p>
        </p:txBody>
      </p:sp>
      <p:sp>
        <p:nvSpPr>
          <p:cNvPr id="2" name="Tijdelijke aanduiding voor voettekst 1"/>
          <p:cNvSpPr>
            <a:spLocks noGrp="1"/>
          </p:cNvSpPr>
          <p:nvPr>
            <p:ph type="ftr" sz="quarter" idx="11"/>
          </p:nvPr>
        </p:nvSpPr>
        <p:spPr/>
        <p:txBody>
          <a:bodyPr/>
          <a:lstStyle/>
          <a:p>
            <a:r>
              <a:rPr lang="nl-NL" smtClean="0"/>
              <a:t>Bericht van God</a:t>
            </a:r>
            <a:endParaRPr lang="nl-NL"/>
          </a:p>
        </p:txBody>
      </p:sp>
      <p:sp>
        <p:nvSpPr>
          <p:cNvPr id="15" name="Tijdelijke aanduiding voor dianummer 14"/>
          <p:cNvSpPr>
            <a:spLocks noGrp="1"/>
          </p:cNvSpPr>
          <p:nvPr>
            <p:ph type="sldNum" sz="quarter" idx="12"/>
          </p:nvPr>
        </p:nvSpPr>
        <p:spPr>
          <a:xfrm>
            <a:off x="8229600" y="6473952"/>
            <a:ext cx="758952" cy="246888"/>
          </a:xfrm>
        </p:spPr>
        <p:txBody>
          <a:bodyPr/>
          <a:lstStyle/>
          <a:p>
            <a:fld id="{A2B33030-F557-4AAF-AF0B-CE49A1CF0B43}"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65A38281-0A8D-48C0-B407-72460DA12D6C}" type="datetime1">
              <a:rPr lang="nl-NL" smtClean="0"/>
              <a:pPr/>
              <a:t>28-1-2014</a:t>
            </a:fld>
            <a:endParaRPr lang="nl-NL"/>
          </a:p>
        </p:txBody>
      </p:sp>
      <p:sp>
        <p:nvSpPr>
          <p:cNvPr id="5" name="Tijdelijke aanduiding voor voettekst 4"/>
          <p:cNvSpPr>
            <a:spLocks noGrp="1"/>
          </p:cNvSpPr>
          <p:nvPr>
            <p:ph type="ftr" sz="quarter" idx="11"/>
          </p:nvPr>
        </p:nvSpPr>
        <p:spPr/>
        <p:txBody>
          <a:bodyPr/>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549276"/>
            <a:ext cx="18288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549276"/>
            <a:ext cx="62484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87EC05AC-6C1C-499F-BDDA-B368756D0709}" type="datetime1">
              <a:rPr lang="nl-NL" smtClean="0"/>
              <a:pPr/>
              <a:t>28-1-2014</a:t>
            </a:fld>
            <a:endParaRPr lang="nl-NL"/>
          </a:p>
        </p:txBody>
      </p:sp>
      <p:sp>
        <p:nvSpPr>
          <p:cNvPr id="5" name="Tijdelijke aanduiding voor voettekst 4"/>
          <p:cNvSpPr>
            <a:spLocks noGrp="1"/>
          </p:cNvSpPr>
          <p:nvPr>
            <p:ph type="ftr" sz="quarter" idx="11"/>
          </p:nvPr>
        </p:nvSpPr>
        <p:spPr/>
        <p:txBody>
          <a:bodyPr/>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2" name="Titel 21"/>
          <p:cNvSpPr>
            <a:spLocks noGrp="1"/>
          </p:cNvSpPr>
          <p:nvPr>
            <p:ph type="title"/>
          </p:nvPr>
        </p:nvSpPr>
        <p:spPr/>
        <p:txBody>
          <a:bodyPr/>
          <a:lstStyle/>
          <a:p>
            <a:r>
              <a:rPr kumimoji="0" lang="nl-NL" smtClean="0"/>
              <a:t>Klik om de stijl te bewerken</a:t>
            </a:r>
            <a:endParaRPr kumimoji="0" lang="en-US"/>
          </a:p>
        </p:txBody>
      </p:sp>
      <p:sp>
        <p:nvSpPr>
          <p:cNvPr id="27" name="Tijdelijke aanduiding voor inhoud 26"/>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Tijdelijke aanduiding voor datum 24"/>
          <p:cNvSpPr>
            <a:spLocks noGrp="1"/>
          </p:cNvSpPr>
          <p:nvPr>
            <p:ph type="dt" sz="half" idx="10"/>
          </p:nvPr>
        </p:nvSpPr>
        <p:spPr/>
        <p:txBody>
          <a:bodyPr/>
          <a:lstStyle/>
          <a:p>
            <a:fld id="{3C3EF022-B0DD-496C-BD7E-48D8ACEE0C0A}" type="datetime1">
              <a:rPr lang="nl-NL" smtClean="0"/>
              <a:pPr/>
              <a:t>28-1-2014</a:t>
            </a:fld>
            <a:endParaRPr lang="nl-NL"/>
          </a:p>
        </p:txBody>
      </p:sp>
      <p:sp>
        <p:nvSpPr>
          <p:cNvPr id="19" name="Tijdelijke aanduiding voor voettekst 18"/>
          <p:cNvSpPr>
            <a:spLocks noGrp="1"/>
          </p:cNvSpPr>
          <p:nvPr>
            <p:ph type="ftr" sz="quarter" idx="11"/>
          </p:nvPr>
        </p:nvSpPr>
        <p:spPr>
          <a:xfrm>
            <a:off x="3581400" y="76200"/>
            <a:ext cx="2895600" cy="288925"/>
          </a:xfrm>
        </p:spPr>
        <p:txBody>
          <a:bodyPr/>
          <a:lstStyle/>
          <a:p>
            <a:r>
              <a:rPr lang="nl-NL" smtClean="0"/>
              <a:t>Bericht van God</a:t>
            </a:r>
            <a:endParaRPr lang="nl-NL"/>
          </a:p>
        </p:txBody>
      </p:sp>
      <p:sp>
        <p:nvSpPr>
          <p:cNvPr id="16" name="Tijdelijke aanduiding voor dianummer 15"/>
          <p:cNvSpPr>
            <a:spLocks noGrp="1"/>
          </p:cNvSpPr>
          <p:nvPr>
            <p:ph type="sldNum" sz="quarter" idx="12"/>
          </p:nvPr>
        </p:nvSpPr>
        <p:spPr>
          <a:xfrm>
            <a:off x="8229600" y="6473952"/>
            <a:ext cx="758952" cy="246888"/>
          </a:xfrm>
        </p:spPr>
        <p:txBody>
          <a:bodyPr/>
          <a:lstStyle/>
          <a:p>
            <a:fld id="{A2B33030-F557-4AAF-AF0B-CE49A1CF0B43}"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3">
        <a:schemeClr val="bg2"/>
      </p:bgRef>
    </p:bg>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ijdelijke aanduiding voor teks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19" name="Tijdelijke aanduiding voor datum 18"/>
          <p:cNvSpPr>
            <a:spLocks noGrp="1"/>
          </p:cNvSpPr>
          <p:nvPr>
            <p:ph type="dt" sz="half" idx="10"/>
          </p:nvPr>
        </p:nvSpPr>
        <p:spPr/>
        <p:txBody>
          <a:bodyPr/>
          <a:lstStyle/>
          <a:p>
            <a:fld id="{85E88B9E-3287-435C-AD95-BF0B919B051B}" type="datetime1">
              <a:rPr lang="nl-NL" smtClean="0"/>
              <a:pPr/>
              <a:t>28-1-2014</a:t>
            </a:fld>
            <a:endParaRPr lang="nl-NL"/>
          </a:p>
        </p:txBody>
      </p:sp>
      <p:sp>
        <p:nvSpPr>
          <p:cNvPr id="11" name="Tijdelijke aanduiding voor voettekst 10"/>
          <p:cNvSpPr>
            <a:spLocks noGrp="1"/>
          </p:cNvSpPr>
          <p:nvPr>
            <p:ph type="ftr" sz="quarter" idx="11"/>
          </p:nvPr>
        </p:nvSpPr>
        <p:spPr/>
        <p:txBody>
          <a:bodyPr/>
          <a:lstStyle/>
          <a:p>
            <a:r>
              <a:rPr lang="nl-NL" smtClean="0"/>
              <a:t>Bericht van God</a:t>
            </a:r>
            <a:endParaRPr lang="nl-NL"/>
          </a:p>
        </p:txBody>
      </p:sp>
      <p:sp>
        <p:nvSpPr>
          <p:cNvPr id="16" name="Tijdelijke aanduiding voor dianummer 15"/>
          <p:cNvSpPr>
            <a:spLocks noGrp="1"/>
          </p:cNvSpPr>
          <p:nvPr>
            <p:ph type="sldNum" sz="quarter" idx="12"/>
          </p:nvPr>
        </p:nvSpPr>
        <p:spPr/>
        <p:txBody>
          <a:bodyPr/>
          <a:lstStyle/>
          <a:p>
            <a:fld id="{A2B33030-F557-4AAF-AF0B-CE49A1CF0B43}" type="slidenum">
              <a:rPr lang="nl-NL" smtClean="0"/>
              <a:pPr/>
              <a:t>‹nr.›</a:t>
            </a:fld>
            <a:endParaRPr lang="nl-NL"/>
          </a:p>
        </p:txBody>
      </p:sp>
      <p:sp>
        <p:nvSpPr>
          <p:cNvPr id="8" name="Titel 7"/>
          <p:cNvSpPr>
            <a:spLocks noGrp="1"/>
          </p:cNvSpPr>
          <p:nvPr>
            <p:ph type="title"/>
          </p:nvPr>
        </p:nvSpPr>
        <p:spPr>
          <a:xfrm>
            <a:off x="180475" y="2947085"/>
            <a:ext cx="8686800" cy="1184825"/>
          </a:xfrm>
        </p:spPr>
        <p:txBody>
          <a:bodyPr rtlCol="0" anchor="t"/>
          <a:lstStyle>
            <a:lvl1pPr algn="r">
              <a:defRPr/>
            </a:lvl1pPr>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0" name="Titel 19"/>
          <p:cNvSpPr>
            <a:spLocks noGrp="1"/>
          </p:cNvSpPr>
          <p:nvPr>
            <p:ph type="title"/>
          </p:nvPr>
        </p:nvSpPr>
        <p:spPr>
          <a:xfrm>
            <a:off x="301752" y="457200"/>
            <a:ext cx="8686800" cy="841248"/>
          </a:xfrm>
        </p:spPr>
        <p:txBody>
          <a:bodyPr/>
          <a:lstStyle/>
          <a:p>
            <a:r>
              <a:rPr kumimoji="0" lang="nl-NL" smtClean="0"/>
              <a:t>Klik om de stijl te bewerken</a:t>
            </a:r>
            <a:endParaRPr kumimoji="0" lang="en-US"/>
          </a:p>
        </p:txBody>
      </p:sp>
      <p:sp>
        <p:nvSpPr>
          <p:cNvPr id="14" name="Tijdelijke aanduiding voor inhoud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1" name="Tijdelijke aanduiding voor datum 20"/>
          <p:cNvSpPr>
            <a:spLocks noGrp="1"/>
          </p:cNvSpPr>
          <p:nvPr>
            <p:ph type="dt" sz="half" idx="10"/>
          </p:nvPr>
        </p:nvSpPr>
        <p:spPr/>
        <p:txBody>
          <a:bodyPr/>
          <a:lstStyle/>
          <a:p>
            <a:fld id="{51EFEBF0-9A43-4A86-91DF-659970C9FD82}" type="datetime1">
              <a:rPr lang="nl-NL" smtClean="0"/>
              <a:pPr/>
              <a:t>28-1-2014</a:t>
            </a:fld>
            <a:endParaRPr lang="nl-NL"/>
          </a:p>
        </p:txBody>
      </p:sp>
      <p:sp>
        <p:nvSpPr>
          <p:cNvPr id="10" name="Tijdelijke aanduiding voor voettekst 9"/>
          <p:cNvSpPr>
            <a:spLocks noGrp="1"/>
          </p:cNvSpPr>
          <p:nvPr>
            <p:ph type="ftr" sz="quarter" idx="11"/>
          </p:nvPr>
        </p:nvSpPr>
        <p:spPr/>
        <p:txBody>
          <a:bodyPr/>
          <a:lstStyle/>
          <a:p>
            <a:r>
              <a:rPr lang="nl-NL" smtClean="0"/>
              <a:t>Bericht van God</a:t>
            </a:r>
            <a:endParaRPr lang="nl-NL"/>
          </a:p>
        </p:txBody>
      </p:sp>
      <p:sp>
        <p:nvSpPr>
          <p:cNvPr id="31" name="Tijdelijke aanduiding voor dianummer 30"/>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9" name="Titel 28"/>
          <p:cNvSpPr>
            <a:spLocks noGrp="1"/>
          </p:cNvSpPr>
          <p:nvPr>
            <p:ph type="title"/>
          </p:nvPr>
        </p:nvSpPr>
        <p:spPr>
          <a:xfrm>
            <a:off x="304800" y="5410200"/>
            <a:ext cx="8610600" cy="882650"/>
          </a:xfrm>
        </p:spPr>
        <p:txBody>
          <a:bodyPr anchor="ctr"/>
          <a:lstStyle>
            <a:lvl1pPr>
              <a:defRPr/>
            </a:lvl1p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25" name="Tijdelijke aanduiding voor teks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inhoud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8" name="Tijdelijke aanduiding voor inhoud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Tijdelijke aanduiding voor datum 9"/>
          <p:cNvSpPr>
            <a:spLocks noGrp="1"/>
          </p:cNvSpPr>
          <p:nvPr>
            <p:ph type="dt" sz="half" idx="10"/>
          </p:nvPr>
        </p:nvSpPr>
        <p:spPr/>
        <p:txBody>
          <a:bodyPr/>
          <a:lstStyle/>
          <a:p>
            <a:fld id="{C289848C-A426-4065-B9FC-E292A0C8FCC2}" type="datetime1">
              <a:rPr lang="nl-NL" smtClean="0"/>
              <a:pPr/>
              <a:t>28-1-2014</a:t>
            </a:fld>
            <a:endParaRPr lang="nl-NL"/>
          </a:p>
        </p:txBody>
      </p:sp>
      <p:sp>
        <p:nvSpPr>
          <p:cNvPr id="6" name="Tijdelijke aanduiding voor voettekst 5"/>
          <p:cNvSpPr>
            <a:spLocks noGrp="1"/>
          </p:cNvSpPr>
          <p:nvPr>
            <p:ph type="ftr" sz="quarter" idx="11"/>
          </p:nvPr>
        </p:nvSpPr>
        <p:spPr/>
        <p:txBody>
          <a:bodyPr/>
          <a:lstStyle/>
          <a:p>
            <a:r>
              <a:rPr lang="nl-NL" smtClean="0"/>
              <a:t>Bericht van God</a:t>
            </a:r>
            <a:endParaRPr lang="nl-NL"/>
          </a:p>
        </p:txBody>
      </p:sp>
      <p:sp>
        <p:nvSpPr>
          <p:cNvPr id="7" name="Tijdelijke aanduiding voor dianummer 6"/>
          <p:cNvSpPr>
            <a:spLocks noGrp="1"/>
          </p:cNvSpPr>
          <p:nvPr>
            <p:ph type="sldNum" sz="quarter" idx="12"/>
          </p:nvPr>
        </p:nvSpPr>
        <p:spPr>
          <a:xfrm>
            <a:off x="8229600" y="6477000"/>
            <a:ext cx="762000" cy="246888"/>
          </a:xfrm>
        </p:spPr>
        <p:txBody>
          <a:bodyPr/>
          <a:lstStyle/>
          <a:p>
            <a:fld id="{A2B33030-F557-4AAF-AF0B-CE49A1CF0B43}" type="slidenum">
              <a:rPr lang="nl-NL" smtClean="0"/>
              <a:pPr/>
              <a:t>‹nr.›</a:t>
            </a:fld>
            <a:endParaRPr lang="nl-NL"/>
          </a:p>
        </p:txBody>
      </p:sp>
      <p:sp>
        <p:nvSpPr>
          <p:cNvPr id="11" name="Rechte verbindingslijn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0" name="Titel 29"/>
          <p:cNvSpPr>
            <a:spLocks noGrp="1"/>
          </p:cNvSpPr>
          <p:nvPr>
            <p:ph type="title"/>
          </p:nvPr>
        </p:nvSpPr>
        <p:spPr>
          <a:xfrm>
            <a:off x="301752" y="457200"/>
            <a:ext cx="8686800" cy="841248"/>
          </a:xfrm>
        </p:spPr>
        <p:txBody>
          <a:bodyPr/>
          <a:lstStyle/>
          <a:p>
            <a:r>
              <a:rPr kumimoji="0" lang="nl-NL" smtClean="0"/>
              <a:t>Klik om de stijl te bewerken</a:t>
            </a:r>
            <a:endParaRPr kumimoji="0" lang="en-US"/>
          </a:p>
        </p:txBody>
      </p:sp>
      <p:sp>
        <p:nvSpPr>
          <p:cNvPr id="12" name="Tijdelijke aanduiding voor datum 11"/>
          <p:cNvSpPr>
            <a:spLocks noGrp="1"/>
          </p:cNvSpPr>
          <p:nvPr>
            <p:ph type="dt" sz="half" idx="10"/>
          </p:nvPr>
        </p:nvSpPr>
        <p:spPr/>
        <p:txBody>
          <a:bodyPr/>
          <a:lstStyle/>
          <a:p>
            <a:fld id="{E5B95FA6-7CB1-4324-BC7A-30826FDAA720}" type="datetime1">
              <a:rPr lang="nl-NL" smtClean="0"/>
              <a:pPr/>
              <a:t>28-1-2014</a:t>
            </a:fld>
            <a:endParaRPr lang="nl-NL"/>
          </a:p>
        </p:txBody>
      </p:sp>
      <p:sp>
        <p:nvSpPr>
          <p:cNvPr id="21" name="Tijdelijke aanduiding voor voettekst 20"/>
          <p:cNvSpPr>
            <a:spLocks noGrp="1"/>
          </p:cNvSpPr>
          <p:nvPr>
            <p:ph type="ftr" sz="quarter" idx="11"/>
          </p:nvPr>
        </p:nvSpPr>
        <p:spPr/>
        <p:txBody>
          <a:bodyPr/>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8D16722B-A50C-401B-BDD4-E927D98F7FBA}" type="datetime1">
              <a:rPr lang="nl-NL" smtClean="0"/>
              <a:pPr/>
              <a:t>28-1-2014</a:t>
            </a:fld>
            <a:endParaRPr lang="nl-NL"/>
          </a:p>
        </p:txBody>
      </p:sp>
      <p:sp>
        <p:nvSpPr>
          <p:cNvPr id="24" name="Tijdelijke aanduiding voor voettekst 23"/>
          <p:cNvSpPr>
            <a:spLocks noGrp="1"/>
          </p:cNvSpPr>
          <p:nvPr>
            <p:ph type="ftr" sz="quarter" idx="11"/>
          </p:nvPr>
        </p:nvSpPr>
        <p:spPr/>
        <p:txBody>
          <a:bodyPr/>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hte verbindingslijn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el 11"/>
          <p:cNvSpPr>
            <a:spLocks noGrp="1"/>
          </p:cNvSpPr>
          <p:nvPr>
            <p:ph type="title"/>
          </p:nvPr>
        </p:nvSpPr>
        <p:spPr>
          <a:xfrm>
            <a:off x="457200" y="5486400"/>
            <a:ext cx="8458200" cy="520700"/>
          </a:xfrm>
        </p:spPr>
        <p:txBody>
          <a:bodyPr anchor="ctr"/>
          <a:lstStyle>
            <a:lvl1pPr algn="l">
              <a:buNone/>
              <a:defRPr sz="2000" b="1"/>
            </a:lvl1pPr>
          </a:lstStyle>
          <a:p>
            <a:r>
              <a:rPr kumimoji="0" lang="nl-NL" smtClean="0"/>
              <a:t>Klik om de stijl te bewerken</a:t>
            </a:r>
            <a:endParaRPr kumimoji="0" lang="en-US"/>
          </a:p>
        </p:txBody>
      </p:sp>
      <p:sp>
        <p:nvSpPr>
          <p:cNvPr id="26" name="Tijdelijke aanduiding voor teks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14" name="Tijdelijke aanduiding voor inhoud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Tijdelijke aanduiding voor datum 24"/>
          <p:cNvSpPr>
            <a:spLocks noGrp="1"/>
          </p:cNvSpPr>
          <p:nvPr>
            <p:ph type="dt" sz="half" idx="10"/>
          </p:nvPr>
        </p:nvSpPr>
        <p:spPr/>
        <p:txBody>
          <a:bodyPr/>
          <a:lstStyle/>
          <a:p>
            <a:fld id="{D7866705-3250-485D-8CC9-6632703C7E59}" type="datetime1">
              <a:rPr lang="nl-NL" smtClean="0"/>
              <a:pPr/>
              <a:t>28-1-2014</a:t>
            </a:fld>
            <a:endParaRPr lang="nl-NL"/>
          </a:p>
        </p:txBody>
      </p:sp>
      <p:sp>
        <p:nvSpPr>
          <p:cNvPr id="29" name="Tijdelijke aanduiding voor voettekst 28"/>
          <p:cNvSpPr>
            <a:spLocks noGrp="1"/>
          </p:cNvSpPr>
          <p:nvPr>
            <p:ph type="ftr" sz="quarter" idx="11"/>
          </p:nvPr>
        </p:nvSpPr>
        <p:spPr/>
        <p:txBody>
          <a:bodyPr/>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3" name="Tijdelijke aanduiding voor afbeelding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7" name="Tijdelijke aanduiding voor datum 6"/>
          <p:cNvSpPr>
            <a:spLocks noGrp="1"/>
          </p:cNvSpPr>
          <p:nvPr>
            <p:ph type="dt" sz="half" idx="10"/>
          </p:nvPr>
        </p:nvSpPr>
        <p:spPr/>
        <p:txBody>
          <a:bodyPr/>
          <a:lstStyle/>
          <a:p>
            <a:fld id="{99BE34AD-F77A-4CDB-A68E-98D864012DC7}" type="datetime1">
              <a:rPr lang="nl-NL" smtClean="0"/>
              <a:pPr/>
              <a:t>28-1-2014</a:t>
            </a:fld>
            <a:endParaRPr lang="nl-NL"/>
          </a:p>
        </p:txBody>
      </p:sp>
      <p:sp>
        <p:nvSpPr>
          <p:cNvPr id="5" name="Tijdelijke aanduiding voor voettekst 4"/>
          <p:cNvSpPr>
            <a:spLocks noGrp="1"/>
          </p:cNvSpPr>
          <p:nvPr>
            <p:ph type="ftr" sz="quarter" idx="11"/>
          </p:nvPr>
        </p:nvSpPr>
        <p:spPr/>
        <p:txBody>
          <a:bodyPr/>
          <a:lstStyle/>
          <a:p>
            <a:r>
              <a:rPr lang="nl-NL" smtClean="0"/>
              <a:t>Bericht van God</a:t>
            </a:r>
            <a:endParaRPr lang="nl-NL"/>
          </a:p>
        </p:txBody>
      </p:sp>
      <p:sp>
        <p:nvSpPr>
          <p:cNvPr id="31" name="Tijdelijke aanduiding voor dianummer 30"/>
          <p:cNvSpPr>
            <a:spLocks noGrp="1"/>
          </p:cNvSpPr>
          <p:nvPr>
            <p:ph type="sldNum" sz="quarter" idx="12"/>
          </p:nvPr>
        </p:nvSpPr>
        <p:spPr/>
        <p:txBody>
          <a:bodyPr/>
          <a:lstStyle/>
          <a:p>
            <a:fld id="{A2B33030-F557-4AAF-AF0B-CE49A1CF0B43}" type="slidenum">
              <a:rPr lang="nl-NL" smtClean="0"/>
              <a:pPr/>
              <a:t>‹nr.›</a:t>
            </a:fld>
            <a:endParaRPr lang="nl-NL"/>
          </a:p>
        </p:txBody>
      </p:sp>
      <p:sp>
        <p:nvSpPr>
          <p:cNvPr id="17" name="Titel 16"/>
          <p:cNvSpPr>
            <a:spLocks noGrp="1"/>
          </p:cNvSpPr>
          <p:nvPr>
            <p:ph type="title"/>
          </p:nvPr>
        </p:nvSpPr>
        <p:spPr>
          <a:xfrm>
            <a:off x="381000" y="4993760"/>
            <a:ext cx="5867400" cy="522288"/>
          </a:xfrm>
        </p:spPr>
        <p:txBody>
          <a:bodyPr anchor="ctr"/>
          <a:lstStyle>
            <a:lvl1pPr algn="l">
              <a:buNone/>
              <a:defRPr sz="2000" b="1"/>
            </a:lvl1pPr>
          </a:lstStyle>
          <a:p>
            <a:r>
              <a:rPr kumimoji="0" lang="nl-NL" smtClean="0"/>
              <a:t>Klik om de stijl te bewerken</a:t>
            </a:r>
            <a:endParaRPr kumimoji="0" lang="en-US"/>
          </a:p>
        </p:txBody>
      </p:sp>
      <p:sp>
        <p:nvSpPr>
          <p:cNvPr id="26" name="Tijdelijke aanduiding voor teks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ijdelijke aanduiding voor teks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1" name="Tijdelijke aanduiding voor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256E892-3D6F-4808-9064-491529F1654B}" type="datetime1">
              <a:rPr lang="nl-NL" smtClean="0"/>
              <a:pPr/>
              <a:t>28-1-2014</a:t>
            </a:fld>
            <a:endParaRPr lang="nl-NL"/>
          </a:p>
        </p:txBody>
      </p:sp>
      <p:sp>
        <p:nvSpPr>
          <p:cNvPr id="28" name="Tijdelijke aanduiding voor voettekst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nl-NL" smtClean="0"/>
              <a:t>Bericht van God</a:t>
            </a:r>
            <a:endParaRPr lang="nl-NL"/>
          </a:p>
        </p:txBody>
      </p:sp>
      <p:sp>
        <p:nvSpPr>
          <p:cNvPr id="5" name="Tijdelijke aanduiding voor dianumm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2B33030-F557-4AAF-AF0B-CE49A1CF0B43}" type="slidenum">
              <a:rPr lang="nl-NL" smtClean="0"/>
              <a:pPr/>
              <a:t>‹nr.›</a:t>
            </a:fld>
            <a:endParaRPr lang="nl-NL"/>
          </a:p>
        </p:txBody>
      </p:sp>
      <p:sp>
        <p:nvSpPr>
          <p:cNvPr id="10" name="Tijdelijke aanduiding voor titel 9"/>
          <p:cNvSpPr>
            <a:spLocks noGrp="1"/>
          </p:cNvSpPr>
          <p:nvPr>
            <p:ph type="title"/>
          </p:nvPr>
        </p:nvSpPr>
        <p:spPr>
          <a:xfrm>
            <a:off x="304800" y="457200"/>
            <a:ext cx="8686800" cy="838200"/>
          </a:xfrm>
          <a:prstGeom prst="rect">
            <a:avLst/>
          </a:prstGeom>
        </p:spPr>
        <p:txBody>
          <a:bodyPr vert="horz" anchor="ctr">
            <a:normAutofit/>
          </a:bodyPr>
          <a:lstStyle/>
          <a:p>
            <a:r>
              <a:rPr kumimoji="0" lang="nl-NL" smtClean="0"/>
              <a:t>Klik om de stijl te bewerken</a:t>
            </a:r>
            <a:endParaRPr kumimoji="0" lang="en-US"/>
          </a:p>
        </p:txBody>
      </p:sp>
      <p:sp>
        <p:nvSpPr>
          <p:cNvPr id="9" name="Rechte verbindingslijn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e verbindingslijn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16 Een blik in de hemel</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5328592" cy="6093976"/>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Wat doe ik hier vandaag?</a:t>
            </a:r>
          </a:p>
          <a:p>
            <a:endParaRPr lang="nl-NL" sz="2400" dirty="0" smtClean="0">
              <a:solidFill>
                <a:schemeClr val="accent4">
                  <a:lumMod val="50000"/>
                </a:schemeClr>
              </a:solidFill>
              <a:latin typeface="Constantia" pitchFamily="18" charset="0"/>
            </a:endParaRPr>
          </a:p>
          <a:p>
            <a:pPr>
              <a:buFont typeface="Arial" pitchFamily="34" charset="0"/>
              <a:buChar char="•"/>
            </a:pPr>
            <a:r>
              <a:rPr lang="nl-NL" sz="2400" dirty="0" smtClean="0">
                <a:solidFill>
                  <a:schemeClr val="accent4">
                    <a:lumMod val="50000"/>
                  </a:schemeClr>
                </a:solidFill>
                <a:latin typeface="Constantia" pitchFamily="18" charset="0"/>
              </a:rPr>
              <a:t>Ik leer uit Openbaring dat Jezus zal overwinnen. Ook al gebeuren er nu nog vreselijke dingen. </a:t>
            </a:r>
          </a:p>
          <a:p>
            <a:pPr>
              <a:buFont typeface="Arial" pitchFamily="34" charset="0"/>
              <a:buChar char="•"/>
            </a:pPr>
            <a:endParaRPr lang="nl-NL" sz="2400" dirty="0" smtClean="0">
              <a:solidFill>
                <a:schemeClr val="accent4">
                  <a:lumMod val="50000"/>
                </a:schemeClr>
              </a:solidFill>
              <a:latin typeface="Constantia" pitchFamily="18" charset="0"/>
            </a:endParaRPr>
          </a:p>
          <a:p>
            <a:pPr>
              <a:buFont typeface="Arial" pitchFamily="34" charset="0"/>
              <a:buChar char="•"/>
            </a:pPr>
            <a:r>
              <a:rPr lang="nl-NL" sz="2400" dirty="0" smtClean="0">
                <a:solidFill>
                  <a:schemeClr val="accent4">
                    <a:lumMod val="50000"/>
                  </a:schemeClr>
                </a:solidFill>
                <a:latin typeface="Constantia" pitchFamily="18" charset="0"/>
              </a:rPr>
              <a:t>Ik leer meer over de symbolen in het boek Openbaring. </a:t>
            </a:r>
          </a:p>
          <a:p>
            <a:pPr>
              <a:buFont typeface="Arial" pitchFamily="34" charset="0"/>
              <a:buChar char="•"/>
            </a:pPr>
            <a:endParaRPr lang="nl-NL" sz="2400" dirty="0" smtClean="0">
              <a:solidFill>
                <a:schemeClr val="accent4">
                  <a:lumMod val="50000"/>
                </a:schemeClr>
              </a:solidFill>
              <a:latin typeface="Constantia" pitchFamily="18" charset="0"/>
            </a:endParaRPr>
          </a:p>
          <a:p>
            <a:pPr>
              <a:buFont typeface="Arial" pitchFamily="34" charset="0"/>
              <a:buChar char="•"/>
            </a:pPr>
            <a:r>
              <a:rPr lang="nl-NL" sz="2400" dirty="0" smtClean="0">
                <a:solidFill>
                  <a:schemeClr val="accent4">
                    <a:lumMod val="50000"/>
                  </a:schemeClr>
                </a:solidFill>
                <a:latin typeface="Constantia" pitchFamily="18" charset="0"/>
              </a:rPr>
              <a:t>Ik denk na over de terugkomst van Jezus. </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2451" y="0"/>
            <a:ext cx="3051549" cy="4376564"/>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16 Een blik in de hemel</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3672408" cy="2646878"/>
          </a:xfrm>
          <a:prstGeom prst="rect">
            <a:avLst/>
          </a:prstGeom>
        </p:spPr>
        <p:txBody>
          <a:bodyPr wrap="square">
            <a:spAutoFit/>
          </a:bodyPr>
          <a:lstStyle/>
          <a:p>
            <a:r>
              <a:rPr lang="nl-NL" sz="4000" b="1" dirty="0" smtClean="0">
                <a:solidFill>
                  <a:schemeClr val="accent4">
                    <a:lumMod val="50000"/>
                  </a:schemeClr>
                </a:solidFill>
                <a:latin typeface="Constantia" pitchFamily="18" charset="0"/>
              </a:rPr>
              <a:t>Symbolen</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2451" y="0"/>
            <a:ext cx="3051549" cy="4376564"/>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16 Een blik in de hemel</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4752528" cy="2646878"/>
          </a:xfrm>
          <a:prstGeom prst="rect">
            <a:avLst/>
          </a:prstGeom>
        </p:spPr>
        <p:txBody>
          <a:bodyPr wrap="square">
            <a:spAutoFit/>
          </a:bodyPr>
          <a:lstStyle/>
          <a:p>
            <a:r>
              <a:rPr lang="nl-NL" sz="4000" b="1" dirty="0" smtClean="0">
                <a:solidFill>
                  <a:schemeClr val="accent4">
                    <a:lumMod val="50000"/>
                  </a:schemeClr>
                </a:solidFill>
                <a:latin typeface="Constantia" pitchFamily="18" charset="0"/>
              </a:rPr>
              <a:t>Een hele nare tijd</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2451" y="0"/>
            <a:ext cx="3051549" cy="4376564"/>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16 Een blik in de hemel</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467544" y="332656"/>
            <a:ext cx="3888432" cy="2769989"/>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Openbaring 1</a:t>
            </a:r>
            <a:r>
              <a:rPr lang="nl-NL" sz="2400" b="1" dirty="0" smtClean="0">
                <a:solidFill>
                  <a:schemeClr val="accent4">
                    <a:lumMod val="50000"/>
                  </a:schemeClr>
                </a:solidFill>
                <a:latin typeface="Constantia" pitchFamily="18" charset="0"/>
              </a:rPr>
              <a:t>: 3</a:t>
            </a:r>
            <a:endParaRPr lang="nl-NL" sz="2400" b="1" dirty="0" smtClean="0">
              <a:solidFill>
                <a:schemeClr val="accent4">
                  <a:lumMod val="50000"/>
                </a:schemeClr>
              </a:solidFill>
              <a:latin typeface="Constantia" pitchFamily="18" charset="0"/>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76256" y="0"/>
            <a:ext cx="2267744" cy="3252423"/>
          </a:xfrm>
          <a:prstGeom prst="rect">
            <a:avLst/>
          </a:prstGeom>
          <a:noFill/>
          <a:ln w="9525">
            <a:noFill/>
            <a:miter lim="800000"/>
            <a:headEnd/>
            <a:tailEnd/>
          </a:ln>
        </p:spPr>
      </p:pic>
      <p:sp>
        <p:nvSpPr>
          <p:cNvPr id="8" name="Rechthoek 7"/>
          <p:cNvSpPr/>
          <p:nvPr/>
        </p:nvSpPr>
        <p:spPr>
          <a:xfrm>
            <a:off x="539552" y="692696"/>
            <a:ext cx="6192688" cy="2031325"/>
          </a:xfrm>
          <a:prstGeom prst="rect">
            <a:avLst/>
          </a:prstGeom>
        </p:spPr>
        <p:txBody>
          <a:bodyPr wrap="square">
            <a:spAutoFit/>
          </a:bodyPr>
          <a:lstStyle/>
          <a:p>
            <a:r>
              <a:rPr lang="nl-NL" sz="2000" dirty="0" smtClean="0">
                <a:solidFill>
                  <a:schemeClr val="accent4">
                    <a:lumMod val="50000"/>
                  </a:schemeClr>
                </a:solidFill>
                <a:latin typeface="Constantia" pitchFamily="18" charset="0"/>
              </a:rPr>
              <a:t>Gelukkig is wie dit voorleest, en gelukkig zijn zij die deze profetie horen en zich houden aan wat hier gezegd wordt. Want de tijd is nabij.</a:t>
            </a:r>
          </a:p>
          <a:p>
            <a:endParaRPr lang="nl-NL" dirty="0" smtClean="0">
              <a:solidFill>
                <a:schemeClr val="accent4">
                  <a:lumMod val="50000"/>
                </a:schemeClr>
              </a:solidFill>
              <a:latin typeface="Constantia" pitchFamily="18" charset="0"/>
            </a:endParaRPr>
          </a:p>
          <a:p>
            <a:r>
              <a:rPr lang="nl-NL" sz="2400" b="1" dirty="0" smtClean="0">
                <a:solidFill>
                  <a:schemeClr val="accent4">
                    <a:lumMod val="50000"/>
                  </a:schemeClr>
                </a:solidFill>
                <a:latin typeface="Constantia" pitchFamily="18" charset="0"/>
              </a:rPr>
              <a:t>Openbaring 22</a:t>
            </a:r>
            <a:r>
              <a:rPr lang="nl-NL" sz="2400" b="1" dirty="0" smtClean="0">
                <a:solidFill>
                  <a:schemeClr val="accent4">
                    <a:lumMod val="50000"/>
                  </a:schemeClr>
                </a:solidFill>
                <a:latin typeface="Constantia" pitchFamily="18" charset="0"/>
              </a:rPr>
              <a:t>: 7</a:t>
            </a:r>
            <a:endParaRPr lang="nl-NL" sz="2400" b="1" dirty="0" smtClean="0">
              <a:solidFill>
                <a:schemeClr val="accent4">
                  <a:lumMod val="50000"/>
                </a:schemeClr>
              </a:solidFill>
              <a:latin typeface="Constantia" pitchFamily="18" charset="0"/>
            </a:endParaRPr>
          </a:p>
          <a:p>
            <a:endParaRPr lang="nl-NL" sz="2400" b="1" dirty="0">
              <a:solidFill>
                <a:schemeClr val="accent4">
                  <a:lumMod val="50000"/>
                </a:schemeClr>
              </a:solidFill>
            </a:endParaRPr>
          </a:p>
        </p:txBody>
      </p:sp>
      <p:sp>
        <p:nvSpPr>
          <p:cNvPr id="10" name="Rechthoek 9"/>
          <p:cNvSpPr/>
          <p:nvPr/>
        </p:nvSpPr>
        <p:spPr>
          <a:xfrm>
            <a:off x="539552" y="2204864"/>
            <a:ext cx="6336704" cy="2000548"/>
          </a:xfrm>
          <a:prstGeom prst="rect">
            <a:avLst/>
          </a:prstGeom>
        </p:spPr>
        <p:txBody>
          <a:bodyPr wrap="square">
            <a:spAutoFit/>
          </a:bodyPr>
          <a:lstStyle/>
          <a:p>
            <a:r>
              <a:rPr lang="nl-NL" sz="2000" dirty="0" smtClean="0">
                <a:solidFill>
                  <a:schemeClr val="accent4">
                    <a:lumMod val="50000"/>
                  </a:schemeClr>
                </a:solidFill>
                <a:latin typeface="Constantia" pitchFamily="18" charset="0"/>
              </a:rPr>
              <a:t>Ik kom spoedig!’ </a:t>
            </a:r>
            <a:endParaRPr lang="nl-NL" sz="2000" dirty="0" smtClean="0">
              <a:solidFill>
                <a:schemeClr val="accent4">
                  <a:lumMod val="50000"/>
                </a:schemeClr>
              </a:solidFill>
              <a:latin typeface="Constantia" pitchFamily="18" charset="0"/>
            </a:endParaRPr>
          </a:p>
          <a:p>
            <a:r>
              <a:rPr lang="nl-NL" sz="2000" dirty="0" smtClean="0">
                <a:solidFill>
                  <a:schemeClr val="accent4">
                    <a:lumMod val="50000"/>
                  </a:schemeClr>
                </a:solidFill>
                <a:latin typeface="Constantia" pitchFamily="18" charset="0"/>
              </a:rPr>
              <a:t>Gelukkig </a:t>
            </a:r>
            <a:r>
              <a:rPr lang="nl-NL" sz="2000" dirty="0" smtClean="0">
                <a:solidFill>
                  <a:schemeClr val="accent4">
                    <a:lumMod val="50000"/>
                  </a:schemeClr>
                </a:solidFill>
                <a:latin typeface="Constantia" pitchFamily="18" charset="0"/>
              </a:rPr>
              <a:t>is wie zich houdt aan de profetie van dit boek. </a:t>
            </a:r>
          </a:p>
          <a:p>
            <a:endParaRPr lang="nl-NL" dirty="0" smtClean="0">
              <a:solidFill>
                <a:schemeClr val="accent4">
                  <a:lumMod val="50000"/>
                </a:schemeClr>
              </a:solidFill>
              <a:latin typeface="Constantia" pitchFamily="18" charset="0"/>
            </a:endParaRPr>
          </a:p>
          <a:p>
            <a:r>
              <a:rPr lang="nl-NL" sz="2400" b="1" dirty="0" smtClean="0">
                <a:solidFill>
                  <a:schemeClr val="accent4">
                    <a:lumMod val="50000"/>
                  </a:schemeClr>
                </a:solidFill>
                <a:latin typeface="Constantia" pitchFamily="18" charset="0"/>
              </a:rPr>
              <a:t>Openbaring 1: 9</a:t>
            </a:r>
          </a:p>
          <a:p>
            <a:endParaRPr lang="nl-NL" sz="2400" b="1" dirty="0" smtClean="0">
              <a:solidFill>
                <a:schemeClr val="accent4">
                  <a:lumMod val="50000"/>
                </a:schemeClr>
              </a:solidFill>
            </a:endParaRPr>
          </a:p>
          <a:p>
            <a:endParaRPr lang="nl-NL" dirty="0">
              <a:solidFill>
                <a:schemeClr val="accent4">
                  <a:lumMod val="50000"/>
                </a:schemeClr>
              </a:solidFill>
            </a:endParaRPr>
          </a:p>
        </p:txBody>
      </p:sp>
      <p:sp>
        <p:nvSpPr>
          <p:cNvPr id="11" name="Rechthoek 10"/>
          <p:cNvSpPr/>
          <p:nvPr/>
        </p:nvSpPr>
        <p:spPr>
          <a:xfrm>
            <a:off x="611560" y="3429000"/>
            <a:ext cx="8280920" cy="1015663"/>
          </a:xfrm>
          <a:prstGeom prst="rect">
            <a:avLst/>
          </a:prstGeom>
        </p:spPr>
        <p:txBody>
          <a:bodyPr wrap="square">
            <a:spAutoFit/>
          </a:bodyPr>
          <a:lstStyle/>
          <a:p>
            <a:r>
              <a:rPr lang="nl-NL" sz="2000" dirty="0" smtClean="0">
                <a:solidFill>
                  <a:schemeClr val="accent4">
                    <a:lumMod val="50000"/>
                  </a:schemeClr>
                </a:solidFill>
                <a:latin typeface="Constantia" pitchFamily="18" charset="0"/>
              </a:rPr>
              <a:t>Ik, Johannes, uw broeder, die net als u in ellende </a:t>
            </a:r>
            <a:r>
              <a:rPr lang="nl-NL" sz="2000" dirty="0" smtClean="0">
                <a:solidFill>
                  <a:schemeClr val="accent4">
                    <a:lumMod val="50000"/>
                  </a:schemeClr>
                </a:solidFill>
                <a:latin typeface="Constantia" pitchFamily="18" charset="0"/>
              </a:rPr>
              <a:t>verkeer</a:t>
            </a:r>
            <a:r>
              <a:rPr lang="nl-NL" sz="2000" dirty="0" smtClean="0">
                <a:solidFill>
                  <a:schemeClr val="accent4">
                    <a:lumMod val="50000"/>
                  </a:schemeClr>
                </a:solidFill>
                <a:latin typeface="Constantia" pitchFamily="18" charset="0"/>
              </a:rPr>
              <a:t>, maar ook door Jezus met u deel in het </a:t>
            </a:r>
            <a:r>
              <a:rPr lang="nl-NL" sz="2000" dirty="0" smtClean="0">
                <a:solidFill>
                  <a:schemeClr val="accent4">
                    <a:lumMod val="50000"/>
                  </a:schemeClr>
                </a:solidFill>
                <a:latin typeface="Constantia" pitchFamily="18" charset="0"/>
              </a:rPr>
              <a:t>koninkrijk </a:t>
            </a:r>
            <a:r>
              <a:rPr lang="nl-NL" sz="2000" dirty="0" smtClean="0">
                <a:solidFill>
                  <a:schemeClr val="accent4">
                    <a:lumMod val="50000"/>
                  </a:schemeClr>
                </a:solidFill>
                <a:latin typeface="Constantia" pitchFamily="18" charset="0"/>
              </a:rPr>
              <a:t>en in standvastigheid – ik was op het eiland </a:t>
            </a:r>
            <a:r>
              <a:rPr lang="nl-NL" sz="2000" dirty="0" err="1" smtClean="0">
                <a:solidFill>
                  <a:schemeClr val="accent4">
                    <a:lumMod val="50000"/>
                  </a:schemeClr>
                </a:solidFill>
                <a:latin typeface="Constantia" pitchFamily="18" charset="0"/>
              </a:rPr>
              <a:t>Patmos</a:t>
            </a:r>
            <a:r>
              <a:rPr lang="nl-NL" sz="2000" dirty="0" smtClean="0">
                <a:solidFill>
                  <a:schemeClr val="accent4">
                    <a:lumMod val="50000"/>
                  </a:schemeClr>
                </a:solidFill>
                <a:latin typeface="Constantia" pitchFamily="18" charset="0"/>
              </a:rPr>
              <a:t> omdat ik over God had gesproken en van Jezus had getuigd. </a:t>
            </a:r>
            <a:endParaRPr lang="nl-NL" sz="2000" dirty="0">
              <a:solidFill>
                <a:schemeClr val="accent4">
                  <a:lumMod val="50000"/>
                </a:schemeClr>
              </a:solidFill>
              <a:latin typeface="Constantia" pitchFamily="18" charset="0"/>
            </a:endParaRPr>
          </a:p>
        </p:txBody>
      </p:sp>
      <p:pic>
        <p:nvPicPr>
          <p:cNvPr id="12"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16 Een blik in de hemel</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4752528" cy="2646878"/>
          </a:xfrm>
          <a:prstGeom prst="rect">
            <a:avLst/>
          </a:prstGeom>
        </p:spPr>
        <p:txBody>
          <a:bodyPr wrap="square">
            <a:spAutoFit/>
          </a:bodyPr>
          <a:lstStyle/>
          <a:p>
            <a:r>
              <a:rPr lang="nl-NL" sz="4000" b="1" dirty="0" smtClean="0">
                <a:solidFill>
                  <a:schemeClr val="accent4">
                    <a:lumMod val="50000"/>
                  </a:schemeClr>
                </a:solidFill>
                <a:latin typeface="Constantia" pitchFamily="18" charset="0"/>
              </a:rPr>
              <a:t>Er is hoop!</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2451" y="0"/>
            <a:ext cx="3051549" cy="4376564"/>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16 Een blik in de hemel</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467544" y="764704"/>
            <a:ext cx="6912768" cy="4093428"/>
          </a:xfrm>
          <a:prstGeom prst="rect">
            <a:avLst/>
          </a:prstGeom>
        </p:spPr>
        <p:txBody>
          <a:bodyPr wrap="square">
            <a:spAutoFit/>
          </a:bodyPr>
          <a:lstStyle/>
          <a:p>
            <a:r>
              <a:rPr lang="nl-NL" sz="2000" dirty="0" smtClean="0">
                <a:solidFill>
                  <a:schemeClr val="accent4">
                    <a:lumMod val="50000"/>
                  </a:schemeClr>
                </a:solidFill>
                <a:latin typeface="Constantia" pitchFamily="18" charset="0"/>
              </a:rPr>
              <a:t>13 Toen de draak zag dat hij op de aarde gegooid was, achtervolgde hij de vrouw die een zoon gebaard had. 14 Maar de vrouw kreeg de twee vleugels van de grote adelaar om naar haar plaats in de woestijn te vliegen, waar gedurende een tijd en twee tijden en een halve tijd voor haar gezorgd zou worden, buiten het bereik van de slang. 15 Toen spuwde de slang een stroom water als een rivier achter de vrouw aan om haar daarin mee te sleuren. 16 Maar de aarde schoot haar te hulp: de aarde sperde haar mond open en dronk de rivier op die de draak had uitgespuwd. 17 De draak was woedend op de vrouw en ging weg om strijd te leveren met de rest van haar nageslacht, met allen die zich aan Gods geboden houden en bij het getuigenis van Jezus blijven.</a:t>
            </a:r>
            <a:endParaRPr lang="nl-NL" sz="2000" dirty="0">
              <a:solidFill>
                <a:schemeClr val="accent4">
                  <a:lumMod val="50000"/>
                </a:schemeClr>
              </a:solidFill>
              <a:latin typeface="Constantia" pitchFamily="18" charset="0"/>
            </a:endParaRPr>
          </a:p>
        </p:txBody>
      </p:sp>
      <p:sp>
        <p:nvSpPr>
          <p:cNvPr id="9" name="Rechthoek 8"/>
          <p:cNvSpPr/>
          <p:nvPr/>
        </p:nvSpPr>
        <p:spPr>
          <a:xfrm>
            <a:off x="395536" y="332656"/>
            <a:ext cx="3960440" cy="3139321"/>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Openbaring 12: 13-17</a:t>
            </a: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452320" y="0"/>
            <a:ext cx="1691680" cy="2426225"/>
          </a:xfrm>
          <a:prstGeom prst="rect">
            <a:avLst/>
          </a:prstGeom>
          <a:noFill/>
          <a:ln w="9525">
            <a:noFill/>
            <a:miter lim="800000"/>
            <a:headEnd/>
            <a:tailEnd/>
          </a:ln>
        </p:spPr>
      </p:pic>
      <p:sp>
        <p:nvSpPr>
          <p:cNvPr id="10" name="Rechthoek 9"/>
          <p:cNvSpPr/>
          <p:nvPr/>
        </p:nvSpPr>
        <p:spPr>
          <a:xfrm>
            <a:off x="683568" y="2564904"/>
            <a:ext cx="5256584" cy="738664"/>
          </a:xfrm>
          <a:prstGeom prst="rect">
            <a:avLst/>
          </a:prstGeom>
        </p:spPr>
        <p:txBody>
          <a:bodyPr wrap="square">
            <a:spAutoFit/>
          </a:bodyPr>
          <a:lstStyle/>
          <a:p>
            <a:endParaRPr lang="nl-NL" sz="2400" b="1" dirty="0" smtClean="0">
              <a:solidFill>
                <a:schemeClr val="accent4">
                  <a:lumMod val="50000"/>
                </a:schemeClr>
              </a:solidFill>
            </a:endParaRPr>
          </a:p>
          <a:p>
            <a:endParaRPr lang="nl-NL" dirty="0">
              <a:solidFill>
                <a:schemeClr val="accent4">
                  <a:lumMod val="50000"/>
                </a:schemeClr>
              </a:solidFill>
            </a:endParaRPr>
          </a:p>
        </p:txBody>
      </p:sp>
      <p:sp>
        <p:nvSpPr>
          <p:cNvPr id="11" name="Rechthoek 10"/>
          <p:cNvSpPr/>
          <p:nvPr/>
        </p:nvSpPr>
        <p:spPr>
          <a:xfrm>
            <a:off x="755576" y="3789040"/>
            <a:ext cx="5688632" cy="369332"/>
          </a:xfrm>
          <a:prstGeom prst="rect">
            <a:avLst/>
          </a:prstGeom>
        </p:spPr>
        <p:txBody>
          <a:bodyPr wrap="square">
            <a:spAutoFit/>
          </a:bodyPr>
          <a:lstStyle/>
          <a:p>
            <a:r>
              <a:rPr lang="nl-NL" dirty="0" smtClean="0">
                <a:solidFill>
                  <a:schemeClr val="accent4">
                    <a:lumMod val="50000"/>
                  </a:schemeClr>
                </a:solidFill>
              </a:rPr>
              <a:t>. </a:t>
            </a:r>
            <a:endParaRPr lang="nl-NL" dirty="0">
              <a:solidFill>
                <a:schemeClr val="accent4">
                  <a:lumMod val="50000"/>
                </a:schemeClr>
              </a:solidFill>
            </a:endParaRPr>
          </a:p>
        </p:txBody>
      </p:sp>
      <p:pic>
        <p:nvPicPr>
          <p:cNvPr id="12"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16 Een blik in de hemel</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4752528" cy="3262432"/>
          </a:xfrm>
          <a:prstGeom prst="rect">
            <a:avLst/>
          </a:prstGeom>
        </p:spPr>
        <p:txBody>
          <a:bodyPr wrap="square">
            <a:spAutoFit/>
          </a:bodyPr>
          <a:lstStyle/>
          <a:p>
            <a:r>
              <a:rPr lang="nl-NL" sz="4000" b="1" dirty="0" smtClean="0">
                <a:solidFill>
                  <a:schemeClr val="accent4">
                    <a:lumMod val="50000"/>
                  </a:schemeClr>
                </a:solidFill>
                <a:latin typeface="Constantia" pitchFamily="18" charset="0"/>
              </a:rPr>
              <a:t>Brieven </a:t>
            </a:r>
          </a:p>
          <a:p>
            <a:r>
              <a:rPr lang="nl-NL" sz="4000" b="1" dirty="0" smtClean="0">
                <a:solidFill>
                  <a:schemeClr val="accent4">
                    <a:lumMod val="50000"/>
                  </a:schemeClr>
                </a:solidFill>
                <a:latin typeface="Constantia" pitchFamily="18" charset="0"/>
              </a:rPr>
              <a:t>voor de kerk</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2451" y="0"/>
            <a:ext cx="3051549" cy="4376564"/>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16 Een blik in de hemel</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5040560" cy="2646878"/>
          </a:xfrm>
          <a:prstGeom prst="rect">
            <a:avLst/>
          </a:prstGeom>
        </p:spPr>
        <p:txBody>
          <a:bodyPr wrap="square">
            <a:spAutoFit/>
          </a:bodyPr>
          <a:lstStyle/>
          <a:p>
            <a:r>
              <a:rPr lang="nl-NL" sz="4000" b="1" dirty="0" smtClean="0">
                <a:solidFill>
                  <a:schemeClr val="accent4">
                    <a:lumMod val="50000"/>
                  </a:schemeClr>
                </a:solidFill>
                <a:latin typeface="Constantia" pitchFamily="18" charset="0"/>
              </a:rPr>
              <a:t>Het beste komt nog!</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2451" y="0"/>
            <a:ext cx="3051549" cy="4376564"/>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16 Een blik in de hemel</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hthoek 8"/>
          <p:cNvSpPr/>
          <p:nvPr/>
        </p:nvSpPr>
        <p:spPr>
          <a:xfrm>
            <a:off x="395536" y="188640"/>
            <a:ext cx="3960440" cy="3139321"/>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Openbaring 21: 1-8</a:t>
            </a: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10" name="Rechthoek 9"/>
          <p:cNvSpPr/>
          <p:nvPr/>
        </p:nvSpPr>
        <p:spPr>
          <a:xfrm>
            <a:off x="683568" y="2564904"/>
            <a:ext cx="5256584" cy="738664"/>
          </a:xfrm>
          <a:prstGeom prst="rect">
            <a:avLst/>
          </a:prstGeom>
        </p:spPr>
        <p:txBody>
          <a:bodyPr wrap="square">
            <a:spAutoFit/>
          </a:bodyPr>
          <a:lstStyle/>
          <a:p>
            <a:endParaRPr lang="nl-NL" sz="2400" b="1" dirty="0" smtClean="0">
              <a:solidFill>
                <a:schemeClr val="accent4">
                  <a:lumMod val="50000"/>
                </a:schemeClr>
              </a:solidFill>
            </a:endParaRPr>
          </a:p>
          <a:p>
            <a:endParaRPr lang="nl-NL" dirty="0">
              <a:solidFill>
                <a:schemeClr val="accent4">
                  <a:lumMod val="50000"/>
                </a:schemeClr>
              </a:solidFill>
            </a:endParaRPr>
          </a:p>
        </p:txBody>
      </p:sp>
      <p:sp>
        <p:nvSpPr>
          <p:cNvPr id="11" name="Rechthoek 10"/>
          <p:cNvSpPr/>
          <p:nvPr/>
        </p:nvSpPr>
        <p:spPr>
          <a:xfrm>
            <a:off x="755576" y="3789040"/>
            <a:ext cx="5688632" cy="369332"/>
          </a:xfrm>
          <a:prstGeom prst="rect">
            <a:avLst/>
          </a:prstGeom>
        </p:spPr>
        <p:txBody>
          <a:bodyPr wrap="square">
            <a:spAutoFit/>
          </a:bodyPr>
          <a:lstStyle/>
          <a:p>
            <a:r>
              <a:rPr lang="nl-NL" dirty="0" smtClean="0">
                <a:solidFill>
                  <a:schemeClr val="accent4">
                    <a:lumMod val="50000"/>
                  </a:schemeClr>
                </a:solidFill>
              </a:rPr>
              <a:t>. </a:t>
            </a:r>
            <a:endParaRPr lang="nl-NL" dirty="0">
              <a:solidFill>
                <a:schemeClr val="accent4">
                  <a:lumMod val="50000"/>
                </a:schemeClr>
              </a:solidFill>
            </a:endParaRPr>
          </a:p>
        </p:txBody>
      </p:sp>
      <p:sp>
        <p:nvSpPr>
          <p:cNvPr id="12" name="Rechthoek 11"/>
          <p:cNvSpPr/>
          <p:nvPr/>
        </p:nvSpPr>
        <p:spPr>
          <a:xfrm>
            <a:off x="323528" y="692696"/>
            <a:ext cx="8568952" cy="4524315"/>
          </a:xfrm>
          <a:prstGeom prst="rect">
            <a:avLst/>
          </a:prstGeom>
        </p:spPr>
        <p:txBody>
          <a:bodyPr wrap="square">
            <a:spAutoFit/>
          </a:bodyPr>
          <a:lstStyle/>
          <a:p>
            <a:r>
              <a:rPr lang="nl-NL" dirty="0" smtClean="0">
                <a:solidFill>
                  <a:schemeClr val="accent4">
                    <a:lumMod val="50000"/>
                  </a:schemeClr>
                </a:solidFill>
                <a:latin typeface="Constantia" pitchFamily="18" charset="0"/>
              </a:rPr>
              <a:t>1 Ik zag een nieuwe hemel en een nieuwe aarde. Want de eerste hemel en de eerste aarde zijn voorbij, en de zee is er niet meer. 2 Toen zag ik de heilige stad, het nieuwe Jeruzalem, uit de hemel neerdalen, bij God vandaan. Ze was als een bruid die zich mooi heeft gemaakt voor haar man en hem opwacht. 3 Ik hoorde een luide stem vanaf de troon, die uitriep: ‘Gods woonplaats is onder de mensen, hij zal bij hen wonen. Zij zullen zijn volken zijn en God zelf zal als hun God bij hen zijn. 4 Hij zal alle tranen uit hun ogen wissen. Er zal geen dood meer zijn, geen rouw, geen jammerklacht, geen pijn, want wat er eerst was is voorbij.’ </a:t>
            </a:r>
          </a:p>
          <a:p>
            <a:r>
              <a:rPr lang="nl-NL" dirty="0" smtClean="0">
                <a:solidFill>
                  <a:schemeClr val="accent4">
                    <a:lumMod val="50000"/>
                  </a:schemeClr>
                </a:solidFill>
                <a:latin typeface="Constantia" pitchFamily="18" charset="0"/>
              </a:rPr>
              <a:t>5 Hij die op de troon zat zei: ‘Alles maak ik nieuw!’ – Ik hoorde zeggen: ‘Schrijf het op, want wat hier wordt gezegd is betrouwbaar en waar.’ – 6 Toen zei hij tegen mij: ‘Het is voltrokken! Ik ben de alfa en de omega, het begin en het einde. Wie dorst heeft geef ik vrij te drinken uit de bron met water dat leven geeft. 7 Wie overwint komen al deze dingen toe. Ik zal zijn God zijn en hij zal mijn kind zijn. 8 Maar voor hen die laf en trouweloos zijn geweest, die zich hebben ingelaten met gruwelijke dingen, met moord, ontucht, toverij of afgodendienst, voor allen die de leugen hebben gediend: hun deel is de vuurpoel met brandende zwavel, dat is de tweede dood.’ </a:t>
            </a:r>
            <a:endParaRPr lang="nl-NL" dirty="0">
              <a:solidFill>
                <a:schemeClr val="accent4">
                  <a:lumMod val="50000"/>
                </a:schemeClr>
              </a:solidFill>
              <a:latin typeface="Constantia" pitchFamily="18" charset="0"/>
            </a:endParaRPr>
          </a:p>
        </p:txBody>
      </p:sp>
      <p:pic>
        <p:nvPicPr>
          <p:cNvPr id="1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5164178"/>
            <a:ext cx="4427984" cy="1693822"/>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415</TotalTime>
  <Words>715</Words>
  <Application>Microsoft Office PowerPoint</Application>
  <PresentationFormat>Diavoorstelling (4:3)</PresentationFormat>
  <Paragraphs>164</Paragraphs>
  <Slides>9</Slides>
  <Notes>9</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Trek</vt:lpstr>
      <vt:lpstr>Les  16 Een blik in de hemel </vt:lpstr>
      <vt:lpstr>Les  16 Een blik in de hemel </vt:lpstr>
      <vt:lpstr>Les  16 Een blik in de hemel </vt:lpstr>
      <vt:lpstr>Les  16 Een blik in de hemel </vt:lpstr>
      <vt:lpstr>Les  16 Een blik in de hemel </vt:lpstr>
      <vt:lpstr>Les  16 Een blik in de hemel </vt:lpstr>
      <vt:lpstr>Les  16 Een blik in de hemel </vt:lpstr>
      <vt:lpstr>Les  16 Een blik in de hemel </vt:lpstr>
      <vt:lpstr>Les  16 Een blik in de hemel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58</cp:revision>
  <dcterms:created xsi:type="dcterms:W3CDTF">2011-08-15T13:01:05Z</dcterms:created>
  <dcterms:modified xsi:type="dcterms:W3CDTF">2014-01-28T09:32:25Z</dcterms:modified>
</cp:coreProperties>
</file>