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12"/>
  </p:notesMasterIdLst>
  <p:sldIdLst>
    <p:sldId id="259" r:id="rId2"/>
    <p:sldId id="265" r:id="rId3"/>
    <p:sldId id="266" r:id="rId4"/>
    <p:sldId id="267" r:id="rId5"/>
    <p:sldId id="268" r:id="rId6"/>
    <p:sldId id="269" r:id="rId7"/>
    <p:sldId id="260" r:id="rId8"/>
    <p:sldId id="263" r:id="rId9"/>
    <p:sldId id="270" r:id="rId10"/>
    <p:sldId id="271" r:id="rId11"/>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DE80"/>
    <a:srgbClr val="ECF668"/>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64D11F48-5C01-4747-838B-3A6F65BD0EFE}" type="datetimeFigureOut">
              <a:rPr lang="nl-NL"/>
              <a:pPr/>
              <a:t>14-4-2014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B0557F12-C7F6-45B2-AC10-8F78D7C0956E}" type="slidenum">
              <a:rPr lang="nl-NL"/>
              <a:pPr/>
              <a:t>‹nr.›</a:t>
            </a:fld>
            <a:endParaRPr 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3A25EC44-9EEB-40BF-AA6E-7F3489C104E0}" type="datetimeFigureOut">
              <a:rPr lang="nl-NL"/>
              <a:pPr/>
              <a:t>14-4-2014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80A56F89-38D6-47E6-BCF9-3D660830C4C4}"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9CB9B26E-F0BD-4433-93DC-F953F5E0C272}" type="datetimeFigureOut">
              <a:rPr lang="nl-NL"/>
              <a:pPr/>
              <a:t>14-4-2014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C7374BD9-4855-410C-A919-458D16F99DAB}"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4ACAFA35-65D1-4798-9BC2-A38CF5D6CC0B}" type="datetimeFigureOut">
              <a:rPr lang="nl-NL"/>
              <a:pPr/>
              <a:t>14-4-2014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EC8EEAD0-BC45-4894-92B2-F1C1D031C3F5}"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05EE3AAC-C17A-496B-B6F2-FB00ED9F9DEA}" type="datetimeFigureOut">
              <a:rPr lang="nl-NL"/>
              <a:pPr/>
              <a:t>14-4-2014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B244CBB9-56EE-4C5D-9812-4F0F0ED7D26E}"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9F934F55-456C-49F8-99F0-D36A8DE650D0}" type="datetimeFigureOut">
              <a:rPr lang="nl-NL"/>
              <a:pPr/>
              <a:t>14-4-2014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3F50C5CE-DED8-4A52-B342-976D1706063A}" type="slidenum">
              <a:rPr lang="nl-NL"/>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C3A63630-9D08-4439-B25A-D38D0FE670A9}" type="datetimeFigureOut">
              <a:rPr lang="nl-NL"/>
              <a:pPr/>
              <a:t>14-4-2014</a:t>
            </a:fld>
            <a:endParaRPr lang="nl-NL"/>
          </a:p>
        </p:txBody>
      </p:sp>
      <p:sp>
        <p:nvSpPr>
          <p:cNvPr id="6" name="Footer Placeholder 4"/>
          <p:cNvSpPr>
            <a:spLocks noGrp="1"/>
          </p:cNvSpPr>
          <p:nvPr>
            <p:ph type="ftr" sz="quarter" idx="11"/>
          </p:nvPr>
        </p:nvSpPr>
        <p:spPr/>
        <p:txBody>
          <a:bodyPr/>
          <a:lstStyle>
            <a:lvl1pPr>
              <a:defRPr/>
            </a:lvl1pPr>
          </a:lstStyle>
          <a:p>
            <a:pPr>
              <a:defRPr/>
            </a:pPr>
            <a:endParaRPr lang="nl-NL"/>
          </a:p>
        </p:txBody>
      </p:sp>
      <p:sp>
        <p:nvSpPr>
          <p:cNvPr id="7" name="Slide Number Placeholder 5"/>
          <p:cNvSpPr>
            <a:spLocks noGrp="1"/>
          </p:cNvSpPr>
          <p:nvPr>
            <p:ph type="sldNum" sz="quarter" idx="12"/>
          </p:nvPr>
        </p:nvSpPr>
        <p:spPr/>
        <p:txBody>
          <a:bodyPr/>
          <a:lstStyle>
            <a:lvl1pPr>
              <a:defRPr/>
            </a:lvl1pPr>
          </a:lstStyle>
          <a:p>
            <a:fld id="{2BF6BC74-05CD-478B-8025-1069F3DBFC99}"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F50F3F54-5B7E-4C91-8D11-418AA55A9D3D}" type="datetimeFigureOut">
              <a:rPr lang="nl-NL"/>
              <a:pPr/>
              <a:t>14-4-2014</a:t>
            </a:fld>
            <a:endParaRPr lang="nl-NL"/>
          </a:p>
        </p:txBody>
      </p:sp>
      <p:sp>
        <p:nvSpPr>
          <p:cNvPr id="8" name="Footer Placeholder 4"/>
          <p:cNvSpPr>
            <a:spLocks noGrp="1"/>
          </p:cNvSpPr>
          <p:nvPr>
            <p:ph type="ftr" sz="quarter" idx="11"/>
          </p:nvPr>
        </p:nvSpPr>
        <p:spPr/>
        <p:txBody>
          <a:bodyPr/>
          <a:lstStyle>
            <a:lvl1pPr>
              <a:defRPr/>
            </a:lvl1pPr>
          </a:lstStyle>
          <a:p>
            <a:pPr>
              <a:defRPr/>
            </a:pPr>
            <a:endParaRPr lang="nl-NL"/>
          </a:p>
        </p:txBody>
      </p:sp>
      <p:sp>
        <p:nvSpPr>
          <p:cNvPr id="9" name="Slide Number Placeholder 5"/>
          <p:cNvSpPr>
            <a:spLocks noGrp="1"/>
          </p:cNvSpPr>
          <p:nvPr>
            <p:ph type="sldNum" sz="quarter" idx="12"/>
          </p:nvPr>
        </p:nvSpPr>
        <p:spPr/>
        <p:txBody>
          <a:bodyPr/>
          <a:lstStyle>
            <a:lvl1pPr>
              <a:defRPr/>
            </a:lvl1pPr>
          </a:lstStyle>
          <a:p>
            <a:fld id="{2728B158-A447-4B69-BCB5-FD385FA150C0}"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35B21507-3697-4FE6-9ADF-F8A2E0C3B975}" type="datetimeFigureOut">
              <a:rPr lang="nl-NL"/>
              <a:pPr/>
              <a:t>14-4-2014</a:t>
            </a:fld>
            <a:endParaRPr lang="nl-NL"/>
          </a:p>
        </p:txBody>
      </p:sp>
      <p:sp>
        <p:nvSpPr>
          <p:cNvPr id="4" name="Footer Placeholder 4"/>
          <p:cNvSpPr>
            <a:spLocks noGrp="1"/>
          </p:cNvSpPr>
          <p:nvPr>
            <p:ph type="ftr" sz="quarter" idx="11"/>
          </p:nvPr>
        </p:nvSpPr>
        <p:spPr/>
        <p:txBody>
          <a:bodyPr/>
          <a:lstStyle>
            <a:lvl1pPr>
              <a:defRPr/>
            </a:lvl1pPr>
          </a:lstStyle>
          <a:p>
            <a:pPr>
              <a:defRPr/>
            </a:pPr>
            <a:endParaRPr lang="nl-NL"/>
          </a:p>
        </p:txBody>
      </p:sp>
      <p:sp>
        <p:nvSpPr>
          <p:cNvPr id="5" name="Slide Number Placeholder 5"/>
          <p:cNvSpPr>
            <a:spLocks noGrp="1"/>
          </p:cNvSpPr>
          <p:nvPr>
            <p:ph type="sldNum" sz="quarter" idx="12"/>
          </p:nvPr>
        </p:nvSpPr>
        <p:spPr/>
        <p:txBody>
          <a:bodyPr/>
          <a:lstStyle>
            <a:lvl1pPr>
              <a:defRPr/>
            </a:lvl1pPr>
          </a:lstStyle>
          <a:p>
            <a:fld id="{CE11E684-BDE3-4540-BE91-54F5F657FA90}"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6815732D-0572-4768-BEDB-5F5B43EBDC0B}" type="datetimeFigureOut">
              <a:rPr lang="nl-NL"/>
              <a:pPr/>
              <a:t>14-4-2014</a:t>
            </a:fld>
            <a:endParaRPr lang="nl-NL"/>
          </a:p>
        </p:txBody>
      </p:sp>
      <p:sp>
        <p:nvSpPr>
          <p:cNvPr id="3" name="Footer Placeholder 4"/>
          <p:cNvSpPr>
            <a:spLocks noGrp="1"/>
          </p:cNvSpPr>
          <p:nvPr>
            <p:ph type="ftr" sz="quarter" idx="11"/>
          </p:nvPr>
        </p:nvSpPr>
        <p:spPr/>
        <p:txBody>
          <a:bodyPr/>
          <a:lstStyle>
            <a:lvl1pPr>
              <a:defRPr/>
            </a:lvl1pPr>
          </a:lstStyle>
          <a:p>
            <a:pPr>
              <a:defRPr/>
            </a:pPr>
            <a:endParaRPr lang="nl-NL"/>
          </a:p>
        </p:txBody>
      </p:sp>
      <p:sp>
        <p:nvSpPr>
          <p:cNvPr id="4" name="Slide Number Placeholder 5"/>
          <p:cNvSpPr>
            <a:spLocks noGrp="1"/>
          </p:cNvSpPr>
          <p:nvPr>
            <p:ph type="sldNum" sz="quarter" idx="12"/>
          </p:nvPr>
        </p:nvSpPr>
        <p:spPr/>
        <p:txBody>
          <a:bodyPr/>
          <a:lstStyle>
            <a:lvl1pPr>
              <a:defRPr/>
            </a:lvl1pPr>
          </a:lstStyle>
          <a:p>
            <a:fld id="{624F6C36-DDCE-4096-A702-4AB87A3D7101}"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A2323ADD-6165-4B84-A7B4-1BAC16411B81}" type="datetimeFigureOut">
              <a:rPr lang="nl-NL"/>
              <a:pPr/>
              <a:t>14-4-2014</a:t>
            </a:fld>
            <a:endParaRPr lang="nl-NL"/>
          </a:p>
        </p:txBody>
      </p:sp>
      <p:sp>
        <p:nvSpPr>
          <p:cNvPr id="6" name="Footer Placeholder 4"/>
          <p:cNvSpPr>
            <a:spLocks noGrp="1"/>
          </p:cNvSpPr>
          <p:nvPr>
            <p:ph type="ftr" sz="quarter" idx="11"/>
          </p:nvPr>
        </p:nvSpPr>
        <p:spPr/>
        <p:txBody>
          <a:bodyPr/>
          <a:lstStyle>
            <a:lvl1pPr>
              <a:defRPr/>
            </a:lvl1pPr>
          </a:lstStyle>
          <a:p>
            <a:pPr>
              <a:defRPr/>
            </a:pPr>
            <a:endParaRPr lang="nl-NL"/>
          </a:p>
        </p:txBody>
      </p:sp>
      <p:sp>
        <p:nvSpPr>
          <p:cNvPr id="7" name="Slide Number Placeholder 5"/>
          <p:cNvSpPr>
            <a:spLocks noGrp="1"/>
          </p:cNvSpPr>
          <p:nvPr>
            <p:ph type="sldNum" sz="quarter" idx="12"/>
          </p:nvPr>
        </p:nvSpPr>
        <p:spPr/>
        <p:txBody>
          <a:bodyPr/>
          <a:lstStyle>
            <a:lvl1pPr>
              <a:defRPr/>
            </a:lvl1pPr>
          </a:lstStyle>
          <a:p>
            <a:fld id="{CAE6FB36-4459-4627-BAEA-861F5B99775B}"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5320B91E-677E-47A3-97C4-27AF8FD97A3F}" type="datetimeFigureOut">
              <a:rPr lang="nl-NL"/>
              <a:pPr/>
              <a:t>14-4-2014</a:t>
            </a:fld>
            <a:endParaRPr lang="nl-NL"/>
          </a:p>
        </p:txBody>
      </p:sp>
      <p:sp>
        <p:nvSpPr>
          <p:cNvPr id="6" name="Footer Placeholder 4"/>
          <p:cNvSpPr>
            <a:spLocks noGrp="1"/>
          </p:cNvSpPr>
          <p:nvPr>
            <p:ph type="ftr" sz="quarter" idx="11"/>
          </p:nvPr>
        </p:nvSpPr>
        <p:spPr/>
        <p:txBody>
          <a:bodyPr/>
          <a:lstStyle>
            <a:lvl1pPr>
              <a:defRPr/>
            </a:lvl1pPr>
          </a:lstStyle>
          <a:p>
            <a:pPr>
              <a:defRPr/>
            </a:pPr>
            <a:endParaRPr lang="nl-NL"/>
          </a:p>
        </p:txBody>
      </p:sp>
      <p:sp>
        <p:nvSpPr>
          <p:cNvPr id="7" name="Slide Number Placeholder 5"/>
          <p:cNvSpPr>
            <a:spLocks noGrp="1"/>
          </p:cNvSpPr>
          <p:nvPr>
            <p:ph type="sldNum" sz="quarter" idx="12"/>
          </p:nvPr>
        </p:nvSpPr>
        <p:spPr/>
        <p:txBody>
          <a:bodyPr/>
          <a:lstStyle>
            <a:lvl1pPr>
              <a:defRPr/>
            </a:lvl1pPr>
          </a:lstStyle>
          <a:p>
            <a:fld id="{DF35A1A5-4147-41EA-9E6F-3A98A838CAEF}"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A11A381C-F900-48AE-90DB-8EEAAA7DFEE8}" type="datetimeFigureOut">
              <a:rPr lang="nl-NL"/>
              <a:pPr/>
              <a:t>14-4-2014</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9BB44E67-9B83-465C-AF97-1BE59B412423}"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539552" y="764704"/>
            <a:ext cx="8120261" cy="3970318"/>
          </a:xfrm>
          <a:prstGeom prst="rect">
            <a:avLst/>
          </a:prstGeom>
          <a:noFill/>
          <a:ln w="9525">
            <a:noFill/>
            <a:miter lim="800000"/>
            <a:headEnd/>
            <a:tailEnd/>
          </a:ln>
        </p:spPr>
        <p:txBody>
          <a:bodyPr wrap="square">
            <a:spAutoFit/>
          </a:bodyPr>
          <a:lstStyle/>
          <a:p>
            <a:r>
              <a:rPr lang="nl-NL" sz="7200" dirty="0" smtClean="0"/>
              <a:t>Blok IV</a:t>
            </a:r>
          </a:p>
          <a:p>
            <a:r>
              <a:rPr lang="nl-NL" sz="7200" dirty="0" smtClean="0"/>
              <a:t>God de heilige Geest</a:t>
            </a:r>
          </a:p>
          <a:p>
            <a:endParaRPr lang="nl-NL" sz="2400" dirty="0"/>
          </a:p>
          <a:p>
            <a:r>
              <a:rPr lang="nl-NL" sz="2800" dirty="0" smtClean="0"/>
              <a:t>In de komende zes lessen leer je God de heilige Geest beter kennen door te kijken naar wat Hij gedaan heeft en nu nog doet.</a:t>
            </a:r>
            <a:endParaRPr lang="nl-NL" sz="2800" dirty="0"/>
          </a:p>
        </p:txBody>
      </p:sp>
      <p:pic>
        <p:nvPicPr>
          <p:cNvPr id="14338" name="Picture 2" descr="http://3.bp.blogspot.com/-aGFETQxaDlw/T8QALr_0O3I/AAAAAAAAByc/IpeevQyyatM/s1600/dove.jpg"/>
          <p:cNvPicPr>
            <a:picLocks noChangeAspect="1" noChangeArrowheads="1"/>
          </p:cNvPicPr>
          <p:nvPr/>
        </p:nvPicPr>
        <p:blipFill>
          <a:blip r:embed="rId2" cstate="print"/>
          <a:srcRect/>
          <a:stretch>
            <a:fillRect/>
          </a:stretch>
        </p:blipFill>
        <p:spPr bwMode="auto">
          <a:xfrm>
            <a:off x="6660232" y="260648"/>
            <a:ext cx="2087563" cy="1397000"/>
          </a:xfrm>
          <a:prstGeom prst="rect">
            <a:avLst/>
          </a:prstGeom>
          <a:noFill/>
          <a:ln w="9525">
            <a:noFill/>
            <a:miter lim="800000"/>
            <a:headEnd/>
            <a:tailEnd/>
          </a:ln>
        </p:spPr>
      </p:pic>
      <p:pic>
        <p:nvPicPr>
          <p:cNvPr id="14340" name="Afbeelding 5"/>
          <p:cNvPicPr>
            <a:picLocks noChangeAspect="1"/>
          </p:cNvPicPr>
          <p:nvPr/>
        </p:nvPicPr>
        <p:blipFill>
          <a:blip r:embed="rId3" cstate="print"/>
          <a:srcRect/>
          <a:stretch>
            <a:fillRect/>
          </a:stretch>
        </p:blipFill>
        <p:spPr bwMode="auto">
          <a:xfrm>
            <a:off x="7452320" y="4581128"/>
            <a:ext cx="1316037" cy="20129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kstvak 6"/>
          <p:cNvSpPr txBox="1">
            <a:spLocks noChangeArrowheads="1"/>
          </p:cNvSpPr>
          <p:nvPr/>
        </p:nvSpPr>
        <p:spPr bwMode="auto">
          <a:xfrm>
            <a:off x="827583" y="692695"/>
            <a:ext cx="7416825" cy="2308324"/>
          </a:xfrm>
          <a:prstGeom prst="rect">
            <a:avLst/>
          </a:prstGeom>
          <a:noFill/>
          <a:ln w="9525">
            <a:noFill/>
            <a:miter lim="800000"/>
            <a:headEnd/>
            <a:tailEnd/>
          </a:ln>
        </p:spPr>
        <p:txBody>
          <a:bodyPr wrap="square">
            <a:spAutoFit/>
          </a:bodyPr>
          <a:lstStyle/>
          <a:p>
            <a:r>
              <a:rPr lang="nl-NL" sz="2400" b="1" dirty="0" smtClean="0"/>
              <a:t>Galaten 3: 2 en 3</a:t>
            </a:r>
          </a:p>
          <a:p>
            <a:r>
              <a:rPr lang="nl-NL" sz="2400" dirty="0" smtClean="0"/>
              <a:t>2 Ik wil maar één ding van u weten: </a:t>
            </a:r>
          </a:p>
          <a:p>
            <a:r>
              <a:rPr lang="nl-NL" sz="2400" dirty="0" smtClean="0"/>
              <a:t>hebt u de Geest ontvangen door de wet na te leven </a:t>
            </a:r>
          </a:p>
          <a:p>
            <a:r>
              <a:rPr lang="nl-NL" sz="2400" dirty="0" smtClean="0"/>
              <a:t>of door te luisteren en te geloven? </a:t>
            </a:r>
          </a:p>
          <a:p>
            <a:r>
              <a:rPr lang="nl-NL" sz="2400" dirty="0" smtClean="0"/>
              <a:t>3 Bent u werkelijk zo dwaas weer op uw eigen kracht te vertrouwen, en niet langer op de Geest?</a:t>
            </a:r>
            <a:endParaRPr lang="nl-NL" sz="2400" dirty="0"/>
          </a:p>
        </p:txBody>
      </p:sp>
      <p:pic>
        <p:nvPicPr>
          <p:cNvPr id="18434" name="Picture 2" descr="http://3.bp.blogspot.com/-aGFETQxaDlw/T8QALr_0O3I/AAAAAAAAByc/IpeevQyyatM/s1600/dove.jpg"/>
          <p:cNvPicPr>
            <a:picLocks noChangeAspect="1" noChangeArrowheads="1"/>
          </p:cNvPicPr>
          <p:nvPr/>
        </p:nvPicPr>
        <p:blipFill>
          <a:blip r:embed="rId2" cstate="print"/>
          <a:srcRect/>
          <a:stretch>
            <a:fillRect/>
          </a:stretch>
        </p:blipFill>
        <p:spPr bwMode="auto">
          <a:xfrm>
            <a:off x="6804248" y="5229200"/>
            <a:ext cx="2087563" cy="1397000"/>
          </a:xfrm>
          <a:prstGeom prst="rect">
            <a:avLst/>
          </a:prstGeom>
          <a:noFill/>
          <a:ln w="9525">
            <a:noFill/>
            <a:miter lim="800000"/>
            <a:headEnd/>
            <a:tailEnd/>
          </a:ln>
        </p:spPr>
      </p:pic>
      <p:sp>
        <p:nvSpPr>
          <p:cNvPr id="8" name="Tekstvak 7"/>
          <p:cNvSpPr txBox="1"/>
          <p:nvPr/>
        </p:nvSpPr>
        <p:spPr>
          <a:xfrm>
            <a:off x="3347864" y="6165304"/>
            <a:ext cx="3457575" cy="522287"/>
          </a:xfrm>
          <a:prstGeom prst="rect">
            <a:avLst/>
          </a:prstGeom>
          <a:noFill/>
        </p:spPr>
        <p:txBody>
          <a:bodyPr>
            <a:spAutoFit/>
          </a:bodyPr>
          <a:lstStyle/>
          <a:p>
            <a:pPr algn="r" fontAlgn="auto">
              <a:spcBef>
                <a:spcPts val="0"/>
              </a:spcBef>
              <a:spcAft>
                <a:spcPts val="0"/>
              </a:spcAft>
              <a:defRPr/>
            </a:pPr>
            <a:r>
              <a:rPr lang="nl-NL" sz="2800" b="1" dirty="0">
                <a:solidFill>
                  <a:srgbClr val="77933C"/>
                </a:solidFill>
                <a:latin typeface="+mj-lt"/>
                <a:ea typeface="Gungsuh" pitchFamily="18" charset="-127"/>
              </a:rPr>
              <a:t>Les 16 De Geest werkt</a:t>
            </a:r>
          </a:p>
        </p:txBody>
      </p:sp>
      <p:pic>
        <p:nvPicPr>
          <p:cNvPr id="18436"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683569" y="620688"/>
            <a:ext cx="7776864" cy="2677656"/>
          </a:xfrm>
          <a:prstGeom prst="rect">
            <a:avLst/>
          </a:prstGeom>
          <a:noFill/>
          <a:ln w="9525">
            <a:noFill/>
            <a:miter lim="800000"/>
            <a:headEnd/>
            <a:tailEnd/>
          </a:ln>
        </p:spPr>
        <p:txBody>
          <a:bodyPr wrap="square">
            <a:spAutoFit/>
          </a:bodyPr>
          <a:lstStyle/>
          <a:p>
            <a:r>
              <a:rPr lang="nl-NL" sz="2400" b="1" dirty="0" smtClean="0"/>
              <a:t>Wat doe ik hier vandaag?</a:t>
            </a:r>
          </a:p>
          <a:p>
            <a:endParaRPr lang="nl-NL" sz="2400" dirty="0"/>
          </a:p>
          <a:p>
            <a:pPr>
              <a:buFont typeface="Arial" pitchFamily="34" charset="0"/>
              <a:buChar char="•"/>
            </a:pPr>
            <a:r>
              <a:rPr lang="nl-NL" sz="2400" dirty="0" smtClean="0"/>
              <a:t> Ik ontdek hoe de heilige Geest samenwerkt met de Vader en de Zoon, als drie-eenheid.</a:t>
            </a:r>
          </a:p>
          <a:p>
            <a:endParaRPr lang="nl-NL" sz="2400" dirty="0" smtClean="0"/>
          </a:p>
          <a:p>
            <a:pPr>
              <a:buFont typeface="Arial" pitchFamily="34" charset="0"/>
              <a:buChar char="•"/>
            </a:pPr>
            <a:r>
              <a:rPr lang="nl-NL" sz="2400" dirty="0"/>
              <a:t> </a:t>
            </a:r>
            <a:r>
              <a:rPr lang="nl-NL" sz="2400" dirty="0" smtClean="0"/>
              <a:t>Ik leer het werk van de heilige Geest herkennen in mijn eigen leven. </a:t>
            </a:r>
            <a:endParaRPr lang="nl-NL" sz="2400" dirty="0"/>
          </a:p>
        </p:txBody>
      </p:sp>
      <p:pic>
        <p:nvPicPr>
          <p:cNvPr id="14338" name="Picture 2" descr="http://3.bp.blogspot.com/-aGFETQxaDlw/T8QALr_0O3I/AAAAAAAAByc/IpeevQyyatM/s1600/dove.jpg"/>
          <p:cNvPicPr>
            <a:picLocks noChangeAspect="1" noChangeArrowheads="1"/>
          </p:cNvPicPr>
          <p:nvPr/>
        </p:nvPicPr>
        <p:blipFill>
          <a:blip r:embed="rId2" cstate="print"/>
          <a:srcRect/>
          <a:stretch>
            <a:fillRect/>
          </a:stretch>
        </p:blipFill>
        <p:spPr bwMode="auto">
          <a:xfrm>
            <a:off x="6660232" y="5157192"/>
            <a:ext cx="2087563" cy="1397000"/>
          </a:xfrm>
          <a:prstGeom prst="rect">
            <a:avLst/>
          </a:prstGeom>
          <a:noFill/>
          <a:ln w="9525">
            <a:noFill/>
            <a:miter lim="800000"/>
            <a:headEnd/>
            <a:tailEnd/>
          </a:ln>
        </p:spPr>
      </p:pic>
      <p:sp>
        <p:nvSpPr>
          <p:cNvPr id="8" name="Tekstvak 7"/>
          <p:cNvSpPr txBox="1"/>
          <p:nvPr/>
        </p:nvSpPr>
        <p:spPr>
          <a:xfrm>
            <a:off x="3131840" y="6093296"/>
            <a:ext cx="3457575" cy="522287"/>
          </a:xfrm>
          <a:prstGeom prst="rect">
            <a:avLst/>
          </a:prstGeom>
          <a:noFill/>
        </p:spPr>
        <p:txBody>
          <a:bodyPr>
            <a:spAutoFit/>
          </a:bodyPr>
          <a:lstStyle/>
          <a:p>
            <a:pPr algn="r" fontAlgn="auto">
              <a:spcBef>
                <a:spcPts val="0"/>
              </a:spcBef>
              <a:spcAft>
                <a:spcPts val="0"/>
              </a:spcAft>
              <a:defRPr/>
            </a:pPr>
            <a:r>
              <a:rPr lang="nl-NL" sz="2800" b="1" dirty="0">
                <a:solidFill>
                  <a:srgbClr val="77933C"/>
                </a:solidFill>
                <a:latin typeface="+mj-lt"/>
                <a:ea typeface="Gungsuh" pitchFamily="18" charset="-127"/>
              </a:rPr>
              <a:t>Les 16 De Geest werkt</a:t>
            </a:r>
          </a:p>
        </p:txBody>
      </p:sp>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3.bp.blogspot.com/-aGFETQxaDlw/T8QALr_0O3I/AAAAAAAAByc/IpeevQyyatM/s1600/dove.jpg"/>
          <p:cNvPicPr>
            <a:picLocks noChangeAspect="1" noChangeArrowheads="1"/>
          </p:cNvPicPr>
          <p:nvPr/>
        </p:nvPicPr>
        <p:blipFill>
          <a:blip r:embed="rId2" cstate="print"/>
          <a:srcRect/>
          <a:stretch>
            <a:fillRect/>
          </a:stretch>
        </p:blipFill>
        <p:spPr bwMode="auto">
          <a:xfrm>
            <a:off x="5580112" y="4437112"/>
            <a:ext cx="3378798" cy="2261096"/>
          </a:xfrm>
          <a:prstGeom prst="rect">
            <a:avLst/>
          </a:prstGeom>
          <a:noFill/>
          <a:ln w="9525">
            <a:noFill/>
            <a:miter lim="800000"/>
            <a:headEnd/>
            <a:tailEnd/>
          </a:ln>
        </p:spPr>
      </p:pic>
      <p:sp>
        <p:nvSpPr>
          <p:cNvPr id="8" name="Tekstvak 7"/>
          <p:cNvSpPr txBox="1"/>
          <p:nvPr/>
        </p:nvSpPr>
        <p:spPr>
          <a:xfrm>
            <a:off x="2123728" y="6165304"/>
            <a:ext cx="3457575" cy="522287"/>
          </a:xfrm>
          <a:prstGeom prst="rect">
            <a:avLst/>
          </a:prstGeom>
          <a:noFill/>
        </p:spPr>
        <p:txBody>
          <a:bodyPr>
            <a:spAutoFit/>
          </a:bodyPr>
          <a:lstStyle/>
          <a:p>
            <a:pPr algn="r" fontAlgn="auto">
              <a:spcBef>
                <a:spcPts val="0"/>
              </a:spcBef>
              <a:spcAft>
                <a:spcPts val="0"/>
              </a:spcAft>
              <a:defRPr/>
            </a:pPr>
            <a:r>
              <a:rPr lang="nl-NL" sz="2800" b="1" dirty="0">
                <a:solidFill>
                  <a:srgbClr val="77933C"/>
                </a:solidFill>
                <a:latin typeface="+mj-lt"/>
                <a:ea typeface="Gungsuh" pitchFamily="18" charset="-127"/>
              </a:rPr>
              <a:t>Les 16 De Geest werkt</a:t>
            </a:r>
          </a:p>
        </p:txBody>
      </p:sp>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
        <p:nvSpPr>
          <p:cNvPr id="6" name="Tekstvak 5"/>
          <p:cNvSpPr txBox="1"/>
          <p:nvPr/>
        </p:nvSpPr>
        <p:spPr>
          <a:xfrm>
            <a:off x="755576" y="1412776"/>
            <a:ext cx="7632848" cy="707886"/>
          </a:xfrm>
          <a:prstGeom prst="rect">
            <a:avLst/>
          </a:prstGeom>
          <a:noFill/>
        </p:spPr>
        <p:txBody>
          <a:bodyPr wrap="square" rtlCol="0">
            <a:spAutoFit/>
          </a:bodyPr>
          <a:lstStyle/>
          <a:p>
            <a:pPr algn="ctr"/>
            <a:r>
              <a:rPr lang="nl-NL" sz="4000" b="1" dirty="0" smtClean="0"/>
              <a:t>Raadseltje </a:t>
            </a:r>
            <a:endParaRPr lang="nl-NL" sz="4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3.bp.blogspot.com/-aGFETQxaDlw/T8QALr_0O3I/AAAAAAAAByc/IpeevQyyatM/s1600/dove.jpg"/>
          <p:cNvPicPr>
            <a:picLocks noChangeAspect="1" noChangeArrowheads="1"/>
          </p:cNvPicPr>
          <p:nvPr/>
        </p:nvPicPr>
        <p:blipFill>
          <a:blip r:embed="rId2" cstate="print"/>
          <a:srcRect/>
          <a:stretch>
            <a:fillRect/>
          </a:stretch>
        </p:blipFill>
        <p:spPr bwMode="auto">
          <a:xfrm>
            <a:off x="5580112" y="4437112"/>
            <a:ext cx="3378798" cy="2261096"/>
          </a:xfrm>
          <a:prstGeom prst="rect">
            <a:avLst/>
          </a:prstGeom>
          <a:noFill/>
          <a:ln w="9525">
            <a:noFill/>
            <a:miter lim="800000"/>
            <a:headEnd/>
            <a:tailEnd/>
          </a:ln>
        </p:spPr>
      </p:pic>
      <p:sp>
        <p:nvSpPr>
          <p:cNvPr id="8" name="Tekstvak 7"/>
          <p:cNvSpPr txBox="1"/>
          <p:nvPr/>
        </p:nvSpPr>
        <p:spPr>
          <a:xfrm>
            <a:off x="2123728" y="6165304"/>
            <a:ext cx="3457575" cy="522287"/>
          </a:xfrm>
          <a:prstGeom prst="rect">
            <a:avLst/>
          </a:prstGeom>
          <a:noFill/>
        </p:spPr>
        <p:txBody>
          <a:bodyPr>
            <a:spAutoFit/>
          </a:bodyPr>
          <a:lstStyle/>
          <a:p>
            <a:pPr algn="r" fontAlgn="auto">
              <a:spcBef>
                <a:spcPts val="0"/>
              </a:spcBef>
              <a:spcAft>
                <a:spcPts val="0"/>
              </a:spcAft>
              <a:defRPr/>
            </a:pPr>
            <a:r>
              <a:rPr lang="nl-NL" sz="2800" b="1" dirty="0">
                <a:solidFill>
                  <a:srgbClr val="77933C"/>
                </a:solidFill>
                <a:latin typeface="+mj-lt"/>
                <a:ea typeface="Gungsuh" pitchFamily="18" charset="-127"/>
              </a:rPr>
              <a:t>Les 16 De Geest werkt</a:t>
            </a:r>
          </a:p>
        </p:txBody>
      </p:sp>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
        <p:nvSpPr>
          <p:cNvPr id="6" name="Tekstvak 5"/>
          <p:cNvSpPr txBox="1"/>
          <p:nvPr/>
        </p:nvSpPr>
        <p:spPr>
          <a:xfrm>
            <a:off x="755576" y="1412776"/>
            <a:ext cx="7632848" cy="707886"/>
          </a:xfrm>
          <a:prstGeom prst="rect">
            <a:avLst/>
          </a:prstGeom>
          <a:noFill/>
        </p:spPr>
        <p:txBody>
          <a:bodyPr wrap="square" rtlCol="0">
            <a:spAutoFit/>
          </a:bodyPr>
          <a:lstStyle/>
          <a:p>
            <a:pPr algn="ctr"/>
            <a:r>
              <a:rPr lang="nl-NL" sz="4000" b="1" dirty="0" smtClean="0"/>
              <a:t>Wel eens tegengekomen? </a:t>
            </a:r>
            <a:endParaRPr lang="nl-NL" sz="40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3.bp.blogspot.com/-aGFETQxaDlw/T8QALr_0O3I/AAAAAAAAByc/IpeevQyyatM/s1600/dove.jpg"/>
          <p:cNvPicPr>
            <a:picLocks noChangeAspect="1" noChangeArrowheads="1"/>
          </p:cNvPicPr>
          <p:nvPr/>
        </p:nvPicPr>
        <p:blipFill>
          <a:blip r:embed="rId2" cstate="print"/>
          <a:srcRect/>
          <a:stretch>
            <a:fillRect/>
          </a:stretch>
        </p:blipFill>
        <p:spPr bwMode="auto">
          <a:xfrm>
            <a:off x="5580112" y="4437112"/>
            <a:ext cx="3378798" cy="2261096"/>
          </a:xfrm>
          <a:prstGeom prst="rect">
            <a:avLst/>
          </a:prstGeom>
          <a:noFill/>
          <a:ln w="9525">
            <a:noFill/>
            <a:miter lim="800000"/>
            <a:headEnd/>
            <a:tailEnd/>
          </a:ln>
        </p:spPr>
      </p:pic>
      <p:sp>
        <p:nvSpPr>
          <p:cNvPr id="8" name="Tekstvak 7"/>
          <p:cNvSpPr txBox="1"/>
          <p:nvPr/>
        </p:nvSpPr>
        <p:spPr>
          <a:xfrm>
            <a:off x="2123728" y="6165304"/>
            <a:ext cx="3457575" cy="522287"/>
          </a:xfrm>
          <a:prstGeom prst="rect">
            <a:avLst/>
          </a:prstGeom>
          <a:noFill/>
        </p:spPr>
        <p:txBody>
          <a:bodyPr>
            <a:spAutoFit/>
          </a:bodyPr>
          <a:lstStyle/>
          <a:p>
            <a:pPr algn="r" fontAlgn="auto">
              <a:spcBef>
                <a:spcPts val="0"/>
              </a:spcBef>
              <a:spcAft>
                <a:spcPts val="0"/>
              </a:spcAft>
              <a:defRPr/>
            </a:pPr>
            <a:r>
              <a:rPr lang="nl-NL" sz="2800" b="1" dirty="0">
                <a:solidFill>
                  <a:srgbClr val="77933C"/>
                </a:solidFill>
                <a:latin typeface="+mj-lt"/>
                <a:ea typeface="Gungsuh" pitchFamily="18" charset="-127"/>
              </a:rPr>
              <a:t>Les 16 De Geest werkt</a:t>
            </a:r>
          </a:p>
        </p:txBody>
      </p:sp>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
        <p:nvSpPr>
          <p:cNvPr id="6" name="Tekstvak 5"/>
          <p:cNvSpPr txBox="1"/>
          <p:nvPr/>
        </p:nvSpPr>
        <p:spPr>
          <a:xfrm>
            <a:off x="755576" y="1412776"/>
            <a:ext cx="7632848" cy="707886"/>
          </a:xfrm>
          <a:prstGeom prst="rect">
            <a:avLst/>
          </a:prstGeom>
          <a:noFill/>
        </p:spPr>
        <p:txBody>
          <a:bodyPr wrap="square" rtlCol="0">
            <a:spAutoFit/>
          </a:bodyPr>
          <a:lstStyle/>
          <a:p>
            <a:pPr algn="ctr"/>
            <a:r>
              <a:rPr lang="nl-NL" sz="4000" b="1" dirty="0" smtClean="0"/>
              <a:t>Wie van de drie? </a:t>
            </a:r>
            <a:endParaRPr lang="nl-NL" sz="40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3.bp.blogspot.com/-aGFETQxaDlw/T8QALr_0O3I/AAAAAAAAByc/IpeevQyyatM/s1600/dove.jpg"/>
          <p:cNvPicPr>
            <a:picLocks noChangeAspect="1" noChangeArrowheads="1"/>
          </p:cNvPicPr>
          <p:nvPr/>
        </p:nvPicPr>
        <p:blipFill>
          <a:blip r:embed="rId2" cstate="print"/>
          <a:srcRect/>
          <a:stretch>
            <a:fillRect/>
          </a:stretch>
        </p:blipFill>
        <p:spPr bwMode="auto">
          <a:xfrm>
            <a:off x="5580112" y="4437112"/>
            <a:ext cx="3378798" cy="2261096"/>
          </a:xfrm>
          <a:prstGeom prst="rect">
            <a:avLst/>
          </a:prstGeom>
          <a:noFill/>
          <a:ln w="9525">
            <a:noFill/>
            <a:miter lim="800000"/>
            <a:headEnd/>
            <a:tailEnd/>
          </a:ln>
        </p:spPr>
      </p:pic>
      <p:sp>
        <p:nvSpPr>
          <p:cNvPr id="8" name="Tekstvak 7"/>
          <p:cNvSpPr txBox="1"/>
          <p:nvPr/>
        </p:nvSpPr>
        <p:spPr>
          <a:xfrm>
            <a:off x="2123728" y="6165304"/>
            <a:ext cx="3457575" cy="522287"/>
          </a:xfrm>
          <a:prstGeom prst="rect">
            <a:avLst/>
          </a:prstGeom>
          <a:noFill/>
        </p:spPr>
        <p:txBody>
          <a:bodyPr>
            <a:spAutoFit/>
          </a:bodyPr>
          <a:lstStyle/>
          <a:p>
            <a:pPr algn="r" fontAlgn="auto">
              <a:spcBef>
                <a:spcPts val="0"/>
              </a:spcBef>
              <a:spcAft>
                <a:spcPts val="0"/>
              </a:spcAft>
              <a:defRPr/>
            </a:pPr>
            <a:r>
              <a:rPr lang="nl-NL" sz="2800" b="1" dirty="0">
                <a:solidFill>
                  <a:srgbClr val="77933C"/>
                </a:solidFill>
                <a:latin typeface="+mj-lt"/>
                <a:ea typeface="Gungsuh" pitchFamily="18" charset="-127"/>
              </a:rPr>
              <a:t>Les 16 De Geest werkt</a:t>
            </a:r>
          </a:p>
        </p:txBody>
      </p:sp>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
        <p:nvSpPr>
          <p:cNvPr id="6" name="Tekstvak 5"/>
          <p:cNvSpPr txBox="1"/>
          <p:nvPr/>
        </p:nvSpPr>
        <p:spPr>
          <a:xfrm>
            <a:off x="755576" y="1412776"/>
            <a:ext cx="7632848" cy="707886"/>
          </a:xfrm>
          <a:prstGeom prst="rect">
            <a:avLst/>
          </a:prstGeom>
          <a:noFill/>
        </p:spPr>
        <p:txBody>
          <a:bodyPr wrap="square" rtlCol="0">
            <a:spAutoFit/>
          </a:bodyPr>
          <a:lstStyle/>
          <a:p>
            <a:pPr algn="ctr"/>
            <a:r>
              <a:rPr lang="nl-NL" sz="4000" b="1" dirty="0" smtClean="0"/>
              <a:t>Toen was Hij er </a:t>
            </a:r>
            <a:endParaRPr lang="nl-NL" sz="40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kstvak 6"/>
          <p:cNvSpPr txBox="1">
            <a:spLocks noChangeArrowheads="1"/>
          </p:cNvSpPr>
          <p:nvPr/>
        </p:nvSpPr>
        <p:spPr bwMode="auto">
          <a:xfrm>
            <a:off x="251520" y="188640"/>
            <a:ext cx="8712968" cy="6555641"/>
          </a:xfrm>
          <a:prstGeom prst="rect">
            <a:avLst/>
          </a:prstGeom>
          <a:noFill/>
          <a:ln w="9525">
            <a:noFill/>
            <a:miter lim="800000"/>
            <a:headEnd/>
            <a:tailEnd/>
          </a:ln>
        </p:spPr>
        <p:txBody>
          <a:bodyPr wrap="square">
            <a:spAutoFit/>
          </a:bodyPr>
          <a:lstStyle/>
          <a:p>
            <a:r>
              <a:rPr lang="nl-NL" sz="2000" b="1" dirty="0"/>
              <a:t>Genesis 1</a:t>
            </a:r>
            <a:r>
              <a:rPr lang="nl-NL" sz="2000" b="1" dirty="0" smtClean="0"/>
              <a:t>: 1-2</a:t>
            </a:r>
            <a:endParaRPr lang="nl-NL" sz="2000" b="1" dirty="0"/>
          </a:p>
          <a:p>
            <a:r>
              <a:rPr lang="nl-NL" sz="2000" dirty="0"/>
              <a:t>In het begin schiep God de hemel en de aarde. </a:t>
            </a:r>
            <a:r>
              <a:rPr lang="nl-NL" sz="2000" dirty="0" smtClean="0"/>
              <a:t>De </a:t>
            </a:r>
            <a:r>
              <a:rPr lang="nl-NL" sz="2000" dirty="0"/>
              <a:t>aarde was nog woest en doods, en duisternis lag over de oervloed, maar Gods geest zweefde over het water</a:t>
            </a:r>
            <a:r>
              <a:rPr lang="nl-NL" sz="2000" dirty="0" smtClean="0"/>
              <a:t>.</a:t>
            </a:r>
          </a:p>
          <a:p>
            <a:endParaRPr lang="nl-NL" sz="2000" dirty="0"/>
          </a:p>
          <a:p>
            <a:r>
              <a:rPr lang="nl-NL" sz="2000" b="1" dirty="0" err="1" smtClean="0"/>
              <a:t>Numeri</a:t>
            </a:r>
            <a:r>
              <a:rPr lang="nl-NL" sz="2000" b="1" dirty="0" smtClean="0"/>
              <a:t> 11: 16, 17 en 25</a:t>
            </a:r>
          </a:p>
          <a:p>
            <a:r>
              <a:rPr lang="nl-NL" sz="2000" dirty="0" smtClean="0"/>
              <a:t>16 De HEER antwoordde Mozes: </a:t>
            </a:r>
            <a:r>
              <a:rPr lang="ja-JP" altLang="nl-NL" sz="2000" dirty="0" smtClean="0"/>
              <a:t>‘</a:t>
            </a:r>
            <a:r>
              <a:rPr lang="nl-NL" altLang="ja-JP" sz="2000" dirty="0" smtClean="0"/>
              <a:t>Breng zeventig van de oudsten van Israël bijeen van wie je weet dat ze hun taak als opzichter van het volk goed vervullen, en laat hen naar de ontmoetingstent komen om zich daar bij je te voegen. 17 Ik zal neerdalen om daar met jou te spreken, en een deel van de geest die op jou rust zal ik op hen overdragen. Dan kunnen zij samen met jou de last van het volk dragen en hoef je dat niet langer alleen te doen.</a:t>
            </a:r>
          </a:p>
          <a:p>
            <a:r>
              <a:rPr lang="nl-NL" sz="2000" dirty="0" smtClean="0"/>
              <a:t>25 Toen daalde de HEER af, in de wolk. Hij sprak tot Mozes en droeg een deel van de geest die op hem rustte, op de zeventig oudsten over. Zodra de geest op hen rustte begonnen ze te profeteren. Dat is daarna niet opnieuw gebeurd.</a:t>
            </a:r>
          </a:p>
          <a:p>
            <a:endParaRPr lang="nl-NL" sz="2000" dirty="0"/>
          </a:p>
          <a:p>
            <a:r>
              <a:rPr lang="nl-NL" sz="2000" b="1" dirty="0" err="1" smtClean="0"/>
              <a:t>Nehemia</a:t>
            </a:r>
            <a:r>
              <a:rPr lang="nl-NL" sz="2000" b="1" dirty="0" smtClean="0"/>
              <a:t> 9: 30</a:t>
            </a:r>
          </a:p>
          <a:p>
            <a:r>
              <a:rPr lang="nl-NL" sz="2000" dirty="0" smtClean="0"/>
              <a:t>U had vele jaren geduld met hen, u waarschuwde hen door uw geest, bij monde van uw profeten, maar zij luisterden niet, en daarom leverde u hen uit aan de volken om hen heen.</a:t>
            </a:r>
            <a:endParaRPr lang="nl-NL" sz="2000" b="1" dirty="0" smtClean="0"/>
          </a:p>
          <a:p>
            <a:endParaRPr lang="nl-NL" sz="2000" dirty="0"/>
          </a:p>
          <a:p>
            <a:endParaRPr lang="nl-NL" sz="2000" b="1" dirty="0"/>
          </a:p>
        </p:txBody>
      </p:sp>
      <p:pic>
        <p:nvPicPr>
          <p:cNvPr id="15364" name="Afbeelding 5"/>
          <p:cNvPicPr>
            <a:picLocks noChangeAspect="1"/>
          </p:cNvPicPr>
          <p:nvPr/>
        </p:nvPicPr>
        <p:blipFill>
          <a:blip r:embed="rId2" cstate="print"/>
          <a:srcRect/>
          <a:stretch>
            <a:fillRect/>
          </a:stretch>
        </p:blipFill>
        <p:spPr bwMode="auto">
          <a:xfrm>
            <a:off x="8316416" y="5733256"/>
            <a:ext cx="641185" cy="98072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kstvak 6"/>
          <p:cNvSpPr txBox="1">
            <a:spLocks noChangeArrowheads="1"/>
          </p:cNvSpPr>
          <p:nvPr/>
        </p:nvSpPr>
        <p:spPr bwMode="auto">
          <a:xfrm>
            <a:off x="395537" y="332657"/>
            <a:ext cx="8208714" cy="3785652"/>
          </a:xfrm>
          <a:prstGeom prst="rect">
            <a:avLst/>
          </a:prstGeom>
          <a:noFill/>
          <a:ln w="9525">
            <a:noFill/>
            <a:miter lim="800000"/>
            <a:headEnd/>
            <a:tailEnd/>
          </a:ln>
        </p:spPr>
        <p:txBody>
          <a:bodyPr wrap="square">
            <a:spAutoFit/>
          </a:bodyPr>
          <a:lstStyle/>
          <a:p>
            <a:r>
              <a:rPr lang="nl-NL" sz="2000" b="1" dirty="0"/>
              <a:t>Ezechiël 36</a:t>
            </a:r>
            <a:r>
              <a:rPr lang="nl-NL" sz="2000" b="1" dirty="0" smtClean="0"/>
              <a:t>: 26 en 27</a:t>
            </a:r>
            <a:endParaRPr lang="nl-NL" sz="2000" b="1" dirty="0"/>
          </a:p>
          <a:p>
            <a:r>
              <a:rPr lang="nl-NL" sz="2000" dirty="0"/>
              <a:t>26 Ik zal jullie een nieuw hart en een nieuwe geest geven, ik zal je versteende hart uit je lichaam halen en je er een levend hart voor in de plaats geven. 27 Ik zal jullie mijn geest geven en zorgen dat jullie volgens mijn wetten leven en mijn regels in acht nemen. </a:t>
            </a:r>
            <a:endParaRPr lang="nl-NL" sz="2000" dirty="0" smtClean="0"/>
          </a:p>
          <a:p>
            <a:endParaRPr lang="nl-NL" sz="2000" b="1" dirty="0"/>
          </a:p>
          <a:p>
            <a:r>
              <a:rPr lang="nl-NL" sz="2000" b="1" dirty="0" smtClean="0"/>
              <a:t>Joël 3: 1 en 2</a:t>
            </a:r>
          </a:p>
          <a:p>
            <a:r>
              <a:rPr lang="nl-NL" sz="2000" dirty="0" smtClean="0"/>
              <a:t>Ik zal mijn geest uitgieten over al wat leeft. Jullie zonen en dochters zullen profeteren, oude mensen zullen dromen dromen, en jongeren zullen visioenen zien; 2 zelfs over slaven en slavinnen zal ik in die tijd mijn geest uitgieten.</a:t>
            </a:r>
            <a:endParaRPr lang="nl-NL" sz="2000" b="1" dirty="0"/>
          </a:p>
          <a:p>
            <a:endParaRPr lang="nl-NL" sz="2000" b="1" dirty="0"/>
          </a:p>
        </p:txBody>
      </p:sp>
      <p:pic>
        <p:nvPicPr>
          <p:cNvPr id="18434" name="Picture 2" descr="http://3.bp.blogspot.com/-aGFETQxaDlw/T8QALr_0O3I/AAAAAAAAByc/IpeevQyyatM/s1600/dove.jpg"/>
          <p:cNvPicPr>
            <a:picLocks noChangeAspect="1" noChangeArrowheads="1"/>
          </p:cNvPicPr>
          <p:nvPr/>
        </p:nvPicPr>
        <p:blipFill>
          <a:blip r:embed="rId2" cstate="print"/>
          <a:srcRect/>
          <a:stretch>
            <a:fillRect/>
          </a:stretch>
        </p:blipFill>
        <p:spPr bwMode="auto">
          <a:xfrm>
            <a:off x="6804248" y="5229200"/>
            <a:ext cx="2087563" cy="1397000"/>
          </a:xfrm>
          <a:prstGeom prst="rect">
            <a:avLst/>
          </a:prstGeom>
          <a:noFill/>
          <a:ln w="9525">
            <a:noFill/>
            <a:miter lim="800000"/>
            <a:headEnd/>
            <a:tailEnd/>
          </a:ln>
        </p:spPr>
      </p:pic>
      <p:sp>
        <p:nvSpPr>
          <p:cNvPr id="8" name="Tekstvak 7"/>
          <p:cNvSpPr txBox="1"/>
          <p:nvPr/>
        </p:nvSpPr>
        <p:spPr>
          <a:xfrm>
            <a:off x="3347864" y="6165304"/>
            <a:ext cx="3457575" cy="522287"/>
          </a:xfrm>
          <a:prstGeom prst="rect">
            <a:avLst/>
          </a:prstGeom>
          <a:noFill/>
        </p:spPr>
        <p:txBody>
          <a:bodyPr>
            <a:spAutoFit/>
          </a:bodyPr>
          <a:lstStyle/>
          <a:p>
            <a:pPr algn="r" fontAlgn="auto">
              <a:spcBef>
                <a:spcPts val="0"/>
              </a:spcBef>
              <a:spcAft>
                <a:spcPts val="0"/>
              </a:spcAft>
              <a:defRPr/>
            </a:pPr>
            <a:r>
              <a:rPr lang="nl-NL" sz="2800" b="1" dirty="0">
                <a:solidFill>
                  <a:srgbClr val="77933C"/>
                </a:solidFill>
                <a:latin typeface="+mj-lt"/>
                <a:ea typeface="Gungsuh" pitchFamily="18" charset="-127"/>
              </a:rPr>
              <a:t>Les 16 De Geest werkt</a:t>
            </a:r>
          </a:p>
        </p:txBody>
      </p:sp>
      <p:pic>
        <p:nvPicPr>
          <p:cNvPr id="18436"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3.bp.blogspot.com/-aGFETQxaDlw/T8QALr_0O3I/AAAAAAAAByc/IpeevQyyatM/s1600/dove.jpg"/>
          <p:cNvPicPr>
            <a:picLocks noChangeAspect="1" noChangeArrowheads="1"/>
          </p:cNvPicPr>
          <p:nvPr/>
        </p:nvPicPr>
        <p:blipFill>
          <a:blip r:embed="rId2" cstate="print"/>
          <a:srcRect/>
          <a:stretch>
            <a:fillRect/>
          </a:stretch>
        </p:blipFill>
        <p:spPr bwMode="auto">
          <a:xfrm>
            <a:off x="5580112" y="4437112"/>
            <a:ext cx="3378798" cy="2261096"/>
          </a:xfrm>
          <a:prstGeom prst="rect">
            <a:avLst/>
          </a:prstGeom>
          <a:noFill/>
          <a:ln w="9525">
            <a:noFill/>
            <a:miter lim="800000"/>
            <a:headEnd/>
            <a:tailEnd/>
          </a:ln>
        </p:spPr>
      </p:pic>
      <p:sp>
        <p:nvSpPr>
          <p:cNvPr id="8" name="Tekstvak 7"/>
          <p:cNvSpPr txBox="1"/>
          <p:nvPr/>
        </p:nvSpPr>
        <p:spPr>
          <a:xfrm>
            <a:off x="2123728" y="6165304"/>
            <a:ext cx="3457575" cy="522287"/>
          </a:xfrm>
          <a:prstGeom prst="rect">
            <a:avLst/>
          </a:prstGeom>
          <a:noFill/>
        </p:spPr>
        <p:txBody>
          <a:bodyPr>
            <a:spAutoFit/>
          </a:bodyPr>
          <a:lstStyle/>
          <a:p>
            <a:pPr algn="r" fontAlgn="auto">
              <a:spcBef>
                <a:spcPts val="0"/>
              </a:spcBef>
              <a:spcAft>
                <a:spcPts val="0"/>
              </a:spcAft>
              <a:defRPr/>
            </a:pPr>
            <a:r>
              <a:rPr lang="nl-NL" sz="2800" b="1" dirty="0">
                <a:solidFill>
                  <a:srgbClr val="77933C"/>
                </a:solidFill>
                <a:latin typeface="+mj-lt"/>
                <a:ea typeface="Gungsuh" pitchFamily="18" charset="-127"/>
              </a:rPr>
              <a:t>Les 16 De Geest werkt</a:t>
            </a:r>
          </a:p>
        </p:txBody>
      </p:sp>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
        <p:nvSpPr>
          <p:cNvPr id="6" name="Tekstvak 5"/>
          <p:cNvSpPr txBox="1"/>
          <p:nvPr/>
        </p:nvSpPr>
        <p:spPr>
          <a:xfrm>
            <a:off x="755576" y="1412776"/>
            <a:ext cx="7632848" cy="707886"/>
          </a:xfrm>
          <a:prstGeom prst="rect">
            <a:avLst/>
          </a:prstGeom>
          <a:noFill/>
        </p:spPr>
        <p:txBody>
          <a:bodyPr wrap="square" rtlCol="0">
            <a:spAutoFit/>
          </a:bodyPr>
          <a:lstStyle/>
          <a:p>
            <a:pPr algn="ctr"/>
            <a:r>
              <a:rPr lang="nl-NL" sz="4000" b="1" dirty="0" smtClean="0"/>
              <a:t>Ontvangen </a:t>
            </a:r>
            <a:endParaRPr lang="nl-NL" sz="40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321</TotalTime>
  <Words>529</Words>
  <Application>Microsoft Office PowerPoint</Application>
  <PresentationFormat>Diavoorstelling (4:3)</PresentationFormat>
  <Paragraphs>41</Paragraphs>
  <Slides>10</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10</vt:i4>
      </vt:variant>
    </vt:vector>
  </HeadingPairs>
  <TitlesOfParts>
    <vt:vector size="15" baseType="lpstr">
      <vt:lpstr>Calibri</vt:lpstr>
      <vt:lpstr>MS PGothic</vt:lpstr>
      <vt:lpstr>Arial</vt:lpstr>
      <vt:lpstr>Gungsuh</vt:lpstr>
      <vt:lpstr>Office Theme</vt:lpstr>
      <vt:lpstr>Dia 1</vt:lpstr>
      <vt:lpstr>Dia 2</vt:lpstr>
      <vt:lpstr>Dia 3</vt:lpstr>
      <vt:lpstr>Dia 4</vt:lpstr>
      <vt:lpstr>Dia 5</vt:lpstr>
      <vt:lpstr>Dia 6</vt:lpstr>
      <vt:lpstr>Dia 7</vt:lpstr>
      <vt:lpstr>Dia 8</vt:lpstr>
      <vt:lpstr>Dia 9</vt:lpstr>
      <vt:lpstr>Dia 10</vt:lpstr>
    </vt:vector>
  </TitlesOfParts>
  <Company>Thuis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4 De vader schept</dc:title>
  <dc:creator>José Korsaan</dc:creator>
  <cp:lastModifiedBy>Ingrid Plantinga</cp:lastModifiedBy>
  <cp:revision>46</cp:revision>
  <dcterms:created xsi:type="dcterms:W3CDTF">2013-01-24T09:53:58Z</dcterms:created>
  <dcterms:modified xsi:type="dcterms:W3CDTF">2014-04-14T09:41:26Z</dcterms:modified>
</cp:coreProperties>
</file>