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1" r:id="rId4"/>
    <p:sldId id="270" r:id="rId5"/>
    <p:sldId id="272" r:id="rId6"/>
    <p:sldId id="273" r:id="rId7"/>
    <p:sldId id="264" r:id="rId8"/>
    <p:sldId id="266" r:id="rId9"/>
    <p:sldId id="274" r:id="rId10"/>
    <p:sldId id="267" r:id="rId11"/>
    <p:sldId id="275" r:id="rId12"/>
    <p:sldId id="268" r:id="rId13"/>
    <p:sldId id="276" r:id="rId14"/>
    <p:sldId id="269"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7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3B74FFE-D411-431C-BCC7-3F7B92FDEA5A}" type="datetimeFigureOut">
              <a:rPr lang="nl-NL"/>
              <a:pPr/>
              <a:t>29-4-2014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112D78B-BC67-4C8B-AA6A-B5D6C0DBCD2D}" type="slidenum">
              <a:rPr lang="nl-NL"/>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a:lstStyle/>
          <a:p>
            <a:fld id="{84526FDB-AD99-4C8D-8857-2D41D3A9C5A5}" type="slidenum">
              <a:rPr lang="nl-NL"/>
              <a:pPr/>
              <a:t>2</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35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5" name="Tijdelijke aanduiding voor dianummer 3"/>
          <p:cNvSpPr>
            <a:spLocks noGrp="1"/>
          </p:cNvSpPr>
          <p:nvPr>
            <p:ph type="sldNum" sz="quarter" idx="5"/>
          </p:nvPr>
        </p:nvSpPr>
        <p:spPr bwMode="auto">
          <a:noFill/>
          <a:ln>
            <a:miter lim="800000"/>
            <a:headEnd/>
            <a:tailEnd/>
          </a:ln>
        </p:spPr>
        <p:txBody>
          <a:bodyPr/>
          <a:lstStyle/>
          <a:p>
            <a:fld id="{3C8211F6-36D1-4F5A-AD0D-565FD3DA3C48}" type="slidenum">
              <a:rPr lang="nl-NL"/>
              <a:pPr/>
              <a:t>11</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457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4579" name="Tijdelijke aanduiding voor dianummer 3"/>
          <p:cNvSpPr>
            <a:spLocks noGrp="1"/>
          </p:cNvSpPr>
          <p:nvPr>
            <p:ph type="sldNum" sz="quarter" idx="5"/>
          </p:nvPr>
        </p:nvSpPr>
        <p:spPr bwMode="auto">
          <a:noFill/>
          <a:ln>
            <a:miter lim="800000"/>
            <a:headEnd/>
            <a:tailEnd/>
          </a:ln>
        </p:spPr>
        <p:txBody>
          <a:bodyPr/>
          <a:lstStyle/>
          <a:p>
            <a:fld id="{3E6D82EB-0D16-459E-A7C6-BBB6056A4FA2}" type="slidenum">
              <a:rPr lang="nl-NL"/>
              <a:pPr/>
              <a:t>12</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a:lstStyle/>
          <a:p>
            <a:fld id="{84526FDB-AD99-4C8D-8857-2D41D3A9C5A5}" type="slidenum">
              <a:rPr lang="nl-NL"/>
              <a:pPr/>
              <a:t>13</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560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5603" name="Tijdelijke aanduiding voor dianummer 3"/>
          <p:cNvSpPr>
            <a:spLocks noGrp="1"/>
          </p:cNvSpPr>
          <p:nvPr>
            <p:ph type="sldNum" sz="quarter" idx="5"/>
          </p:nvPr>
        </p:nvSpPr>
        <p:spPr bwMode="auto">
          <a:noFill/>
          <a:ln>
            <a:miter lim="800000"/>
            <a:headEnd/>
            <a:tailEnd/>
          </a:ln>
        </p:spPr>
        <p:txBody>
          <a:bodyPr/>
          <a:lstStyle/>
          <a:p>
            <a:fld id="{99F7975A-E385-44B1-83F8-646BBBA6973D}" type="slidenum">
              <a:rPr lang="nl-NL"/>
              <a:pPr/>
              <a:t>14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a:lstStyle/>
          <a:p>
            <a:fld id="{84526FDB-AD99-4C8D-8857-2D41D3A9C5A5}" type="slidenum">
              <a:rPr lang="nl-NL"/>
              <a:pPr/>
              <a:t>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a:lstStyle/>
          <a:p>
            <a:fld id="{84526FDB-AD99-4C8D-8857-2D41D3A9C5A5}" type="slidenum">
              <a:rPr lang="nl-NL"/>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a:lstStyle/>
          <a:p>
            <a:fld id="{84526FDB-AD99-4C8D-8857-2D41D3A9C5A5}" type="slidenum">
              <a:rPr lang="nl-NL"/>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a:lstStyle/>
          <a:p>
            <a:fld id="{84526FDB-AD99-4C8D-8857-2D41D3A9C5A5}" type="slidenum">
              <a:rPr lang="nl-NL"/>
              <a:pPr/>
              <a:t>6</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04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0483" name="Tijdelijke aanduiding voor dianummer 3"/>
          <p:cNvSpPr>
            <a:spLocks noGrp="1"/>
          </p:cNvSpPr>
          <p:nvPr>
            <p:ph type="sldNum" sz="quarter" idx="5"/>
          </p:nvPr>
        </p:nvSpPr>
        <p:spPr bwMode="auto">
          <a:noFill/>
          <a:ln>
            <a:miter lim="800000"/>
            <a:headEnd/>
            <a:tailEnd/>
          </a:ln>
        </p:spPr>
        <p:txBody>
          <a:bodyPr/>
          <a:lstStyle/>
          <a:p>
            <a:fld id="{130D56AB-96E7-4984-BF76-8862C09D9049}" type="slidenum">
              <a:rPr lang="nl-NL"/>
              <a:pPr/>
              <a:t>7</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253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2531" name="Tijdelijke aanduiding voor dianummer 3"/>
          <p:cNvSpPr>
            <a:spLocks noGrp="1"/>
          </p:cNvSpPr>
          <p:nvPr>
            <p:ph type="sldNum" sz="quarter" idx="5"/>
          </p:nvPr>
        </p:nvSpPr>
        <p:spPr bwMode="auto">
          <a:noFill/>
          <a:ln>
            <a:miter lim="800000"/>
            <a:headEnd/>
            <a:tailEnd/>
          </a:ln>
        </p:spPr>
        <p:txBody>
          <a:bodyPr/>
          <a:lstStyle/>
          <a:p>
            <a:fld id="{2218155D-AB1B-44C7-B41F-42D04158A5A2}" type="slidenum">
              <a:rPr lang="nl-NL"/>
              <a:pPr/>
              <a:t>8</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a:lstStyle/>
          <a:p>
            <a:fld id="{84526FDB-AD99-4C8D-8857-2D41D3A9C5A5}" type="slidenum">
              <a:rPr lang="nl-NL"/>
              <a:pPr/>
              <a:t>9</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35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5" name="Tijdelijke aanduiding voor dianummer 3"/>
          <p:cNvSpPr>
            <a:spLocks noGrp="1"/>
          </p:cNvSpPr>
          <p:nvPr>
            <p:ph type="sldNum" sz="quarter" idx="5"/>
          </p:nvPr>
        </p:nvSpPr>
        <p:spPr bwMode="auto">
          <a:noFill/>
          <a:ln>
            <a:miter lim="800000"/>
            <a:headEnd/>
            <a:tailEnd/>
          </a:ln>
        </p:spPr>
        <p:txBody>
          <a:bodyPr/>
          <a:lstStyle/>
          <a:p>
            <a:fld id="{3C8211F6-36D1-4F5A-AD0D-565FD3DA3C48}" type="slidenum">
              <a:rPr lang="nl-NL"/>
              <a:pPr/>
              <a:t>10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D3AEB6C8-28F6-4E6A-8C40-34ED243E120F}"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643128DB-FE46-4830-AE67-9D5921ED009A}"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3DBA9B48-1F63-44A5-883A-0ADB798FF5F5}"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23EBB26D-9D2A-4F3B-8E16-2A3A76042E4F}"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D05E8309-01C6-4FDC-9CF1-43ACC694FCCD}"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64388FB9-B4D6-48AD-AE9D-05DD5B1DCD47}"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884A065A-0B4C-4EE6-ADCF-3871B16A7E80}"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6CB46F08-C772-46DA-B6EA-A1D1A5B3DC18}"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19FCC03B-F911-451C-BA5C-04FF0D7DB19B}"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89E84E74-CF41-4534-BC67-42C031182AED}"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959814A4-3660-4BC4-9D14-5CFE16CA5BB8}" type="datetimeFigureOut">
              <a:rPr lang="nl-NL"/>
              <a:pPr/>
              <a:t>29-4-2014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05DF78F8-DC14-455A-802E-718E1EC69DAA}"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99470320-FC77-4DAD-8200-DFEEE7FB4434}" type="datetimeFigureOut">
              <a:rPr lang="nl-NL"/>
              <a:pPr/>
              <a:t>29-4-2014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025D5D1B-F2EC-447E-92C0-99121C212D2B}"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D3C4B343-1550-4B9E-B7CC-92C995B8BB1D}" type="datetimeFigureOut">
              <a:rPr lang="nl-NL"/>
              <a:pPr/>
              <a:t>29-4-2014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81BB93E7-7CFD-47B7-8F73-1C5BD36F3FA9}"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BD7FA4F1-D434-429C-865E-A9807AC40030}" type="datetimeFigureOut">
              <a:rPr lang="nl-NL"/>
              <a:pPr/>
              <a:t>29-4-2014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1A56686C-B90B-4268-B103-E9841F51625C}"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C6C380DD-6FB4-49AD-8034-3FC9842A5A61}" type="datetimeFigureOut">
              <a:rPr lang="nl-NL"/>
              <a:pPr/>
              <a:t>29-4-2014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1C72A044-BCFE-4C5A-B6A0-FBAFC8917F53}"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D300756C-E303-40E1-9065-FB85303F5B27}" type="datetimeFigureOut">
              <a:rPr lang="nl-NL"/>
              <a:pPr/>
              <a:t>29-4-2014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011B012A-5971-4B72-B430-A500237B8F40}"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F251BE2-FE9E-4019-BA83-0C1B40E0064B}" type="datetimeFigureOut">
              <a:rPr lang="nl-NL"/>
              <a:pPr/>
              <a:t>29-4-2014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6BD74D6-FC09-4F96-A09E-8270F1D7E46F}"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539552" y="333375"/>
            <a:ext cx="8064896" cy="522288"/>
          </a:xfrm>
          <a:prstGeom prst="rect">
            <a:avLst/>
          </a:prstGeom>
          <a:noFill/>
        </p:spPr>
        <p:txBody>
          <a:bodyPr wrap="square">
            <a:spAutoFit/>
          </a:bodyPr>
          <a:lstStyle/>
          <a:p>
            <a:pPr algn="ctr" fontAlgn="auto">
              <a:spcBef>
                <a:spcPts val="0"/>
              </a:spcBef>
              <a:spcAft>
                <a:spcPts val="0"/>
              </a:spcAft>
              <a:defRPr/>
            </a:pPr>
            <a:r>
              <a:rPr lang="nl-NL" sz="2800" b="1" dirty="0">
                <a:solidFill>
                  <a:srgbClr val="C3079F"/>
                </a:solidFill>
                <a:latin typeface="+mn-lt"/>
                <a:ea typeface="+mn-ea"/>
              </a:rPr>
              <a:t>Les 15 Afgeschaft / vervuld</a:t>
            </a:r>
            <a:endParaRPr lang="nl-NL" sz="2800" b="1" dirty="0">
              <a:solidFill>
                <a:srgbClr val="C3079F"/>
              </a:solidFill>
              <a:latin typeface="+mn-lt"/>
              <a:ea typeface="+mn-ea"/>
            </a:endParaRPr>
          </a:p>
        </p:txBody>
      </p:sp>
      <p:pic>
        <p:nvPicPr>
          <p:cNvPr id="205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pic>
        <p:nvPicPr>
          <p:cNvPr id="2052" name="Picture 2"/>
          <p:cNvPicPr>
            <a:picLocks noChangeAspect="1" noChangeArrowheads="1"/>
          </p:cNvPicPr>
          <p:nvPr/>
        </p:nvPicPr>
        <p:blipFill>
          <a:blip r:embed="rId4" cstate="print"/>
          <a:srcRect l="6557" b="13158"/>
          <a:stretch>
            <a:fillRect/>
          </a:stretch>
        </p:blipFill>
        <p:spPr bwMode="auto">
          <a:xfrm>
            <a:off x="2483768" y="908720"/>
            <a:ext cx="4103687" cy="52355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11266" name="Tekstvak 7"/>
          <p:cNvSpPr txBox="1">
            <a:spLocks noChangeArrowheads="1"/>
          </p:cNvSpPr>
          <p:nvPr/>
        </p:nvSpPr>
        <p:spPr bwMode="auto">
          <a:xfrm>
            <a:off x="2267744" y="1340768"/>
            <a:ext cx="6263902" cy="3785652"/>
          </a:xfrm>
          <a:prstGeom prst="rect">
            <a:avLst/>
          </a:prstGeom>
          <a:noFill/>
          <a:ln w="9525">
            <a:noFill/>
            <a:miter lim="800000"/>
            <a:headEnd/>
            <a:tailEnd/>
          </a:ln>
        </p:spPr>
        <p:txBody>
          <a:bodyPr wrap="square">
            <a:spAutoFit/>
          </a:bodyPr>
          <a:lstStyle/>
          <a:p>
            <a:r>
              <a:rPr lang="nl-NL" sz="2400" b="1" dirty="0"/>
              <a:t>Matteüs 5</a:t>
            </a:r>
            <a:r>
              <a:rPr lang="nl-NL" sz="2400" b="1" dirty="0" smtClean="0"/>
              <a:t>: 17</a:t>
            </a:r>
            <a:endParaRPr lang="nl-NL" sz="2400" b="1" dirty="0"/>
          </a:p>
          <a:p>
            <a:r>
              <a:rPr lang="nl-NL" altLang="en-US" sz="2400" i="1" dirty="0"/>
              <a:t>’</a:t>
            </a:r>
            <a:r>
              <a:rPr lang="nl-NL" altLang="ja-JP" sz="2400" dirty="0"/>
              <a:t>Denk niet dat Ik gekomen ben om de Wet of de Profeten af te schaffen. Ik ben niet gekomen om ze af te schaffen, maar om ze tot vervulling te brengen.</a:t>
            </a:r>
            <a:r>
              <a:rPr lang="nl-NL" altLang="en-US" sz="2400" dirty="0"/>
              <a:t>’</a:t>
            </a:r>
            <a:endParaRPr lang="nl-NL" altLang="ja-JP" sz="2400" dirty="0"/>
          </a:p>
          <a:p>
            <a:endParaRPr lang="nl-NL" sz="2400" dirty="0"/>
          </a:p>
          <a:p>
            <a:r>
              <a:rPr lang="nl-NL" sz="2400" b="1" dirty="0"/>
              <a:t>Romeinen 13</a:t>
            </a:r>
            <a:r>
              <a:rPr lang="nl-NL" sz="2400" b="1" dirty="0" smtClean="0"/>
              <a:t>: 8</a:t>
            </a:r>
            <a:endParaRPr lang="nl-NL" sz="2400" b="1" dirty="0"/>
          </a:p>
          <a:p>
            <a:r>
              <a:rPr lang="nl-NL" sz="2400" dirty="0"/>
              <a:t>Wees elkaar niets schuldig, behalve liefde, want wie de ander liefheeft, heeft de gehele wet vervuld</a:t>
            </a:r>
            <a:r>
              <a:rPr lang="nl-NL" sz="2400" dirty="0" smtClean="0"/>
              <a:t>.</a:t>
            </a:r>
            <a:endParaRPr lang="nl-NL" sz="2400" dirty="0"/>
          </a:p>
        </p:txBody>
      </p:sp>
      <p:grpSp>
        <p:nvGrpSpPr>
          <p:cNvPr id="11267" name="Groep 9"/>
          <p:cNvGrpSpPr>
            <a:grpSpLocks/>
          </p:cNvGrpSpPr>
          <p:nvPr/>
        </p:nvGrpSpPr>
        <p:grpSpPr bwMode="auto">
          <a:xfrm>
            <a:off x="0" y="4437063"/>
            <a:ext cx="1789113" cy="2276475"/>
            <a:chOff x="0" y="4437112"/>
            <a:chExt cx="1788823" cy="2276872"/>
          </a:xfrm>
        </p:grpSpPr>
        <p:pic>
          <p:nvPicPr>
            <p:cNvPr id="11269"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15</a:t>
              </a:r>
            </a:p>
            <a:p>
              <a:pPr algn="ctr" fontAlgn="auto">
                <a:spcBef>
                  <a:spcPts val="0"/>
                </a:spcBef>
                <a:spcAft>
                  <a:spcPts val="0"/>
                </a:spcAft>
                <a:defRPr/>
              </a:pPr>
              <a:r>
                <a:rPr lang="nl-NL" sz="1600" b="1" dirty="0">
                  <a:solidFill>
                    <a:schemeClr val="accent2">
                      <a:lumMod val="75000"/>
                    </a:schemeClr>
                  </a:solidFill>
                  <a:latin typeface="+mn-lt"/>
                  <a:ea typeface="+mn-ea"/>
                </a:rPr>
                <a:t>Afgeschaft/</a:t>
              </a:r>
            </a:p>
            <a:p>
              <a:pPr algn="ctr" fontAlgn="auto">
                <a:spcBef>
                  <a:spcPts val="0"/>
                </a:spcBef>
                <a:spcAft>
                  <a:spcPts val="0"/>
                </a:spcAft>
                <a:defRPr/>
              </a:pPr>
              <a:r>
                <a:rPr lang="nl-NL" sz="1600" b="1" dirty="0">
                  <a:solidFill>
                    <a:schemeClr val="accent2">
                      <a:lumMod val="75000"/>
                    </a:schemeClr>
                  </a:solidFill>
                  <a:latin typeface="+mn-lt"/>
                  <a:ea typeface="+mn-ea"/>
                </a:rPr>
                <a:t>vervuld</a:t>
              </a:r>
            </a:p>
          </p:txBody>
        </p:sp>
      </p:grpSp>
      <p:pic>
        <p:nvPicPr>
          <p:cNvPr id="11268" name="Picture 2"/>
          <p:cNvPicPr>
            <a:picLocks noChangeAspect="1" noChangeArrowheads="1"/>
          </p:cNvPicPr>
          <p:nvPr/>
        </p:nvPicPr>
        <p:blipFill>
          <a:blip r:embed="rId5" cstate="print"/>
          <a:srcRect l="6557" b="13158"/>
          <a:stretch>
            <a:fillRect/>
          </a:stretch>
        </p:blipFill>
        <p:spPr bwMode="auto">
          <a:xfrm>
            <a:off x="179388" y="188913"/>
            <a:ext cx="1411659" cy="179992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11266" name="Tekstvak 7"/>
          <p:cNvSpPr txBox="1">
            <a:spLocks noChangeArrowheads="1"/>
          </p:cNvSpPr>
          <p:nvPr/>
        </p:nvSpPr>
        <p:spPr bwMode="auto">
          <a:xfrm>
            <a:off x="2268538" y="836613"/>
            <a:ext cx="5616575" cy="4154984"/>
          </a:xfrm>
          <a:prstGeom prst="rect">
            <a:avLst/>
          </a:prstGeom>
          <a:noFill/>
          <a:ln w="9525">
            <a:noFill/>
            <a:miter lim="800000"/>
            <a:headEnd/>
            <a:tailEnd/>
          </a:ln>
        </p:spPr>
        <p:txBody>
          <a:bodyPr>
            <a:spAutoFit/>
          </a:bodyPr>
          <a:lstStyle/>
          <a:p>
            <a:r>
              <a:rPr lang="nl-NL" sz="2400" b="1" dirty="0" smtClean="0"/>
              <a:t>Romeinen 10: 3 en 4 (Het Boek)</a:t>
            </a:r>
            <a:endParaRPr lang="nl-NL" sz="2400" b="1" dirty="0"/>
          </a:p>
          <a:p>
            <a:r>
              <a:rPr lang="nl-NL" sz="2400" dirty="0" smtClean="0"/>
              <a:t>De Joden begrijpen niet dat Christus gestorven is om het tussen God en hen goed te maken. In plaats daarvan proberen zij door goed te leven Gods gunst te winnen (…) </a:t>
            </a:r>
          </a:p>
          <a:p>
            <a:r>
              <a:rPr lang="nl-NL" sz="2400" dirty="0" smtClean="0"/>
              <a:t>Want nu Christus er is, hoeft niemand meer zijn best te doen om volgens de wet van Mozes rechtvaardig te worden. </a:t>
            </a:r>
          </a:p>
          <a:p>
            <a:r>
              <a:rPr lang="nl-NL" sz="2400" dirty="0" smtClean="0"/>
              <a:t>Iedereen die op Christus vertrouwt, wordt rechtvaardig.</a:t>
            </a:r>
            <a:endParaRPr lang="nl-NL" sz="2400" dirty="0"/>
          </a:p>
        </p:txBody>
      </p:sp>
      <p:grpSp>
        <p:nvGrpSpPr>
          <p:cNvPr id="2" name="Groep 9"/>
          <p:cNvGrpSpPr>
            <a:grpSpLocks/>
          </p:cNvGrpSpPr>
          <p:nvPr/>
        </p:nvGrpSpPr>
        <p:grpSpPr bwMode="auto">
          <a:xfrm>
            <a:off x="0" y="4437063"/>
            <a:ext cx="1789113" cy="2276475"/>
            <a:chOff x="0" y="4437112"/>
            <a:chExt cx="1788823" cy="2276872"/>
          </a:xfrm>
        </p:grpSpPr>
        <p:pic>
          <p:nvPicPr>
            <p:cNvPr id="11269"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15</a:t>
              </a:r>
            </a:p>
            <a:p>
              <a:pPr algn="ctr" fontAlgn="auto">
                <a:spcBef>
                  <a:spcPts val="0"/>
                </a:spcBef>
                <a:spcAft>
                  <a:spcPts val="0"/>
                </a:spcAft>
                <a:defRPr/>
              </a:pPr>
              <a:r>
                <a:rPr lang="nl-NL" sz="1600" b="1" dirty="0">
                  <a:solidFill>
                    <a:schemeClr val="accent2">
                      <a:lumMod val="75000"/>
                    </a:schemeClr>
                  </a:solidFill>
                  <a:latin typeface="+mn-lt"/>
                  <a:ea typeface="+mn-ea"/>
                </a:rPr>
                <a:t>Afgeschaft/</a:t>
              </a:r>
            </a:p>
            <a:p>
              <a:pPr algn="ctr" fontAlgn="auto">
                <a:spcBef>
                  <a:spcPts val="0"/>
                </a:spcBef>
                <a:spcAft>
                  <a:spcPts val="0"/>
                </a:spcAft>
                <a:defRPr/>
              </a:pPr>
              <a:r>
                <a:rPr lang="nl-NL" sz="1600" b="1" dirty="0">
                  <a:solidFill>
                    <a:schemeClr val="accent2">
                      <a:lumMod val="75000"/>
                    </a:schemeClr>
                  </a:solidFill>
                  <a:latin typeface="+mn-lt"/>
                  <a:ea typeface="+mn-ea"/>
                </a:rPr>
                <a:t>vervuld</a:t>
              </a:r>
            </a:p>
          </p:txBody>
        </p:sp>
      </p:grpSp>
      <p:pic>
        <p:nvPicPr>
          <p:cNvPr id="11268" name="Picture 2"/>
          <p:cNvPicPr>
            <a:picLocks noChangeAspect="1" noChangeArrowheads="1"/>
          </p:cNvPicPr>
          <p:nvPr/>
        </p:nvPicPr>
        <p:blipFill>
          <a:blip r:embed="rId5" cstate="print"/>
          <a:srcRect l="6557" b="13158"/>
          <a:stretch>
            <a:fillRect/>
          </a:stretch>
        </p:blipFill>
        <p:spPr bwMode="auto">
          <a:xfrm>
            <a:off x="179388" y="188913"/>
            <a:ext cx="1411659" cy="179992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12290" name="Tekstvak 7"/>
          <p:cNvSpPr txBox="1">
            <a:spLocks noChangeArrowheads="1"/>
          </p:cNvSpPr>
          <p:nvPr/>
        </p:nvSpPr>
        <p:spPr bwMode="auto">
          <a:xfrm>
            <a:off x="2699792" y="1700808"/>
            <a:ext cx="5688632" cy="3293209"/>
          </a:xfrm>
          <a:prstGeom prst="rect">
            <a:avLst/>
          </a:prstGeom>
          <a:noFill/>
          <a:ln w="9525">
            <a:noFill/>
            <a:miter lim="800000"/>
            <a:headEnd/>
            <a:tailEnd/>
          </a:ln>
        </p:spPr>
        <p:txBody>
          <a:bodyPr wrap="square">
            <a:spAutoFit/>
          </a:bodyPr>
          <a:lstStyle/>
          <a:p>
            <a:r>
              <a:rPr lang="nl-NL" sz="2400" b="1" dirty="0"/>
              <a:t>Romeinen </a:t>
            </a:r>
            <a:r>
              <a:rPr lang="nl-NL" sz="2400" b="1" dirty="0" smtClean="0"/>
              <a:t>7: 7</a:t>
            </a:r>
            <a:endParaRPr lang="nl-NL" sz="2400" b="1" dirty="0"/>
          </a:p>
          <a:p>
            <a:r>
              <a:rPr lang="nl-NL" sz="2400" dirty="0" smtClean="0"/>
              <a:t>Moeten </a:t>
            </a:r>
            <a:r>
              <a:rPr lang="nl-NL" sz="2400" dirty="0"/>
              <a:t>we nu vaststellen dat de wet hetzelfde is als de zonde? Absoluut niet. Ik ben me echter pas door de wet bewust geworden van de zonde. Ik zou immers niet weten wat begeerte was als de wet niet zei: </a:t>
            </a:r>
            <a:r>
              <a:rPr lang="nl-NL" altLang="en-US" sz="2400" dirty="0"/>
              <a:t>‘</a:t>
            </a:r>
            <a:r>
              <a:rPr lang="nl-NL" sz="2400" dirty="0"/>
              <a:t>Zet uw zinnen niet op wat van een ander is.</a:t>
            </a:r>
            <a:r>
              <a:rPr lang="nl-NL" altLang="en-US" sz="2400" dirty="0"/>
              <a:t>’</a:t>
            </a:r>
            <a:r>
              <a:rPr lang="nl-NL" sz="2400" dirty="0"/>
              <a:t> </a:t>
            </a:r>
            <a:r>
              <a:rPr lang="nl-NL" sz="2000" dirty="0"/>
              <a:t/>
            </a:r>
            <a:br>
              <a:rPr lang="nl-NL" sz="2000" dirty="0"/>
            </a:br>
            <a:endParaRPr lang="nl-NL" sz="2000" dirty="0"/>
          </a:p>
          <a:p>
            <a:endParaRPr lang="nl-NL" sz="2000" dirty="0"/>
          </a:p>
        </p:txBody>
      </p:sp>
      <p:grpSp>
        <p:nvGrpSpPr>
          <p:cNvPr id="12291" name="Groep 9"/>
          <p:cNvGrpSpPr>
            <a:grpSpLocks/>
          </p:cNvGrpSpPr>
          <p:nvPr/>
        </p:nvGrpSpPr>
        <p:grpSpPr bwMode="auto">
          <a:xfrm>
            <a:off x="0" y="4437063"/>
            <a:ext cx="1789113" cy="2276475"/>
            <a:chOff x="0" y="4437112"/>
            <a:chExt cx="1788823" cy="2276872"/>
          </a:xfrm>
        </p:grpSpPr>
        <p:pic>
          <p:nvPicPr>
            <p:cNvPr id="12293"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15</a:t>
              </a:r>
            </a:p>
            <a:p>
              <a:pPr algn="ctr" fontAlgn="auto">
                <a:spcBef>
                  <a:spcPts val="0"/>
                </a:spcBef>
                <a:spcAft>
                  <a:spcPts val="0"/>
                </a:spcAft>
                <a:defRPr/>
              </a:pPr>
              <a:r>
                <a:rPr lang="nl-NL" sz="1600" b="1" dirty="0">
                  <a:solidFill>
                    <a:schemeClr val="accent2">
                      <a:lumMod val="75000"/>
                    </a:schemeClr>
                  </a:solidFill>
                  <a:latin typeface="+mn-lt"/>
                  <a:ea typeface="+mn-ea"/>
                </a:rPr>
                <a:t>Afgeschaft/</a:t>
              </a:r>
            </a:p>
            <a:p>
              <a:pPr algn="ctr" fontAlgn="auto">
                <a:spcBef>
                  <a:spcPts val="0"/>
                </a:spcBef>
                <a:spcAft>
                  <a:spcPts val="0"/>
                </a:spcAft>
                <a:defRPr/>
              </a:pPr>
              <a:r>
                <a:rPr lang="nl-NL" sz="1600" b="1" dirty="0">
                  <a:solidFill>
                    <a:schemeClr val="accent2">
                      <a:lumMod val="75000"/>
                    </a:schemeClr>
                  </a:solidFill>
                  <a:latin typeface="+mn-lt"/>
                  <a:ea typeface="+mn-ea"/>
                </a:rPr>
                <a:t>vervuld</a:t>
              </a:r>
            </a:p>
          </p:txBody>
        </p:sp>
      </p:grpSp>
      <p:pic>
        <p:nvPicPr>
          <p:cNvPr id="12292" name="Picture 2"/>
          <p:cNvPicPr>
            <a:picLocks noChangeAspect="1" noChangeArrowheads="1"/>
          </p:cNvPicPr>
          <p:nvPr/>
        </p:nvPicPr>
        <p:blipFill>
          <a:blip r:embed="rId5" cstate="print"/>
          <a:srcRect l="6557" b="13158"/>
          <a:stretch>
            <a:fillRect/>
          </a:stretch>
        </p:blipFill>
        <p:spPr bwMode="auto">
          <a:xfrm>
            <a:off x="179388" y="188913"/>
            <a:ext cx="1806575" cy="23034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251520" y="1052736"/>
            <a:ext cx="8714010" cy="707886"/>
          </a:xfrm>
          <a:prstGeom prst="rect">
            <a:avLst/>
          </a:prstGeom>
          <a:noFill/>
        </p:spPr>
        <p:txBody>
          <a:bodyPr wrap="square">
            <a:spAutoFit/>
          </a:bodyPr>
          <a:lstStyle/>
          <a:p>
            <a:pPr marL="342900" indent="-342900" algn="ctr"/>
            <a:r>
              <a:rPr lang="nl-NL" sz="4000" b="1" dirty="0" smtClean="0"/>
              <a:t>Extra: Vreemdelingen</a:t>
            </a:r>
            <a:endParaRPr lang="nl-NL" sz="2000"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15</a:t>
              </a:r>
            </a:p>
            <a:p>
              <a:pPr algn="ctr" fontAlgn="auto">
                <a:spcBef>
                  <a:spcPts val="0"/>
                </a:spcBef>
                <a:spcAft>
                  <a:spcPts val="0"/>
                </a:spcAft>
                <a:defRPr/>
              </a:pPr>
              <a:r>
                <a:rPr lang="nl-NL" sz="1600" b="1" dirty="0">
                  <a:solidFill>
                    <a:schemeClr val="accent2">
                      <a:lumMod val="75000"/>
                    </a:schemeClr>
                  </a:solidFill>
                  <a:latin typeface="+mn-lt"/>
                  <a:ea typeface="+mn-ea"/>
                </a:rPr>
                <a:t>Afgeschaft/</a:t>
              </a:r>
            </a:p>
            <a:p>
              <a:pPr algn="ctr" fontAlgn="auto">
                <a:spcBef>
                  <a:spcPts val="0"/>
                </a:spcBef>
                <a:spcAft>
                  <a:spcPts val="0"/>
                </a:spcAft>
                <a:defRPr/>
              </a:pPr>
              <a:r>
                <a:rPr lang="nl-NL" sz="1600" b="1" dirty="0">
                  <a:solidFill>
                    <a:schemeClr val="accent2">
                      <a:lumMod val="75000"/>
                    </a:schemeClr>
                  </a:solidFill>
                  <a:latin typeface="+mn-lt"/>
                  <a:ea typeface="+mn-ea"/>
                </a:rPr>
                <a:t>vervuld</a:t>
              </a:r>
            </a:p>
          </p:txBody>
        </p:sp>
      </p:grpSp>
      <p:pic>
        <p:nvPicPr>
          <p:cNvPr id="3076" name="Picture 2"/>
          <p:cNvPicPr>
            <a:picLocks noChangeAspect="1" noChangeArrowheads="1"/>
          </p:cNvPicPr>
          <p:nvPr/>
        </p:nvPicPr>
        <p:blipFill>
          <a:blip r:embed="rId5" cstate="print"/>
          <a:srcRect l="6557" b="13158"/>
          <a:stretch>
            <a:fillRect/>
          </a:stretch>
        </p:blipFill>
        <p:spPr bwMode="auto">
          <a:xfrm>
            <a:off x="3419872" y="2276872"/>
            <a:ext cx="2428422" cy="309634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13314" name="Tekstvak 7"/>
          <p:cNvSpPr txBox="1">
            <a:spLocks noChangeArrowheads="1"/>
          </p:cNvSpPr>
          <p:nvPr/>
        </p:nvSpPr>
        <p:spPr bwMode="auto">
          <a:xfrm>
            <a:off x="2268538" y="188641"/>
            <a:ext cx="6551934" cy="5848484"/>
          </a:xfrm>
          <a:prstGeom prst="rect">
            <a:avLst/>
          </a:prstGeom>
          <a:noFill/>
          <a:ln w="9525">
            <a:noFill/>
            <a:miter lim="800000"/>
            <a:headEnd/>
            <a:tailEnd/>
          </a:ln>
        </p:spPr>
        <p:txBody>
          <a:bodyPr wrap="square">
            <a:spAutoFit/>
          </a:bodyPr>
          <a:lstStyle/>
          <a:p>
            <a:r>
              <a:rPr lang="nl-NL" sz="2000" b="1" dirty="0"/>
              <a:t>Leviticus </a:t>
            </a:r>
            <a:r>
              <a:rPr lang="nl-NL" sz="2000" b="1" dirty="0" smtClean="0"/>
              <a:t>19: 34</a:t>
            </a:r>
            <a:endParaRPr lang="nl-NL" sz="2000" b="1" dirty="0"/>
          </a:p>
          <a:p>
            <a:r>
              <a:rPr lang="nl-NL" sz="2000" dirty="0" smtClean="0"/>
              <a:t>Behandel </a:t>
            </a:r>
            <a:r>
              <a:rPr lang="nl-NL" sz="2000" dirty="0"/>
              <a:t>vreemdelingen die bij jullie wonen als geboren Israëlieten. Heb hen lief als jezelf, want jullie zijn zelf vreemdelingen geweest in Egypte. Ik ben de HEER, jullie God. </a:t>
            </a:r>
          </a:p>
          <a:p>
            <a:endParaRPr lang="nl-NL" sz="2000" dirty="0"/>
          </a:p>
          <a:p>
            <a:r>
              <a:rPr lang="nl-NL" sz="2000" b="1" dirty="0"/>
              <a:t>Leviticus </a:t>
            </a:r>
            <a:r>
              <a:rPr lang="nl-NL" sz="2000" b="1" dirty="0" smtClean="0"/>
              <a:t>23: 22</a:t>
            </a:r>
            <a:endParaRPr lang="nl-NL" sz="2000" b="1" dirty="0"/>
          </a:p>
          <a:p>
            <a:r>
              <a:rPr lang="nl-NL" sz="2000" dirty="0" smtClean="0"/>
              <a:t>Ga </a:t>
            </a:r>
            <a:r>
              <a:rPr lang="nl-NL" sz="2000" dirty="0"/>
              <a:t>bij het binnenhalen van de oogst niet tot aan de rand van de akker en raap wat blijft liggen niet bijeen, maar laat het liggen voor de armen en de vreemdelingen. Ik ben de HEER, jullie God.</a:t>
            </a:r>
          </a:p>
          <a:p>
            <a:endParaRPr lang="nl-NL" sz="2000" dirty="0"/>
          </a:p>
          <a:p>
            <a:r>
              <a:rPr lang="nl-NL" sz="2000" b="1" dirty="0" err="1"/>
              <a:t>Numeri</a:t>
            </a:r>
            <a:r>
              <a:rPr lang="nl-NL" sz="2000" b="1" dirty="0"/>
              <a:t> </a:t>
            </a:r>
            <a:r>
              <a:rPr lang="nl-NL" sz="2000" b="1" dirty="0" smtClean="0"/>
              <a:t>15: 15</a:t>
            </a:r>
            <a:endParaRPr lang="nl-NL" sz="2000" b="1" dirty="0"/>
          </a:p>
          <a:p>
            <a:r>
              <a:rPr lang="nl-NL" sz="2000" dirty="0" smtClean="0"/>
              <a:t>Voor </a:t>
            </a:r>
            <a:r>
              <a:rPr lang="nl-NL" sz="2000" dirty="0"/>
              <a:t>de hele gemeenschap geldt een en dezelfde wet, voor jullie zelf en voor de vreemdelingen die bij jullie wonen, voor alle komende generaties. Er bestaat voor de HEER geen onderscheid tussen jullie en vreemdelingen. </a:t>
            </a:r>
            <a:br>
              <a:rPr lang="nl-NL" sz="2000" dirty="0"/>
            </a:br>
            <a:endParaRPr lang="nl-NL" sz="2000" dirty="0"/>
          </a:p>
          <a:p>
            <a:endParaRPr lang="nl-NL" sz="2000" dirty="0"/>
          </a:p>
        </p:txBody>
      </p:sp>
      <p:grpSp>
        <p:nvGrpSpPr>
          <p:cNvPr id="13315" name="Groep 9"/>
          <p:cNvGrpSpPr>
            <a:grpSpLocks/>
          </p:cNvGrpSpPr>
          <p:nvPr/>
        </p:nvGrpSpPr>
        <p:grpSpPr bwMode="auto">
          <a:xfrm>
            <a:off x="0" y="4437063"/>
            <a:ext cx="1789113" cy="2276475"/>
            <a:chOff x="0" y="4437112"/>
            <a:chExt cx="1788823" cy="2276872"/>
          </a:xfrm>
        </p:grpSpPr>
        <p:pic>
          <p:nvPicPr>
            <p:cNvPr id="1331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15</a:t>
              </a:r>
            </a:p>
            <a:p>
              <a:pPr algn="ctr" fontAlgn="auto">
                <a:spcBef>
                  <a:spcPts val="0"/>
                </a:spcBef>
                <a:spcAft>
                  <a:spcPts val="0"/>
                </a:spcAft>
                <a:defRPr/>
              </a:pPr>
              <a:r>
                <a:rPr lang="nl-NL" sz="1600" b="1" dirty="0">
                  <a:solidFill>
                    <a:schemeClr val="accent2">
                      <a:lumMod val="75000"/>
                    </a:schemeClr>
                  </a:solidFill>
                  <a:latin typeface="+mn-lt"/>
                  <a:ea typeface="+mn-ea"/>
                </a:rPr>
                <a:t>Afgeschaft/</a:t>
              </a:r>
            </a:p>
            <a:p>
              <a:pPr algn="ctr" fontAlgn="auto">
                <a:spcBef>
                  <a:spcPts val="0"/>
                </a:spcBef>
                <a:spcAft>
                  <a:spcPts val="0"/>
                </a:spcAft>
                <a:defRPr/>
              </a:pPr>
              <a:r>
                <a:rPr lang="nl-NL" sz="1600" b="1" dirty="0">
                  <a:solidFill>
                    <a:schemeClr val="accent2">
                      <a:lumMod val="75000"/>
                    </a:schemeClr>
                  </a:solidFill>
                  <a:latin typeface="+mn-lt"/>
                  <a:ea typeface="+mn-ea"/>
                </a:rPr>
                <a:t>vervuld</a:t>
              </a:r>
            </a:p>
          </p:txBody>
        </p:sp>
      </p:grpSp>
      <p:pic>
        <p:nvPicPr>
          <p:cNvPr id="13316" name="Picture 2"/>
          <p:cNvPicPr>
            <a:picLocks noChangeAspect="1" noChangeArrowheads="1"/>
          </p:cNvPicPr>
          <p:nvPr/>
        </p:nvPicPr>
        <p:blipFill>
          <a:blip r:embed="rId5" cstate="print"/>
          <a:srcRect l="6557" b="13158"/>
          <a:stretch>
            <a:fillRect/>
          </a:stretch>
        </p:blipFill>
        <p:spPr bwMode="auto">
          <a:xfrm>
            <a:off x="179388" y="188913"/>
            <a:ext cx="1806575" cy="23034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2411413" y="549275"/>
            <a:ext cx="6481762" cy="3662541"/>
          </a:xfrm>
          <a:prstGeom prst="rect">
            <a:avLst/>
          </a:prstGeom>
          <a:noFill/>
        </p:spPr>
        <p:txBody>
          <a:bodyPr>
            <a:spAutoFit/>
          </a:bodyPr>
          <a:lstStyle/>
          <a:p>
            <a:pPr marL="342900" indent="-342900"/>
            <a:r>
              <a:rPr lang="nl-NL" sz="2400" b="1" dirty="0" smtClean="0"/>
              <a:t>Wat doe ik hier vandaag?</a:t>
            </a:r>
          </a:p>
          <a:p>
            <a:pPr marL="342900" indent="-342900"/>
            <a:endParaRPr lang="nl-NL" sz="2400" b="1" dirty="0" smtClean="0"/>
          </a:p>
          <a:p>
            <a:pPr marL="342900" indent="-342900">
              <a:buFont typeface="Arial" pitchFamily="34" charset="0"/>
              <a:buChar char="•"/>
            </a:pPr>
            <a:r>
              <a:rPr lang="nl-NL" sz="2400" dirty="0" smtClean="0"/>
              <a:t>Ik ontdek welke betekenis de wetten van het Oude Testament voor mij hebben. </a:t>
            </a:r>
          </a:p>
          <a:p>
            <a:pPr marL="342900" indent="-342900">
              <a:buFont typeface="Arial" pitchFamily="34" charset="0"/>
              <a:buChar char="•"/>
            </a:pPr>
            <a:r>
              <a:rPr lang="nl-NL" sz="2400" dirty="0" smtClean="0"/>
              <a:t>Ik ontdek hoe Jezus met de regels uit het Oude Testament omging.</a:t>
            </a:r>
          </a:p>
          <a:p>
            <a:pPr marL="342900" indent="-342900">
              <a:buFont typeface="Arial" pitchFamily="34" charset="0"/>
              <a:buChar char="•"/>
            </a:pPr>
            <a:r>
              <a:rPr lang="nl-NL" sz="2400" dirty="0" smtClean="0"/>
              <a:t>Ik weet wat er wordt bedoeld met: ‘Jezus heeft de wet vervuld’. </a:t>
            </a:r>
            <a:r>
              <a:rPr lang="nl-NL" sz="2000" dirty="0"/>
              <a:t/>
            </a:r>
            <a:br>
              <a:rPr lang="nl-NL" sz="2000" dirty="0"/>
            </a:br>
            <a:endParaRPr lang="nl-NL" sz="2000" dirty="0"/>
          </a:p>
          <a:p>
            <a:pPr marL="342900" indent="-342900"/>
            <a:endParaRPr lang="nl-NL" sz="2000" dirty="0"/>
          </a:p>
        </p:txBody>
      </p:sp>
      <p:grpSp>
        <p:nvGrpSpPr>
          <p:cNvPr id="3075"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15</a:t>
              </a:r>
            </a:p>
            <a:p>
              <a:pPr algn="ctr" fontAlgn="auto">
                <a:spcBef>
                  <a:spcPts val="0"/>
                </a:spcBef>
                <a:spcAft>
                  <a:spcPts val="0"/>
                </a:spcAft>
                <a:defRPr/>
              </a:pPr>
              <a:r>
                <a:rPr lang="nl-NL" sz="1600" b="1" dirty="0">
                  <a:solidFill>
                    <a:schemeClr val="accent2">
                      <a:lumMod val="75000"/>
                    </a:schemeClr>
                  </a:solidFill>
                  <a:latin typeface="+mn-lt"/>
                  <a:ea typeface="+mn-ea"/>
                </a:rPr>
                <a:t>Afgeschaft/</a:t>
              </a:r>
            </a:p>
            <a:p>
              <a:pPr algn="ctr" fontAlgn="auto">
                <a:spcBef>
                  <a:spcPts val="0"/>
                </a:spcBef>
                <a:spcAft>
                  <a:spcPts val="0"/>
                </a:spcAft>
                <a:defRPr/>
              </a:pPr>
              <a:r>
                <a:rPr lang="nl-NL" sz="1600" b="1" dirty="0">
                  <a:solidFill>
                    <a:schemeClr val="accent2">
                      <a:lumMod val="75000"/>
                    </a:schemeClr>
                  </a:solidFill>
                  <a:latin typeface="+mn-lt"/>
                  <a:ea typeface="+mn-ea"/>
                </a:rPr>
                <a:t>vervuld</a:t>
              </a:r>
            </a:p>
          </p:txBody>
        </p:sp>
      </p:grpSp>
      <p:pic>
        <p:nvPicPr>
          <p:cNvPr id="3076" name="Picture 2"/>
          <p:cNvPicPr>
            <a:picLocks noChangeAspect="1" noChangeArrowheads="1"/>
          </p:cNvPicPr>
          <p:nvPr/>
        </p:nvPicPr>
        <p:blipFill>
          <a:blip r:embed="rId5" cstate="print"/>
          <a:srcRect l="6557" b="13158"/>
          <a:stretch>
            <a:fillRect/>
          </a:stretch>
        </p:blipFill>
        <p:spPr bwMode="auto">
          <a:xfrm>
            <a:off x="179389" y="188913"/>
            <a:ext cx="1411659" cy="179992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251520" y="1052736"/>
            <a:ext cx="8714010" cy="707886"/>
          </a:xfrm>
          <a:prstGeom prst="rect">
            <a:avLst/>
          </a:prstGeom>
          <a:noFill/>
        </p:spPr>
        <p:txBody>
          <a:bodyPr wrap="square">
            <a:spAutoFit/>
          </a:bodyPr>
          <a:lstStyle/>
          <a:p>
            <a:pPr marL="342900" indent="-342900" algn="ctr"/>
            <a:r>
              <a:rPr lang="nl-NL" sz="4000" b="1" dirty="0" smtClean="0"/>
              <a:t>Strenge wetten</a:t>
            </a:r>
            <a:endParaRPr lang="nl-NL" sz="2000"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15</a:t>
              </a:r>
            </a:p>
            <a:p>
              <a:pPr algn="ctr" fontAlgn="auto">
                <a:spcBef>
                  <a:spcPts val="0"/>
                </a:spcBef>
                <a:spcAft>
                  <a:spcPts val="0"/>
                </a:spcAft>
                <a:defRPr/>
              </a:pPr>
              <a:r>
                <a:rPr lang="nl-NL" sz="1600" b="1" dirty="0">
                  <a:solidFill>
                    <a:schemeClr val="accent2">
                      <a:lumMod val="75000"/>
                    </a:schemeClr>
                  </a:solidFill>
                  <a:latin typeface="+mn-lt"/>
                  <a:ea typeface="+mn-ea"/>
                </a:rPr>
                <a:t>Afgeschaft/</a:t>
              </a:r>
            </a:p>
            <a:p>
              <a:pPr algn="ctr" fontAlgn="auto">
                <a:spcBef>
                  <a:spcPts val="0"/>
                </a:spcBef>
                <a:spcAft>
                  <a:spcPts val="0"/>
                </a:spcAft>
                <a:defRPr/>
              </a:pPr>
              <a:r>
                <a:rPr lang="nl-NL" sz="1600" b="1" dirty="0">
                  <a:solidFill>
                    <a:schemeClr val="accent2">
                      <a:lumMod val="75000"/>
                    </a:schemeClr>
                  </a:solidFill>
                  <a:latin typeface="+mn-lt"/>
                  <a:ea typeface="+mn-ea"/>
                </a:rPr>
                <a:t>vervuld</a:t>
              </a:r>
            </a:p>
          </p:txBody>
        </p:sp>
      </p:grpSp>
      <p:pic>
        <p:nvPicPr>
          <p:cNvPr id="3076" name="Picture 2"/>
          <p:cNvPicPr>
            <a:picLocks noChangeAspect="1" noChangeArrowheads="1"/>
          </p:cNvPicPr>
          <p:nvPr/>
        </p:nvPicPr>
        <p:blipFill>
          <a:blip r:embed="rId5" cstate="print"/>
          <a:srcRect l="6557" b="13158"/>
          <a:stretch>
            <a:fillRect/>
          </a:stretch>
        </p:blipFill>
        <p:spPr bwMode="auto">
          <a:xfrm>
            <a:off x="3419872" y="2276872"/>
            <a:ext cx="2428422" cy="309634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1763688" y="188640"/>
            <a:ext cx="7129487" cy="7622986"/>
          </a:xfrm>
          <a:prstGeom prst="rect">
            <a:avLst/>
          </a:prstGeom>
          <a:noFill/>
        </p:spPr>
        <p:txBody>
          <a:bodyPr wrap="square">
            <a:spAutoFit/>
          </a:bodyPr>
          <a:lstStyle/>
          <a:p>
            <a:pPr marL="342900" indent="-342900"/>
            <a:r>
              <a:rPr lang="nl-NL" sz="2000" b="1" dirty="0" smtClean="0"/>
              <a:t>Wetten uit het Oude Testament</a:t>
            </a:r>
          </a:p>
          <a:p>
            <a:pPr marL="342900" indent="-342900">
              <a:buFont typeface="Arial" pitchFamily="34" charset="0"/>
              <a:buChar char="•"/>
            </a:pPr>
            <a:r>
              <a:rPr lang="nl-NL" sz="2000" dirty="0" smtClean="0"/>
              <a:t>Als </a:t>
            </a:r>
            <a:r>
              <a:rPr lang="nl-NL" sz="2000" dirty="0"/>
              <a:t>een vrouw ongesteld is, is zij zeven dagen onrein. (</a:t>
            </a:r>
            <a:r>
              <a:rPr lang="nl-NL" sz="2000" dirty="0" err="1"/>
              <a:t>Lev</a:t>
            </a:r>
            <a:r>
              <a:rPr lang="nl-NL" sz="2000" dirty="0"/>
              <a:t>. 15: 19-23</a:t>
            </a:r>
            <a:r>
              <a:rPr lang="nl-NL" sz="2000" dirty="0" smtClean="0"/>
              <a:t>)</a:t>
            </a:r>
            <a:endParaRPr lang="nl-NL" sz="2000" dirty="0"/>
          </a:p>
          <a:p>
            <a:pPr marL="342900" indent="-342900">
              <a:buFont typeface="Arial" pitchFamily="34" charset="0"/>
              <a:buChar char="•"/>
            </a:pPr>
            <a:r>
              <a:rPr lang="nl-NL" sz="2000" dirty="0"/>
              <a:t>Als een man een zaadlozing heeft is hij tot de avond onrein. (</a:t>
            </a:r>
            <a:r>
              <a:rPr lang="nl-NL" sz="2000" dirty="0" err="1"/>
              <a:t>Lev</a:t>
            </a:r>
            <a:r>
              <a:rPr lang="nl-NL" sz="2000" dirty="0"/>
              <a:t>. 15: 2-12</a:t>
            </a:r>
            <a:r>
              <a:rPr lang="nl-NL" sz="2000" dirty="0" smtClean="0"/>
              <a:t>)</a:t>
            </a:r>
            <a:endParaRPr lang="nl-NL" sz="2000" dirty="0"/>
          </a:p>
          <a:p>
            <a:pPr marL="342900" indent="-342900">
              <a:buFont typeface="Arial" pitchFamily="34" charset="0"/>
              <a:buChar char="•"/>
            </a:pPr>
            <a:r>
              <a:rPr lang="nl-NL" sz="2000" dirty="0"/>
              <a:t>Alles wat deze mannen en vrouwen aanraken is onrein. Je moet jezelf wassen als je deze man of vrouw aanraakt. (</a:t>
            </a:r>
            <a:r>
              <a:rPr lang="nl-NL" sz="2000" dirty="0" err="1"/>
              <a:t>Lev</a:t>
            </a:r>
            <a:r>
              <a:rPr lang="nl-NL" sz="2000" dirty="0"/>
              <a:t>. 15: 27</a:t>
            </a:r>
            <a:r>
              <a:rPr lang="nl-NL" sz="2000" dirty="0" smtClean="0"/>
              <a:t>)</a:t>
            </a:r>
            <a:endParaRPr lang="nl-NL" sz="2000" dirty="0"/>
          </a:p>
          <a:p>
            <a:pPr marL="342900" indent="-342900">
              <a:buFont typeface="Arial" pitchFamily="34" charset="0"/>
              <a:buChar char="•"/>
            </a:pPr>
            <a:r>
              <a:rPr lang="nl-NL" sz="2000" dirty="0"/>
              <a:t>Sta op voor oude mensen en betoon hun respect. (</a:t>
            </a:r>
            <a:r>
              <a:rPr lang="nl-NL" sz="2000" dirty="0" err="1"/>
              <a:t>Lev</a:t>
            </a:r>
            <a:r>
              <a:rPr lang="nl-NL" sz="2000" dirty="0"/>
              <a:t>. 19: 32</a:t>
            </a:r>
            <a:r>
              <a:rPr lang="nl-NL" sz="2000" dirty="0" smtClean="0"/>
              <a:t>)</a:t>
            </a:r>
            <a:endParaRPr lang="nl-NL" sz="2000" dirty="0"/>
          </a:p>
          <a:p>
            <a:pPr marL="342900" indent="-342900">
              <a:buFont typeface="Arial" pitchFamily="34" charset="0"/>
              <a:buChar char="•"/>
            </a:pPr>
            <a:r>
              <a:rPr lang="nl-NL" sz="2000" dirty="0"/>
              <a:t>Je mag vreemdelingen niet onderdrukken, je moet hen liefhebben als jezelf. (</a:t>
            </a:r>
            <a:r>
              <a:rPr lang="nl-NL" sz="2000" dirty="0" err="1"/>
              <a:t>Lev</a:t>
            </a:r>
            <a:r>
              <a:rPr lang="nl-NL" sz="2000" dirty="0"/>
              <a:t>. 19: 33 34)</a:t>
            </a:r>
          </a:p>
          <a:p>
            <a:pPr marL="342900" indent="-342900">
              <a:buFont typeface="Arial" pitchFamily="34" charset="0"/>
              <a:buChar char="•"/>
            </a:pPr>
            <a:r>
              <a:rPr lang="nl-NL" sz="2000" dirty="0"/>
              <a:t>Als je een onhandelbare zoon hebt, waarvan je zegt: Hij is een losbol en hij drinkt teveel, dan moeten de inwoners hem stenigen tot de dood erop volgt. (</a:t>
            </a:r>
            <a:r>
              <a:rPr lang="nl-NL" sz="2000" dirty="0" err="1"/>
              <a:t>Deut</a:t>
            </a:r>
            <a:r>
              <a:rPr lang="nl-NL" sz="2000" dirty="0"/>
              <a:t> 21: 18-21)</a:t>
            </a:r>
          </a:p>
          <a:p>
            <a:pPr marL="342900" indent="-342900">
              <a:buFont typeface="Arial" pitchFamily="34" charset="0"/>
              <a:buChar char="•"/>
            </a:pPr>
            <a:r>
              <a:rPr lang="nl-NL" sz="2000" dirty="0"/>
              <a:t>Als je een huis bouwt, moet je het dak voorzien van een balustrade. Anders ben je aansprakelijk als er iemand afvalt. (Deut. 22: 8</a:t>
            </a:r>
            <a:r>
              <a:rPr lang="nl-NL" sz="2000" dirty="0" smtClean="0"/>
              <a:t>)</a:t>
            </a:r>
          </a:p>
          <a:p>
            <a:pPr marL="342900" indent="-342900">
              <a:buFont typeface="Arial" pitchFamily="34" charset="0"/>
              <a:buChar char="•"/>
            </a:pPr>
            <a:r>
              <a:rPr lang="nl-NL" sz="2000" dirty="0" smtClean="0"/>
              <a:t>Het bloed van dieren mag je niet eten. (Lev.7: 27)</a:t>
            </a:r>
          </a:p>
          <a:p>
            <a:pPr marL="342900" indent="-342900">
              <a:buFont typeface="Arial" pitchFamily="34" charset="0"/>
              <a:buChar char="•"/>
            </a:pPr>
            <a:r>
              <a:rPr lang="nl-NL" sz="2000" dirty="0" smtClean="0"/>
              <a:t>Als je een brandwond hebt, moet de priester ernaar kijken. Als hij huidvraat vaststelt, ben je onrein. Je moet buiten het kamp wonen en je kleren scheuren. Je moet je haar los laten hangen, baard en snor bedekken en ‘onrein’ roepen. (</a:t>
            </a:r>
            <a:r>
              <a:rPr lang="nl-NL" sz="2000" dirty="0" err="1" smtClean="0"/>
              <a:t>Lev</a:t>
            </a:r>
            <a:r>
              <a:rPr lang="nl-NL" sz="2000" dirty="0" smtClean="0"/>
              <a:t>. 13: 24 en 45)</a:t>
            </a:r>
            <a:endParaRPr lang="nl-NL" sz="2000" dirty="0"/>
          </a:p>
          <a:p>
            <a:pPr marL="342900" indent="-342900"/>
            <a:r>
              <a:rPr lang="nl-NL" sz="2000" dirty="0"/>
              <a:t/>
            </a:r>
            <a:br>
              <a:rPr lang="nl-NL" sz="2000" dirty="0"/>
            </a:br>
            <a:endParaRPr lang="nl-NL" sz="2000" dirty="0"/>
          </a:p>
          <a:p>
            <a:pPr marL="342900" indent="-342900"/>
            <a:endParaRPr lang="nl-NL" sz="2000"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15</a:t>
              </a:r>
            </a:p>
            <a:p>
              <a:pPr algn="ctr" fontAlgn="auto">
                <a:spcBef>
                  <a:spcPts val="0"/>
                </a:spcBef>
                <a:spcAft>
                  <a:spcPts val="0"/>
                </a:spcAft>
                <a:defRPr/>
              </a:pPr>
              <a:r>
                <a:rPr lang="nl-NL" sz="1600" b="1" dirty="0">
                  <a:solidFill>
                    <a:schemeClr val="accent2">
                      <a:lumMod val="75000"/>
                    </a:schemeClr>
                  </a:solidFill>
                  <a:latin typeface="+mn-lt"/>
                  <a:ea typeface="+mn-ea"/>
                </a:rPr>
                <a:t>Afgeschaft/</a:t>
              </a:r>
            </a:p>
            <a:p>
              <a:pPr algn="ctr" fontAlgn="auto">
                <a:spcBef>
                  <a:spcPts val="0"/>
                </a:spcBef>
                <a:spcAft>
                  <a:spcPts val="0"/>
                </a:spcAft>
                <a:defRPr/>
              </a:pPr>
              <a:r>
                <a:rPr lang="nl-NL" sz="1600" b="1" dirty="0">
                  <a:solidFill>
                    <a:schemeClr val="accent2">
                      <a:lumMod val="75000"/>
                    </a:schemeClr>
                  </a:solidFill>
                  <a:latin typeface="+mn-lt"/>
                  <a:ea typeface="+mn-ea"/>
                </a:rPr>
                <a:t>vervuld</a:t>
              </a:r>
            </a:p>
          </p:txBody>
        </p:sp>
      </p:grpSp>
      <p:pic>
        <p:nvPicPr>
          <p:cNvPr id="3076" name="Picture 2"/>
          <p:cNvPicPr>
            <a:picLocks noChangeAspect="1" noChangeArrowheads="1"/>
          </p:cNvPicPr>
          <p:nvPr/>
        </p:nvPicPr>
        <p:blipFill>
          <a:blip r:embed="rId5" cstate="print"/>
          <a:srcRect l="6557" b="13158"/>
          <a:stretch>
            <a:fillRect/>
          </a:stretch>
        </p:blipFill>
        <p:spPr bwMode="auto">
          <a:xfrm>
            <a:off x="179389" y="188913"/>
            <a:ext cx="1411659" cy="179992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251520" y="1052736"/>
            <a:ext cx="8714010" cy="707886"/>
          </a:xfrm>
          <a:prstGeom prst="rect">
            <a:avLst/>
          </a:prstGeom>
          <a:noFill/>
        </p:spPr>
        <p:txBody>
          <a:bodyPr wrap="square">
            <a:spAutoFit/>
          </a:bodyPr>
          <a:lstStyle/>
          <a:p>
            <a:pPr marL="342900" indent="-342900" algn="ctr"/>
            <a:r>
              <a:rPr lang="nl-NL" sz="4000" b="1" dirty="0" smtClean="0"/>
              <a:t>Niet meer van deze tijd</a:t>
            </a:r>
            <a:endParaRPr lang="nl-NL" sz="2000"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15</a:t>
              </a:r>
            </a:p>
            <a:p>
              <a:pPr algn="ctr" fontAlgn="auto">
                <a:spcBef>
                  <a:spcPts val="0"/>
                </a:spcBef>
                <a:spcAft>
                  <a:spcPts val="0"/>
                </a:spcAft>
                <a:defRPr/>
              </a:pPr>
              <a:r>
                <a:rPr lang="nl-NL" sz="1600" b="1" dirty="0">
                  <a:solidFill>
                    <a:schemeClr val="accent2">
                      <a:lumMod val="75000"/>
                    </a:schemeClr>
                  </a:solidFill>
                  <a:latin typeface="+mn-lt"/>
                  <a:ea typeface="+mn-ea"/>
                </a:rPr>
                <a:t>Afgeschaft/</a:t>
              </a:r>
            </a:p>
            <a:p>
              <a:pPr algn="ctr" fontAlgn="auto">
                <a:spcBef>
                  <a:spcPts val="0"/>
                </a:spcBef>
                <a:spcAft>
                  <a:spcPts val="0"/>
                </a:spcAft>
                <a:defRPr/>
              </a:pPr>
              <a:r>
                <a:rPr lang="nl-NL" sz="1600" b="1" dirty="0">
                  <a:solidFill>
                    <a:schemeClr val="accent2">
                      <a:lumMod val="75000"/>
                    </a:schemeClr>
                  </a:solidFill>
                  <a:latin typeface="+mn-lt"/>
                  <a:ea typeface="+mn-ea"/>
                </a:rPr>
                <a:t>vervuld</a:t>
              </a:r>
            </a:p>
          </p:txBody>
        </p:sp>
      </p:grpSp>
      <p:pic>
        <p:nvPicPr>
          <p:cNvPr id="3076" name="Picture 2"/>
          <p:cNvPicPr>
            <a:picLocks noChangeAspect="1" noChangeArrowheads="1"/>
          </p:cNvPicPr>
          <p:nvPr/>
        </p:nvPicPr>
        <p:blipFill>
          <a:blip r:embed="rId5" cstate="print"/>
          <a:srcRect l="6557" b="13158"/>
          <a:stretch>
            <a:fillRect/>
          </a:stretch>
        </p:blipFill>
        <p:spPr bwMode="auto">
          <a:xfrm>
            <a:off x="3419872" y="2276872"/>
            <a:ext cx="2428422" cy="309634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251520" y="1052736"/>
            <a:ext cx="8714010" cy="707886"/>
          </a:xfrm>
          <a:prstGeom prst="rect">
            <a:avLst/>
          </a:prstGeom>
          <a:noFill/>
        </p:spPr>
        <p:txBody>
          <a:bodyPr wrap="square">
            <a:spAutoFit/>
          </a:bodyPr>
          <a:lstStyle/>
          <a:p>
            <a:pPr marL="342900" indent="-342900" algn="ctr"/>
            <a:r>
              <a:rPr lang="nl-NL" sz="4000" b="1" dirty="0" smtClean="0"/>
              <a:t>Nog scherper</a:t>
            </a:r>
            <a:endParaRPr lang="nl-NL" sz="2000"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15</a:t>
              </a:r>
            </a:p>
            <a:p>
              <a:pPr algn="ctr" fontAlgn="auto">
                <a:spcBef>
                  <a:spcPts val="0"/>
                </a:spcBef>
                <a:spcAft>
                  <a:spcPts val="0"/>
                </a:spcAft>
                <a:defRPr/>
              </a:pPr>
              <a:r>
                <a:rPr lang="nl-NL" sz="1600" b="1" dirty="0">
                  <a:solidFill>
                    <a:schemeClr val="accent2">
                      <a:lumMod val="75000"/>
                    </a:schemeClr>
                  </a:solidFill>
                  <a:latin typeface="+mn-lt"/>
                  <a:ea typeface="+mn-ea"/>
                </a:rPr>
                <a:t>Afgeschaft/</a:t>
              </a:r>
            </a:p>
            <a:p>
              <a:pPr algn="ctr" fontAlgn="auto">
                <a:spcBef>
                  <a:spcPts val="0"/>
                </a:spcBef>
                <a:spcAft>
                  <a:spcPts val="0"/>
                </a:spcAft>
                <a:defRPr/>
              </a:pPr>
              <a:r>
                <a:rPr lang="nl-NL" sz="1600" b="1" dirty="0">
                  <a:solidFill>
                    <a:schemeClr val="accent2">
                      <a:lumMod val="75000"/>
                    </a:schemeClr>
                  </a:solidFill>
                  <a:latin typeface="+mn-lt"/>
                  <a:ea typeface="+mn-ea"/>
                </a:rPr>
                <a:t>vervuld</a:t>
              </a:r>
            </a:p>
          </p:txBody>
        </p:sp>
      </p:grpSp>
      <p:pic>
        <p:nvPicPr>
          <p:cNvPr id="3076" name="Picture 2"/>
          <p:cNvPicPr>
            <a:picLocks noChangeAspect="1" noChangeArrowheads="1"/>
          </p:cNvPicPr>
          <p:nvPr/>
        </p:nvPicPr>
        <p:blipFill>
          <a:blip r:embed="rId5" cstate="print"/>
          <a:srcRect l="6557" b="13158"/>
          <a:stretch>
            <a:fillRect/>
          </a:stretch>
        </p:blipFill>
        <p:spPr bwMode="auto">
          <a:xfrm>
            <a:off x="3419872" y="2276872"/>
            <a:ext cx="2428422" cy="309634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194" name="Tekstvak 7"/>
          <p:cNvSpPr txBox="1">
            <a:spLocks noChangeArrowheads="1"/>
          </p:cNvSpPr>
          <p:nvPr/>
        </p:nvSpPr>
        <p:spPr bwMode="auto">
          <a:xfrm>
            <a:off x="1907704" y="188640"/>
            <a:ext cx="6984776" cy="5632311"/>
          </a:xfrm>
          <a:prstGeom prst="rect">
            <a:avLst/>
          </a:prstGeom>
          <a:noFill/>
          <a:ln w="9525">
            <a:noFill/>
            <a:miter lim="800000"/>
            <a:headEnd/>
            <a:tailEnd/>
          </a:ln>
        </p:spPr>
        <p:txBody>
          <a:bodyPr wrap="square">
            <a:spAutoFit/>
          </a:bodyPr>
          <a:lstStyle/>
          <a:p>
            <a:r>
              <a:rPr lang="nl-NL" sz="2000" b="1" dirty="0"/>
              <a:t>Matteüs </a:t>
            </a:r>
            <a:r>
              <a:rPr lang="nl-NL" sz="2000" b="1" dirty="0" smtClean="0"/>
              <a:t>5: 21 en 22</a:t>
            </a:r>
            <a:endParaRPr lang="nl-NL" sz="2000" b="1" dirty="0"/>
          </a:p>
          <a:p>
            <a:r>
              <a:rPr lang="nl-NL" sz="2000" dirty="0"/>
              <a:t>21 Jullie hebben gehoord dat destijds tegen het volk is gezegd: </a:t>
            </a:r>
            <a:r>
              <a:rPr lang="nl-NL" altLang="en-US" sz="2000" dirty="0"/>
              <a:t>“</a:t>
            </a:r>
            <a:r>
              <a:rPr lang="nl-NL" sz="2000" dirty="0"/>
              <a:t>Pleeg geen moord. Wie moordt, zal zich moeten verantwoorden voor het gerecht</a:t>
            </a:r>
            <a:r>
              <a:rPr lang="nl-NL" sz="2000" dirty="0" smtClean="0"/>
              <a:t>.</a:t>
            </a:r>
            <a:r>
              <a:rPr lang="nl-NL" altLang="en-US" sz="2000" dirty="0" smtClean="0"/>
              <a:t>” </a:t>
            </a:r>
            <a:r>
              <a:rPr lang="nl-NL" sz="2000" dirty="0" smtClean="0"/>
              <a:t>22 </a:t>
            </a:r>
            <a:r>
              <a:rPr lang="nl-NL" sz="2000" dirty="0"/>
              <a:t>En ik zeg zelfs: ieder die in woede tegen zijn broeder of zuster tekeergaat, zal zich moeten verantwoorden voor het gerecht. Wie tegen hen </a:t>
            </a:r>
            <a:r>
              <a:rPr lang="nl-NL" altLang="en-US" sz="2000" dirty="0"/>
              <a:t>“</a:t>
            </a:r>
            <a:r>
              <a:rPr lang="nl-NL" sz="2000" dirty="0"/>
              <a:t>Nietsnut!</a:t>
            </a:r>
            <a:r>
              <a:rPr lang="nl-NL" altLang="en-US" sz="2000" dirty="0"/>
              <a:t>”</a:t>
            </a:r>
            <a:r>
              <a:rPr lang="nl-NL" sz="2000" dirty="0"/>
              <a:t> zegt, zal zich moeten verantwoorden voor het Sanhedrin. Wie </a:t>
            </a:r>
            <a:r>
              <a:rPr lang="nl-NL" altLang="en-US" sz="2000" dirty="0"/>
              <a:t>“</a:t>
            </a:r>
            <a:r>
              <a:rPr lang="nl-NL" sz="2000" dirty="0"/>
              <a:t>Dwaas!</a:t>
            </a:r>
            <a:r>
              <a:rPr lang="nl-NL" altLang="en-US" sz="2000" dirty="0"/>
              <a:t>”</a:t>
            </a:r>
            <a:r>
              <a:rPr lang="nl-NL" sz="2000" dirty="0"/>
              <a:t> zegt, zal voor het vuur van de </a:t>
            </a:r>
            <a:r>
              <a:rPr lang="nl-NL" sz="2000" dirty="0" err="1"/>
              <a:t>Gehenna</a:t>
            </a:r>
            <a:r>
              <a:rPr lang="nl-NL" sz="2000" dirty="0"/>
              <a:t> komen te staan. </a:t>
            </a:r>
            <a:r>
              <a:rPr lang="nl-NL" sz="2000" b="1" dirty="0"/>
              <a:t> </a:t>
            </a:r>
            <a:endParaRPr lang="nl-NL" sz="2000" b="1" dirty="0" smtClean="0"/>
          </a:p>
          <a:p>
            <a:endParaRPr lang="nl-NL" sz="2000" dirty="0" smtClean="0"/>
          </a:p>
          <a:p>
            <a:r>
              <a:rPr lang="nl-NL" sz="2000" b="1" dirty="0" smtClean="0"/>
              <a:t>Matteüs 5: 38-42</a:t>
            </a:r>
          </a:p>
          <a:p>
            <a:r>
              <a:rPr lang="nl-NL" sz="2000" dirty="0" smtClean="0"/>
              <a:t>38 Jullie hebben gehoord dat gezegd werd: </a:t>
            </a:r>
            <a:r>
              <a:rPr lang="nl-NL" altLang="en-US" sz="2000" dirty="0" smtClean="0"/>
              <a:t>“</a:t>
            </a:r>
            <a:r>
              <a:rPr lang="nl-NL" sz="2000" dirty="0" smtClean="0"/>
              <a:t>Een oog voor een oog en een tand voor een tand.</a:t>
            </a:r>
            <a:r>
              <a:rPr lang="nl-NL" altLang="en-US" sz="2000" dirty="0" smtClean="0"/>
              <a:t>”</a:t>
            </a:r>
            <a:r>
              <a:rPr lang="nl-NL" sz="2000" dirty="0" smtClean="0"/>
              <a:t> 39 En ik zeg jullie je niet te verzetten tegen wie kwaad doet, maar wie je op de rechterwang slaat, ook de linkerwang toe te keren. 40 Als iemand een proces tegen je wil voeren en je onderkleed van je wil afnemen, sta hem dan ook je bovenkleed af. 41 En als iemand je dwingt één mijl met hem mee te gaan, loop er dan twee met hem op. 42 Geef aan wie iets van je vraagt, en keer je niet af van wie geld van je wil lenen.</a:t>
            </a:r>
            <a:endParaRPr lang="nl-NL" sz="2000" b="1" dirty="0"/>
          </a:p>
        </p:txBody>
      </p:sp>
      <p:grpSp>
        <p:nvGrpSpPr>
          <p:cNvPr id="8195" name="Groep 9"/>
          <p:cNvGrpSpPr>
            <a:grpSpLocks/>
          </p:cNvGrpSpPr>
          <p:nvPr/>
        </p:nvGrpSpPr>
        <p:grpSpPr bwMode="auto">
          <a:xfrm>
            <a:off x="0" y="4437063"/>
            <a:ext cx="1789113" cy="2276475"/>
            <a:chOff x="0" y="4437112"/>
            <a:chExt cx="1788823" cy="2276872"/>
          </a:xfrm>
        </p:grpSpPr>
        <p:pic>
          <p:nvPicPr>
            <p:cNvPr id="819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15</a:t>
              </a:r>
            </a:p>
            <a:p>
              <a:pPr algn="ctr" fontAlgn="auto">
                <a:spcBef>
                  <a:spcPts val="0"/>
                </a:spcBef>
                <a:spcAft>
                  <a:spcPts val="0"/>
                </a:spcAft>
                <a:defRPr/>
              </a:pPr>
              <a:r>
                <a:rPr lang="nl-NL" sz="1600" b="1" dirty="0">
                  <a:solidFill>
                    <a:schemeClr val="accent2">
                      <a:lumMod val="75000"/>
                    </a:schemeClr>
                  </a:solidFill>
                  <a:latin typeface="+mn-lt"/>
                  <a:ea typeface="+mn-ea"/>
                </a:rPr>
                <a:t>Afgeschaft/</a:t>
              </a:r>
            </a:p>
            <a:p>
              <a:pPr algn="ctr" fontAlgn="auto">
                <a:spcBef>
                  <a:spcPts val="0"/>
                </a:spcBef>
                <a:spcAft>
                  <a:spcPts val="0"/>
                </a:spcAft>
                <a:defRPr/>
              </a:pPr>
              <a:r>
                <a:rPr lang="nl-NL" sz="1600" b="1" dirty="0">
                  <a:solidFill>
                    <a:schemeClr val="accent2">
                      <a:lumMod val="75000"/>
                    </a:schemeClr>
                  </a:solidFill>
                  <a:latin typeface="+mn-lt"/>
                  <a:ea typeface="+mn-ea"/>
                </a:rPr>
                <a:t>vervuld</a:t>
              </a:r>
            </a:p>
          </p:txBody>
        </p:sp>
      </p:grpSp>
      <p:pic>
        <p:nvPicPr>
          <p:cNvPr id="8196" name="Picture 2"/>
          <p:cNvPicPr>
            <a:picLocks noChangeAspect="1" noChangeArrowheads="1"/>
          </p:cNvPicPr>
          <p:nvPr/>
        </p:nvPicPr>
        <p:blipFill>
          <a:blip r:embed="rId5" cstate="print"/>
          <a:srcRect l="6557" b="13158"/>
          <a:stretch>
            <a:fillRect/>
          </a:stretch>
        </p:blipFill>
        <p:spPr bwMode="auto">
          <a:xfrm>
            <a:off x="179389" y="188913"/>
            <a:ext cx="1468134" cy="187193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10242" name="Tekstvak 7"/>
          <p:cNvSpPr txBox="1">
            <a:spLocks noChangeArrowheads="1"/>
          </p:cNvSpPr>
          <p:nvPr/>
        </p:nvSpPr>
        <p:spPr bwMode="auto">
          <a:xfrm>
            <a:off x="1907704" y="260648"/>
            <a:ext cx="6912767" cy="4401205"/>
          </a:xfrm>
          <a:prstGeom prst="rect">
            <a:avLst/>
          </a:prstGeom>
          <a:noFill/>
          <a:ln w="9525">
            <a:noFill/>
            <a:miter lim="800000"/>
            <a:headEnd/>
            <a:tailEnd/>
          </a:ln>
        </p:spPr>
        <p:txBody>
          <a:bodyPr wrap="square">
            <a:spAutoFit/>
          </a:bodyPr>
          <a:lstStyle/>
          <a:p>
            <a:r>
              <a:rPr lang="nl-NL" sz="2000" b="1" dirty="0" smtClean="0"/>
              <a:t>Matteüs 5: 43-48</a:t>
            </a:r>
            <a:endParaRPr lang="nl-NL" sz="2000" b="1" dirty="0"/>
          </a:p>
          <a:p>
            <a:r>
              <a:rPr lang="nl-NL" sz="2000" dirty="0"/>
              <a:t>43 Jullie hebben gehoord dat gezegd werd: </a:t>
            </a:r>
            <a:r>
              <a:rPr lang="nl-NL" altLang="en-US" sz="2000" dirty="0"/>
              <a:t>“</a:t>
            </a:r>
            <a:r>
              <a:rPr lang="nl-NL" sz="2000" dirty="0"/>
              <a:t>Je moet je naaste liefhebben en je vijand haten.</a:t>
            </a:r>
            <a:r>
              <a:rPr lang="nl-NL" altLang="en-US" sz="2000" dirty="0"/>
              <a:t>”</a:t>
            </a:r>
            <a:r>
              <a:rPr lang="nl-NL" sz="2000" dirty="0"/>
              <a:t> 44 En ik zeg jullie: heb je vijanden lief en bid voor wie jullie vervolgen, 45 alleen dan zijn jullie werkelijk kinderen van je Vader in de hemel. Hij laat zijn zon immers opgaan over goede en slechte mensen en laat het regenen over rechtvaardigen en </a:t>
            </a:r>
            <a:r>
              <a:rPr lang="nl-NL" sz="2000" dirty="0" err="1"/>
              <a:t>onrechtvaardigen</a:t>
            </a:r>
            <a:r>
              <a:rPr lang="nl-NL" sz="2000" dirty="0"/>
              <a:t>. 46 Is het een verdienste als je liefhebt wie jou liefheeft? Doen de tollenaars niet net zo? 47 En als jullie alleen je broeders en zusters vriendelijk bejegenen, wat voor uitzonderlijks doe je dan? Doen de heidenen niet net zo? 48 Wees dus volmaakt, zoals jullie hemelse Vader volmaakt is.</a:t>
            </a:r>
            <a:br>
              <a:rPr lang="nl-NL" sz="2000" dirty="0"/>
            </a:br>
            <a:endParaRPr lang="nl-NL" sz="2000" dirty="0"/>
          </a:p>
          <a:p>
            <a:endParaRPr lang="nl-NL" sz="2000" dirty="0"/>
          </a:p>
        </p:txBody>
      </p:sp>
      <p:grpSp>
        <p:nvGrpSpPr>
          <p:cNvPr id="10243" name="Groep 9"/>
          <p:cNvGrpSpPr>
            <a:grpSpLocks/>
          </p:cNvGrpSpPr>
          <p:nvPr/>
        </p:nvGrpSpPr>
        <p:grpSpPr bwMode="auto">
          <a:xfrm>
            <a:off x="0" y="4437063"/>
            <a:ext cx="1789113" cy="2276475"/>
            <a:chOff x="0" y="4437112"/>
            <a:chExt cx="1788823" cy="2276872"/>
          </a:xfrm>
        </p:grpSpPr>
        <p:pic>
          <p:nvPicPr>
            <p:cNvPr id="10245"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15</a:t>
              </a:r>
            </a:p>
            <a:p>
              <a:pPr algn="ctr" fontAlgn="auto">
                <a:spcBef>
                  <a:spcPts val="0"/>
                </a:spcBef>
                <a:spcAft>
                  <a:spcPts val="0"/>
                </a:spcAft>
                <a:defRPr/>
              </a:pPr>
              <a:r>
                <a:rPr lang="nl-NL" sz="1600" b="1" dirty="0">
                  <a:solidFill>
                    <a:schemeClr val="accent2">
                      <a:lumMod val="75000"/>
                    </a:schemeClr>
                  </a:solidFill>
                  <a:latin typeface="+mn-lt"/>
                  <a:ea typeface="+mn-ea"/>
                </a:rPr>
                <a:t>Afgeschaft/</a:t>
              </a:r>
            </a:p>
            <a:p>
              <a:pPr algn="ctr" fontAlgn="auto">
                <a:spcBef>
                  <a:spcPts val="0"/>
                </a:spcBef>
                <a:spcAft>
                  <a:spcPts val="0"/>
                </a:spcAft>
                <a:defRPr/>
              </a:pPr>
              <a:r>
                <a:rPr lang="nl-NL" sz="1600" b="1" dirty="0">
                  <a:solidFill>
                    <a:schemeClr val="accent2">
                      <a:lumMod val="75000"/>
                    </a:schemeClr>
                  </a:solidFill>
                  <a:latin typeface="+mn-lt"/>
                  <a:ea typeface="+mn-ea"/>
                </a:rPr>
                <a:t>vervuld</a:t>
              </a:r>
            </a:p>
          </p:txBody>
        </p:sp>
      </p:grpSp>
      <p:pic>
        <p:nvPicPr>
          <p:cNvPr id="10244" name="Picture 2"/>
          <p:cNvPicPr>
            <a:picLocks noChangeAspect="1" noChangeArrowheads="1"/>
          </p:cNvPicPr>
          <p:nvPr/>
        </p:nvPicPr>
        <p:blipFill>
          <a:blip r:embed="rId5" cstate="print"/>
          <a:srcRect l="6557" b="13158"/>
          <a:stretch>
            <a:fillRect/>
          </a:stretch>
        </p:blipFill>
        <p:spPr bwMode="auto">
          <a:xfrm>
            <a:off x="179389" y="188913"/>
            <a:ext cx="1468134" cy="187193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251520" y="1052736"/>
            <a:ext cx="8714010" cy="707886"/>
          </a:xfrm>
          <a:prstGeom prst="rect">
            <a:avLst/>
          </a:prstGeom>
          <a:noFill/>
        </p:spPr>
        <p:txBody>
          <a:bodyPr wrap="square">
            <a:spAutoFit/>
          </a:bodyPr>
          <a:lstStyle/>
          <a:p>
            <a:pPr marL="342900" indent="-342900" algn="ctr"/>
            <a:r>
              <a:rPr lang="nl-NL" sz="4000" b="1" dirty="0" smtClean="0"/>
              <a:t>Vervulling</a:t>
            </a:r>
            <a:endParaRPr lang="nl-NL" sz="2000"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15</a:t>
              </a:r>
            </a:p>
            <a:p>
              <a:pPr algn="ctr" fontAlgn="auto">
                <a:spcBef>
                  <a:spcPts val="0"/>
                </a:spcBef>
                <a:spcAft>
                  <a:spcPts val="0"/>
                </a:spcAft>
                <a:defRPr/>
              </a:pPr>
              <a:r>
                <a:rPr lang="nl-NL" sz="1600" b="1" dirty="0">
                  <a:solidFill>
                    <a:schemeClr val="accent2">
                      <a:lumMod val="75000"/>
                    </a:schemeClr>
                  </a:solidFill>
                  <a:latin typeface="+mn-lt"/>
                  <a:ea typeface="+mn-ea"/>
                </a:rPr>
                <a:t>Afgeschaft/</a:t>
              </a:r>
            </a:p>
            <a:p>
              <a:pPr algn="ctr" fontAlgn="auto">
                <a:spcBef>
                  <a:spcPts val="0"/>
                </a:spcBef>
                <a:spcAft>
                  <a:spcPts val="0"/>
                </a:spcAft>
                <a:defRPr/>
              </a:pPr>
              <a:r>
                <a:rPr lang="nl-NL" sz="1600" b="1" dirty="0">
                  <a:solidFill>
                    <a:schemeClr val="accent2">
                      <a:lumMod val="75000"/>
                    </a:schemeClr>
                  </a:solidFill>
                  <a:latin typeface="+mn-lt"/>
                  <a:ea typeface="+mn-ea"/>
                </a:rPr>
                <a:t>vervuld</a:t>
              </a:r>
            </a:p>
          </p:txBody>
        </p:sp>
      </p:grpSp>
      <p:pic>
        <p:nvPicPr>
          <p:cNvPr id="3076" name="Picture 2"/>
          <p:cNvPicPr>
            <a:picLocks noChangeAspect="1" noChangeArrowheads="1"/>
          </p:cNvPicPr>
          <p:nvPr/>
        </p:nvPicPr>
        <p:blipFill>
          <a:blip r:embed="rId5" cstate="print"/>
          <a:srcRect l="6557" b="13158"/>
          <a:stretch>
            <a:fillRect/>
          </a:stretch>
        </p:blipFill>
        <p:spPr bwMode="auto">
          <a:xfrm>
            <a:off x="3419872" y="2276872"/>
            <a:ext cx="2428422" cy="309634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1065</Words>
  <Application>Microsoft Office PowerPoint</Application>
  <PresentationFormat>Diavoorstelling (4:3)</PresentationFormat>
  <Paragraphs>100</Paragraphs>
  <Slides>14</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Calibri</vt:lpstr>
      <vt:lpstr>MS PGothic</vt:lpstr>
      <vt:lpstr>Arial</vt: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35</cp:revision>
  <dcterms:created xsi:type="dcterms:W3CDTF">2013-05-06T07:30:54Z</dcterms:created>
  <dcterms:modified xsi:type="dcterms:W3CDTF">2014-04-29T08:44:44Z</dcterms:modified>
</cp:coreProperties>
</file>