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7" r:id="rId2"/>
    <p:sldId id="261" r:id="rId3"/>
    <p:sldId id="262" r:id="rId4"/>
    <p:sldId id="263" r:id="rId5"/>
    <p:sldId id="258" r:id="rId6"/>
    <p:sldId id="264" r:id="rId7"/>
    <p:sldId id="259" r:id="rId8"/>
    <p:sldId id="269" r:id="rId9"/>
    <p:sldId id="265" r:id="rId10"/>
    <p:sldId id="260" r:id="rId11"/>
    <p:sldId id="266" r:id="rId12"/>
    <p:sldId id="267" r:id="rId13"/>
    <p:sldId id="268"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C1A84-3224-4C8A-B820-E2D6ACC291F5}" type="datetimeFigureOut">
              <a:rPr lang="nl-NL" smtClean="0"/>
              <a:pPr/>
              <a:t>28-1-2014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D5384-8635-44D1-9075-B3D3F408417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fld id="{33A3DE99-BF8B-4370-A073-3E84C1091702}" type="datetime1">
              <a:rPr lang="nl-NL" smtClean="0"/>
              <a:pPr/>
              <a:t>28-1-2014</a:t>
            </a:fld>
            <a:endParaRPr lang="nl-NL"/>
          </a:p>
        </p:txBody>
      </p:sp>
      <p:sp>
        <p:nvSpPr>
          <p:cNvPr id="2" name="Tijdelijke aanduiding voor voettekst 1"/>
          <p:cNvSpPr>
            <a:spLocks noGrp="1"/>
          </p:cNvSpPr>
          <p:nvPr>
            <p:ph type="ftr" sz="quarter" idx="11"/>
          </p:nvPr>
        </p:nvSpPr>
        <p:spPr/>
        <p:txBody>
          <a:bodyPr/>
          <a:lstStyle/>
          <a:p>
            <a:r>
              <a:rPr lang="nl-NL" smtClean="0"/>
              <a:t>Bericht van God</a:t>
            </a:r>
            <a:endParaRPr lang="nl-NL"/>
          </a:p>
        </p:txBody>
      </p:sp>
      <p:sp>
        <p:nvSpPr>
          <p:cNvPr id="15" name="Tijdelijke aanduiding voor dianummer 14"/>
          <p:cNvSpPr>
            <a:spLocks noGrp="1"/>
          </p:cNvSpPr>
          <p:nvPr>
            <p:ph type="sldNum" sz="quarter" idx="12"/>
          </p:nvPr>
        </p:nvSpPr>
        <p:spPr>
          <a:xfrm>
            <a:off x="8229600" y="6473952"/>
            <a:ext cx="758952" cy="246888"/>
          </a:xfrm>
        </p:spPr>
        <p:txBody>
          <a:bodyPr/>
          <a:lstStyle/>
          <a:p>
            <a:fld id="{A2B33030-F557-4AAF-AF0B-CE49A1CF0B4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65A38281-0A8D-48C0-B407-72460DA12D6C}" type="datetime1">
              <a:rPr lang="nl-NL" smtClean="0"/>
              <a:pPr/>
              <a:t>28-1-2014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87EC05AC-6C1C-499F-BDDA-B368756D0709}" type="datetime1">
              <a:rPr lang="nl-NL" smtClean="0"/>
              <a:pPr/>
              <a:t>28-1-2014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3C3EF022-B0DD-496C-BD7E-48D8ACEE0C0A}" type="datetime1">
              <a:rPr lang="nl-NL" smtClean="0"/>
              <a:pPr/>
              <a:t>28-1-2014</a:t>
            </a:fld>
            <a:endParaRPr lang="nl-NL"/>
          </a:p>
        </p:txBody>
      </p:sp>
      <p:sp>
        <p:nvSpPr>
          <p:cNvPr id="19" name="Tijdelijke aanduiding voor voettekst 18"/>
          <p:cNvSpPr>
            <a:spLocks noGrp="1"/>
          </p:cNvSpPr>
          <p:nvPr>
            <p:ph type="ftr" sz="quarter" idx="11"/>
          </p:nvPr>
        </p:nvSpPr>
        <p:spPr>
          <a:xfrm>
            <a:off x="3581400" y="76200"/>
            <a:ext cx="2895600" cy="288925"/>
          </a:xfrm>
        </p:spPr>
        <p:txBody>
          <a:bodyPr/>
          <a:lstStyle/>
          <a:p>
            <a:r>
              <a:rPr lang="nl-NL" smtClean="0"/>
              <a:t>Bericht van God</a:t>
            </a:r>
            <a:endParaRPr lang="nl-NL"/>
          </a:p>
        </p:txBody>
      </p:sp>
      <p:sp>
        <p:nvSpPr>
          <p:cNvPr id="16" name="Tijdelijke aanduiding voor dianummer 15"/>
          <p:cNvSpPr>
            <a:spLocks noGrp="1"/>
          </p:cNvSpPr>
          <p:nvPr>
            <p:ph type="sldNum" sz="quarter" idx="12"/>
          </p:nvPr>
        </p:nvSpPr>
        <p:spPr>
          <a:xfrm>
            <a:off x="8229600" y="6473952"/>
            <a:ext cx="758952" cy="246888"/>
          </a:xfrm>
        </p:spPr>
        <p:txBody>
          <a:bodyPr/>
          <a:lstStyle/>
          <a:p>
            <a:fld id="{A2B33030-F557-4AAF-AF0B-CE49A1CF0B4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fld id="{85E88B9E-3287-435C-AD95-BF0B919B051B}" type="datetime1">
              <a:rPr lang="nl-NL" smtClean="0"/>
              <a:pPr/>
              <a:t>28-1-2014</a:t>
            </a:fld>
            <a:endParaRPr lang="nl-NL"/>
          </a:p>
        </p:txBody>
      </p:sp>
      <p:sp>
        <p:nvSpPr>
          <p:cNvPr id="11" name="Tijdelijke aanduiding voor voettekst 10"/>
          <p:cNvSpPr>
            <a:spLocks noGrp="1"/>
          </p:cNvSpPr>
          <p:nvPr>
            <p:ph type="ftr" sz="quarter" idx="11"/>
          </p:nvPr>
        </p:nvSpPr>
        <p:spPr/>
        <p:txBody>
          <a:bodyPr/>
          <a:lstStyle/>
          <a:p>
            <a:r>
              <a:rPr lang="nl-NL" smtClean="0"/>
              <a:t>Bericht van God</a:t>
            </a:r>
            <a:endParaRPr lang="nl-NL"/>
          </a:p>
        </p:txBody>
      </p:sp>
      <p:sp>
        <p:nvSpPr>
          <p:cNvPr id="16" name="Tijdelijke aanduiding voor dianummer 15"/>
          <p:cNvSpPr>
            <a:spLocks noGrp="1"/>
          </p:cNvSpPr>
          <p:nvPr>
            <p:ph type="sldNum" sz="quarter" idx="12"/>
          </p:nvPr>
        </p:nvSpPr>
        <p:spPr/>
        <p:txBody>
          <a:bodyPr/>
          <a:lstStyle/>
          <a:p>
            <a:fld id="{A2B33030-F557-4AAF-AF0B-CE49A1CF0B43}" type="slidenum">
              <a:rPr lang="nl-NL" smtClean="0"/>
              <a:pPr/>
              <a:t>‹nr.›</a:t>
            </a:fld>
            <a:endParaRPr lang="nl-NL"/>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fld id="{51EFEBF0-9A43-4A86-91DF-659970C9FD82}" type="datetime1">
              <a:rPr lang="nl-NL" smtClean="0"/>
              <a:pPr/>
              <a:t>28-1-2014</a:t>
            </a:fld>
            <a:endParaRPr lang="nl-NL"/>
          </a:p>
        </p:txBody>
      </p:sp>
      <p:sp>
        <p:nvSpPr>
          <p:cNvPr id="10" name="Tijdelijke aanduiding voor voettekst 9"/>
          <p:cNvSpPr>
            <a:spLocks noGrp="1"/>
          </p:cNvSpPr>
          <p:nvPr>
            <p:ph type="ftr" sz="quarter" idx="11"/>
          </p:nvPr>
        </p:nvSpPr>
        <p:spPr/>
        <p:txBody>
          <a:bodyPr/>
          <a:lstStyle/>
          <a:p>
            <a:r>
              <a:rPr lang="nl-NL" smtClean="0"/>
              <a:t>Bericht van God</a:t>
            </a:r>
            <a:endParaRPr lang="nl-NL"/>
          </a:p>
        </p:txBody>
      </p:sp>
      <p:sp>
        <p:nvSpPr>
          <p:cNvPr id="31" name="Tijdelijke aanduiding voor dianummer 30"/>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fld id="{C289848C-A426-4065-B9FC-E292A0C8FCC2}" type="datetime1">
              <a:rPr lang="nl-NL" smtClean="0"/>
              <a:pPr/>
              <a:t>28-1-2014</a:t>
            </a:fld>
            <a:endParaRPr lang="nl-NL"/>
          </a:p>
        </p:txBody>
      </p:sp>
      <p:sp>
        <p:nvSpPr>
          <p:cNvPr id="6" name="Tijdelijke aanduiding voor voettekst 5"/>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a:xfrm>
            <a:off x="8229600" y="6477000"/>
            <a:ext cx="762000" cy="246888"/>
          </a:xfrm>
        </p:spPr>
        <p:txBody>
          <a:bodyPr/>
          <a:lstStyle/>
          <a:p>
            <a:fld id="{A2B33030-F557-4AAF-AF0B-CE49A1CF0B43}" type="slidenum">
              <a:rPr lang="nl-NL" smtClean="0"/>
              <a:pPr/>
              <a:t>‹nr.›</a:t>
            </a:fld>
            <a:endParaRPr lang="nl-NL"/>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E5B95FA6-7CB1-4324-BC7A-30826FDAA720}" type="datetime1">
              <a:rPr lang="nl-NL" smtClean="0"/>
              <a:pPr/>
              <a:t>28-1-2014</a:t>
            </a:fld>
            <a:endParaRPr lang="nl-NL"/>
          </a:p>
        </p:txBody>
      </p:sp>
      <p:sp>
        <p:nvSpPr>
          <p:cNvPr id="21" name="Tijdelijke aanduiding voor voettekst 20"/>
          <p:cNvSpPr>
            <a:spLocks noGrp="1"/>
          </p:cNvSpPr>
          <p:nvPr>
            <p:ph type="ftr" sz="quarter" idx="11"/>
          </p:nvPr>
        </p:nvSpPr>
        <p:spPr/>
        <p:txBody>
          <a:bodyPr/>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D16722B-A50C-401B-BDD4-E927D98F7FBA}" type="datetime1">
              <a:rPr lang="nl-NL" smtClean="0"/>
              <a:pPr/>
              <a:t>28-1-2014</a:t>
            </a:fld>
            <a:endParaRPr lang="nl-NL"/>
          </a:p>
        </p:txBody>
      </p:sp>
      <p:sp>
        <p:nvSpPr>
          <p:cNvPr id="24" name="Tijdelijke aanduiding voor voettekst 23"/>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D7866705-3250-485D-8CC9-6632703C7E59}" type="datetime1">
              <a:rPr lang="nl-NL" smtClean="0"/>
              <a:pPr/>
              <a:t>28-1-2014</a:t>
            </a:fld>
            <a:endParaRPr lang="nl-NL"/>
          </a:p>
        </p:txBody>
      </p:sp>
      <p:sp>
        <p:nvSpPr>
          <p:cNvPr id="29" name="Tijdelijke aanduiding voor voettekst 28"/>
          <p:cNvSpPr>
            <a:spLocks noGrp="1"/>
          </p:cNvSpPr>
          <p:nvPr>
            <p:ph type="ftr" sz="quarter" idx="11"/>
          </p:nvPr>
        </p:nvSpPr>
        <p:spPr/>
        <p:txBody>
          <a:bodyPr/>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p>
            <a:fld id="{A2B33030-F557-4AAF-AF0B-CE49A1CF0B4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fld id="{99BE34AD-F77A-4CDB-A68E-98D864012DC7}" type="datetime1">
              <a:rPr lang="nl-NL" smtClean="0"/>
              <a:pPr/>
              <a:t>28-1-2014</a:t>
            </a:fld>
            <a:endParaRPr lang="nl-NL"/>
          </a:p>
        </p:txBody>
      </p:sp>
      <p:sp>
        <p:nvSpPr>
          <p:cNvPr id="5" name="Tijdelijke aanduiding voor voettekst 4"/>
          <p:cNvSpPr>
            <a:spLocks noGrp="1"/>
          </p:cNvSpPr>
          <p:nvPr>
            <p:ph type="ftr" sz="quarter" idx="11"/>
          </p:nvPr>
        </p:nvSpPr>
        <p:spPr/>
        <p:txBody>
          <a:bodyPr/>
          <a:lstStyle/>
          <a:p>
            <a:r>
              <a:rPr lang="nl-NL" smtClean="0"/>
              <a:t>Bericht van God</a:t>
            </a:r>
            <a:endParaRPr lang="nl-NL"/>
          </a:p>
        </p:txBody>
      </p:sp>
      <p:sp>
        <p:nvSpPr>
          <p:cNvPr id="31" name="Tijdelijke aanduiding voor dianummer 30"/>
          <p:cNvSpPr>
            <a:spLocks noGrp="1"/>
          </p:cNvSpPr>
          <p:nvPr>
            <p:ph type="sldNum" sz="quarter" idx="12"/>
          </p:nvPr>
        </p:nvSpPr>
        <p:spPr/>
        <p:txBody>
          <a:bodyPr/>
          <a:lstStyle/>
          <a:p>
            <a:fld id="{A2B33030-F557-4AAF-AF0B-CE49A1CF0B43}" type="slidenum">
              <a:rPr lang="nl-NL" smtClean="0"/>
              <a:pPr/>
              <a:t>‹nr.›</a:t>
            </a:fld>
            <a:endParaRPr lang="nl-NL"/>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56E892-3D6F-4808-9064-491529F1654B}" type="datetime1">
              <a:rPr lang="nl-NL" smtClean="0"/>
              <a:pPr/>
              <a:t>28-1-2014</a:t>
            </a:fld>
            <a:endParaRPr lang="nl-NL"/>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nl-NL" smtClean="0"/>
              <a:t>Bericht van God</a:t>
            </a:r>
            <a:endParaRPr lang="nl-NL"/>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2B33030-F557-4AAF-AF0B-CE49A1CF0B43}" type="slidenum">
              <a:rPr lang="nl-NL" smtClean="0"/>
              <a:pPr/>
              <a:t>‹nr.›</a:t>
            </a:fld>
            <a:endParaRPr lang="nl-NL"/>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9" name="Rechthoek 8"/>
          <p:cNvSpPr/>
          <p:nvPr/>
        </p:nvSpPr>
        <p:spPr>
          <a:xfrm>
            <a:off x="395536" y="692696"/>
            <a:ext cx="8352928" cy="5170646"/>
          </a:xfrm>
          <a:prstGeom prst="rect">
            <a:avLst/>
          </a:prstGeom>
        </p:spPr>
        <p:txBody>
          <a:bodyPr wrap="square">
            <a:spAutoFit/>
          </a:bodyPr>
          <a:lstStyle/>
          <a:p>
            <a:r>
              <a:rPr lang="nl-NL" sz="5400" b="1" dirty="0" smtClean="0">
                <a:solidFill>
                  <a:schemeClr val="accent4">
                    <a:lumMod val="50000"/>
                  </a:schemeClr>
                </a:solidFill>
                <a:latin typeface="Constantia" pitchFamily="18" charset="0"/>
              </a:rPr>
              <a:t>Blok III</a:t>
            </a:r>
          </a:p>
          <a:p>
            <a:r>
              <a:rPr lang="nl-NL" sz="5400" b="1" dirty="0" smtClean="0">
                <a:solidFill>
                  <a:schemeClr val="accent4">
                    <a:lumMod val="50000"/>
                  </a:schemeClr>
                </a:solidFill>
                <a:latin typeface="Constantia" pitchFamily="18" charset="0"/>
              </a:rPr>
              <a:t>Jezus ontmoeten - straks</a:t>
            </a:r>
          </a:p>
          <a:p>
            <a:endParaRPr lang="nl-NL" dirty="0" smtClean="0"/>
          </a:p>
          <a:p>
            <a:endParaRPr lang="nl-NL" sz="2400" dirty="0" smtClean="0">
              <a:latin typeface="Constantia" pitchFamily="18" charset="0"/>
            </a:endParaRPr>
          </a:p>
          <a:p>
            <a:r>
              <a:rPr lang="nl-NL" sz="2400" dirty="0" smtClean="0">
                <a:solidFill>
                  <a:schemeClr val="accent4">
                    <a:lumMod val="50000"/>
                  </a:schemeClr>
                </a:solidFill>
                <a:latin typeface="Constantia" pitchFamily="18" charset="0"/>
              </a:rPr>
              <a:t>Er komt een tijd dat je oog in oog met Jezus komt te staan. Hij zal terugkomen! Hoe dat zal zijn, en hoe jij je daarop kan voorbereiden, leer je in deze laatste lessen. </a:t>
            </a:r>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652120" y="260648"/>
            <a:ext cx="3352407" cy="1960560"/>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11560" y="692696"/>
            <a:ext cx="3672408" cy="2400657"/>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1 </a:t>
            </a:r>
            <a:r>
              <a:rPr lang="nl-NL" sz="2400" b="1" dirty="0" err="1" smtClean="0">
                <a:solidFill>
                  <a:schemeClr val="accent4">
                    <a:lumMod val="50000"/>
                  </a:schemeClr>
                </a:solidFill>
                <a:latin typeface="Constantia" pitchFamily="18" charset="0"/>
              </a:rPr>
              <a:t>Petrus</a:t>
            </a:r>
            <a:r>
              <a:rPr lang="nl-NL" sz="2400" b="1" dirty="0" smtClean="0">
                <a:solidFill>
                  <a:schemeClr val="accent4">
                    <a:lumMod val="50000"/>
                  </a:schemeClr>
                </a:solidFill>
                <a:latin typeface="Constantia" pitchFamily="18" charset="0"/>
              </a:rPr>
              <a:t> 5: 8-11</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8" name="Rechthoek 7"/>
          <p:cNvSpPr/>
          <p:nvPr/>
        </p:nvSpPr>
        <p:spPr>
          <a:xfrm>
            <a:off x="611560" y="1052736"/>
            <a:ext cx="7920880" cy="3754874"/>
          </a:xfrm>
          <a:prstGeom prst="rect">
            <a:avLst/>
          </a:prstGeom>
        </p:spPr>
        <p:txBody>
          <a:bodyPr wrap="square">
            <a:spAutoFit/>
          </a:bodyPr>
          <a:lstStyle/>
          <a:p>
            <a:endParaRPr lang="nl-NL" dirty="0" smtClean="0">
              <a:solidFill>
                <a:schemeClr val="accent4">
                  <a:lumMod val="50000"/>
                </a:schemeClr>
              </a:solidFill>
              <a:latin typeface="Constantia" pitchFamily="18" charset="0"/>
            </a:endParaRPr>
          </a:p>
          <a:p>
            <a:r>
              <a:rPr lang="nl-NL" sz="2000" dirty="0" smtClean="0">
                <a:solidFill>
                  <a:schemeClr val="accent4">
                    <a:lumMod val="50000"/>
                  </a:schemeClr>
                </a:solidFill>
                <a:latin typeface="Constantia" pitchFamily="18" charset="0"/>
              </a:rPr>
              <a:t>8 Wees waakzaam, wees op uw hoede, </a:t>
            </a:r>
          </a:p>
          <a:p>
            <a:r>
              <a:rPr lang="nl-NL" sz="2000" dirty="0" smtClean="0">
                <a:solidFill>
                  <a:schemeClr val="accent4">
                    <a:lumMod val="50000"/>
                  </a:schemeClr>
                </a:solidFill>
                <a:latin typeface="Constantia" pitchFamily="18" charset="0"/>
              </a:rPr>
              <a:t>want uw vijand, de duivel, zwerft rond als </a:t>
            </a:r>
          </a:p>
          <a:p>
            <a:r>
              <a:rPr lang="nl-NL" sz="2000" dirty="0" smtClean="0">
                <a:solidFill>
                  <a:schemeClr val="accent4">
                    <a:lumMod val="50000"/>
                  </a:schemeClr>
                </a:solidFill>
                <a:latin typeface="Constantia" pitchFamily="18" charset="0"/>
              </a:rPr>
              <a:t>een brullende leeuw, op zoek naar een prooi. </a:t>
            </a:r>
          </a:p>
          <a:p>
            <a:r>
              <a:rPr lang="nl-NL" sz="2000" dirty="0" smtClean="0">
                <a:solidFill>
                  <a:schemeClr val="accent4">
                    <a:lumMod val="50000"/>
                  </a:schemeClr>
                </a:solidFill>
                <a:latin typeface="Constantia" pitchFamily="18" charset="0"/>
              </a:rPr>
              <a:t>9 Stel u tegen hem teweer, gesterkt door uw </a:t>
            </a:r>
          </a:p>
          <a:p>
            <a:r>
              <a:rPr lang="nl-NL" sz="2000" dirty="0" smtClean="0">
                <a:solidFill>
                  <a:schemeClr val="accent4">
                    <a:lumMod val="50000"/>
                  </a:schemeClr>
                </a:solidFill>
                <a:latin typeface="Constantia" pitchFamily="18" charset="0"/>
              </a:rPr>
              <a:t>geloof, in het besef dat uw broeders en </a:t>
            </a:r>
          </a:p>
          <a:p>
            <a:r>
              <a:rPr lang="nl-NL" sz="2000" dirty="0" smtClean="0">
                <a:solidFill>
                  <a:schemeClr val="accent4">
                    <a:lumMod val="50000"/>
                  </a:schemeClr>
                </a:solidFill>
                <a:latin typeface="Constantia" pitchFamily="18" charset="0"/>
              </a:rPr>
              <a:t>zusters, waar ook ter wereld, onder hetzelfde leed gebukt gaan. 10 Maar al moet u nog korte tijd lijden, God, de bron van alle genade, heeft u geroepen om in Christus Jezus deel te krijgen aan zijn eeuwige luister. God zal u sterk en krachtig maken, zodat u staande zult blijven en niet meer zult wankelen. 11 Hem komt de macht toe, voor eeuwig. Amen</a:t>
            </a:r>
            <a:r>
              <a:rPr lang="nl-NL" sz="2000" dirty="0" smtClean="0">
                <a:latin typeface="Constantia" pitchFamily="18" charset="0"/>
              </a:rPr>
              <a:t>. </a:t>
            </a:r>
            <a:endParaRPr lang="nl-NL" sz="2000" dirty="0">
              <a:latin typeface="Constantia" pitchFamily="18" charset="0"/>
            </a:endParaRP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3501008"/>
            <a:ext cx="8136904"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Waarom is er lijden?</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3501008"/>
            <a:ext cx="8136904"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Er is hoop en troost</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11560" y="260648"/>
            <a:ext cx="3672408" cy="2400657"/>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1 Korintiërs 10: 13</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8" name="Rechthoek 7"/>
          <p:cNvSpPr/>
          <p:nvPr/>
        </p:nvSpPr>
        <p:spPr>
          <a:xfrm>
            <a:off x="611560" y="620688"/>
            <a:ext cx="7920880" cy="4688656"/>
          </a:xfrm>
          <a:prstGeom prst="rect">
            <a:avLst/>
          </a:prstGeom>
        </p:spPr>
        <p:txBody>
          <a:bodyPr wrap="square">
            <a:spAutoFit/>
          </a:bodyPr>
          <a:lstStyle/>
          <a:p>
            <a:r>
              <a:rPr lang="nl-NL" dirty="0" smtClean="0">
                <a:solidFill>
                  <a:schemeClr val="accent4">
                    <a:lumMod val="50000"/>
                  </a:schemeClr>
                </a:solidFill>
                <a:latin typeface="Constantia" pitchFamily="18" charset="0"/>
              </a:rPr>
              <a:t>13 U hebt geen beproevingen te doorstaan </a:t>
            </a:r>
          </a:p>
          <a:p>
            <a:r>
              <a:rPr lang="nl-NL" dirty="0" smtClean="0">
                <a:solidFill>
                  <a:schemeClr val="accent4">
                    <a:lumMod val="50000"/>
                  </a:schemeClr>
                </a:solidFill>
                <a:latin typeface="Constantia" pitchFamily="18" charset="0"/>
              </a:rPr>
              <a:t>die niet voor mensen te dragen zijn. God is </a:t>
            </a:r>
          </a:p>
          <a:p>
            <a:r>
              <a:rPr lang="nl-NL" dirty="0" smtClean="0">
                <a:solidFill>
                  <a:schemeClr val="accent4">
                    <a:lumMod val="50000"/>
                  </a:schemeClr>
                </a:solidFill>
                <a:latin typeface="Constantia" pitchFamily="18" charset="0"/>
              </a:rPr>
              <a:t>trouw en zal niet toestaan dat u boven uw </a:t>
            </a:r>
          </a:p>
          <a:p>
            <a:r>
              <a:rPr lang="nl-NL" dirty="0" smtClean="0">
                <a:solidFill>
                  <a:schemeClr val="accent4">
                    <a:lumMod val="50000"/>
                  </a:schemeClr>
                </a:solidFill>
                <a:latin typeface="Constantia" pitchFamily="18" charset="0"/>
              </a:rPr>
              <a:t>krachten wordt beproefd: hij geeft u </a:t>
            </a:r>
            <a:r>
              <a:rPr lang="nl-NL" dirty="0" err="1" smtClean="0">
                <a:solidFill>
                  <a:schemeClr val="accent4">
                    <a:lumMod val="50000"/>
                  </a:schemeClr>
                </a:solidFill>
                <a:latin typeface="Constantia" pitchFamily="18" charset="0"/>
              </a:rPr>
              <a:t>mét</a:t>
            </a:r>
            <a:r>
              <a:rPr lang="nl-NL" dirty="0" smtClean="0">
                <a:solidFill>
                  <a:schemeClr val="accent4">
                    <a:lumMod val="50000"/>
                  </a:schemeClr>
                </a:solidFill>
                <a:latin typeface="Constantia" pitchFamily="18" charset="0"/>
              </a:rPr>
              <a:t> de </a:t>
            </a:r>
          </a:p>
          <a:p>
            <a:r>
              <a:rPr lang="nl-NL" dirty="0" smtClean="0">
                <a:solidFill>
                  <a:schemeClr val="accent4">
                    <a:lumMod val="50000"/>
                  </a:schemeClr>
                </a:solidFill>
                <a:latin typeface="Constantia" pitchFamily="18" charset="0"/>
              </a:rPr>
              <a:t>beproeving ook de uitweg, zodat u haar </a:t>
            </a:r>
          </a:p>
          <a:p>
            <a:r>
              <a:rPr lang="nl-NL" dirty="0" smtClean="0">
                <a:solidFill>
                  <a:schemeClr val="accent4">
                    <a:lumMod val="50000"/>
                  </a:schemeClr>
                </a:solidFill>
                <a:latin typeface="Constantia" pitchFamily="18" charset="0"/>
              </a:rPr>
              <a:t>kunt doorstaan.</a:t>
            </a:r>
          </a:p>
          <a:p>
            <a:endParaRPr lang="nl-NL" dirty="0" smtClean="0">
              <a:solidFill>
                <a:schemeClr val="accent4">
                  <a:lumMod val="50000"/>
                </a:schemeClr>
              </a:solidFill>
              <a:latin typeface="Constantia" pitchFamily="18" charset="0"/>
            </a:endParaRPr>
          </a:p>
          <a:p>
            <a:r>
              <a:rPr lang="nl-NL" sz="2400" b="1" dirty="0" smtClean="0">
                <a:solidFill>
                  <a:schemeClr val="accent4">
                    <a:lumMod val="50000"/>
                  </a:schemeClr>
                </a:solidFill>
                <a:latin typeface="Constantia" pitchFamily="18" charset="0"/>
              </a:rPr>
              <a:t>1 Tessalonicenzen 4: 16-18 </a:t>
            </a:r>
          </a:p>
          <a:p>
            <a:r>
              <a:rPr lang="nl-NL" dirty="0" smtClean="0">
                <a:solidFill>
                  <a:schemeClr val="accent4">
                    <a:lumMod val="50000"/>
                  </a:schemeClr>
                </a:solidFill>
                <a:latin typeface="Constantia" pitchFamily="18" charset="0"/>
              </a:rPr>
              <a:t>16 Wanneer het signaal gegeven wordt, de aartsengel zijn stem verheft en de bazuin van God weerklinkt, zal de Heer zelf uit de hemel neerdalen. Dan zullen eerst de doden die Christus toebehoren opstaan, 17 en daarna zullen wij, die nog in leven zijn, samen met hen op de wolken worden weggevoerd en gaan we in de lucht de Heer tegemoet. Dan zullen we altijd bij hem zijn. 18 Troost elkaar met deze woorden.</a:t>
            </a:r>
          </a:p>
          <a:p>
            <a:endParaRPr lang="nl-NL" dirty="0" smtClean="0">
              <a:latin typeface="Constantia" pitchFamily="18" charset="0"/>
            </a:endParaRPr>
          </a:p>
          <a:p>
            <a:endParaRPr lang="nl-NL" dirty="0">
              <a:latin typeface="Constantia" pitchFamily="18" charset="0"/>
            </a:endParaRP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6156176" y="260648"/>
            <a:ext cx="2848351" cy="1665777"/>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179512" y="260648"/>
            <a:ext cx="8784976" cy="6832640"/>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Wat doe ik hier vandaag?</a:t>
            </a:r>
          </a:p>
          <a:p>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leer wat het voorbeeld van een </a:t>
            </a:r>
          </a:p>
          <a:p>
            <a:r>
              <a:rPr lang="nl-NL" sz="2400" dirty="0" smtClean="0">
                <a:solidFill>
                  <a:schemeClr val="accent4">
                    <a:lumMod val="50000"/>
                  </a:schemeClr>
                </a:solidFill>
                <a:latin typeface="Constantia" pitchFamily="18" charset="0"/>
              </a:rPr>
              <a:t>vrouw met weeën te maken heeft </a:t>
            </a:r>
          </a:p>
          <a:p>
            <a:r>
              <a:rPr lang="nl-NL" sz="2400" dirty="0" smtClean="0">
                <a:solidFill>
                  <a:schemeClr val="accent4">
                    <a:lumMod val="50000"/>
                  </a:schemeClr>
                </a:solidFill>
                <a:latin typeface="Constantia" pitchFamily="18" charset="0"/>
              </a:rPr>
              <a:t>met de toekomst. </a:t>
            </a:r>
          </a:p>
          <a:p>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mag mijn vragen stellen over moeilijke dingen, zoals ellende in de wereld. </a:t>
            </a:r>
          </a:p>
          <a:p>
            <a:pPr>
              <a:buFont typeface="Arial" pitchFamily="34" charset="0"/>
              <a:buChar char="•"/>
            </a:pPr>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herken de pogingen van Satan om mij van God weg te houden.</a:t>
            </a:r>
          </a:p>
          <a:p>
            <a:endParaRPr lang="nl-NL" sz="2400" dirty="0" smtClean="0">
              <a:solidFill>
                <a:schemeClr val="accent4">
                  <a:lumMod val="50000"/>
                </a:schemeClr>
              </a:solidFill>
              <a:latin typeface="Constantia" pitchFamily="18" charset="0"/>
            </a:endParaRPr>
          </a:p>
          <a:p>
            <a:pPr>
              <a:buFont typeface="Arial" pitchFamily="34" charset="0"/>
              <a:buChar char="•"/>
            </a:pPr>
            <a:r>
              <a:rPr lang="nl-NL" sz="2400" dirty="0" smtClean="0">
                <a:solidFill>
                  <a:schemeClr val="accent4">
                    <a:lumMod val="50000"/>
                  </a:schemeClr>
                </a:solidFill>
                <a:latin typeface="Constantia" pitchFamily="18" charset="0"/>
              </a:rPr>
              <a:t>Ik mag ontdekken dat God mij en andere christenen altijd een uitweg zal geven bij problemen. </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109088"/>
            <a:ext cx="4572000" cy="174891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692696"/>
            <a:ext cx="3672408"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Bevalling</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3501008"/>
            <a:ext cx="8136904"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Een heleboel ellende</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692696"/>
            <a:ext cx="7776864" cy="5724644"/>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Romeinen 8: 22 en 23</a:t>
            </a:r>
          </a:p>
          <a:p>
            <a:endParaRPr lang="nl-NL" sz="2400" dirty="0" smtClean="0">
              <a:solidFill>
                <a:schemeClr val="accent4">
                  <a:lumMod val="50000"/>
                </a:schemeClr>
              </a:solidFill>
              <a:latin typeface="Constantia" pitchFamily="18" charset="0"/>
            </a:endParaRPr>
          </a:p>
          <a:p>
            <a:r>
              <a:rPr lang="nl-NL" sz="2400" dirty="0" smtClean="0">
                <a:solidFill>
                  <a:schemeClr val="accent4">
                    <a:lumMod val="50000"/>
                  </a:schemeClr>
                </a:solidFill>
                <a:latin typeface="Constantia" pitchFamily="18" charset="0"/>
              </a:rPr>
              <a:t>22 Wij weten dat de hele </a:t>
            </a:r>
          </a:p>
          <a:p>
            <a:r>
              <a:rPr lang="nl-NL" sz="2400" dirty="0" smtClean="0">
                <a:solidFill>
                  <a:schemeClr val="accent4">
                    <a:lumMod val="50000"/>
                  </a:schemeClr>
                </a:solidFill>
                <a:latin typeface="Constantia" pitchFamily="18" charset="0"/>
              </a:rPr>
              <a:t>schepping nog altijd als in </a:t>
            </a:r>
          </a:p>
          <a:p>
            <a:r>
              <a:rPr lang="nl-NL" sz="2400" dirty="0" smtClean="0">
                <a:solidFill>
                  <a:schemeClr val="accent4">
                    <a:lumMod val="50000"/>
                  </a:schemeClr>
                </a:solidFill>
                <a:latin typeface="Constantia" pitchFamily="18" charset="0"/>
              </a:rPr>
              <a:t>barensweeën zucht en lijdt. </a:t>
            </a:r>
          </a:p>
          <a:p>
            <a:r>
              <a:rPr lang="nl-NL" sz="2400" dirty="0" smtClean="0">
                <a:solidFill>
                  <a:schemeClr val="accent4">
                    <a:lumMod val="50000"/>
                  </a:schemeClr>
                </a:solidFill>
                <a:latin typeface="Constantia" pitchFamily="18" charset="0"/>
              </a:rPr>
              <a:t>23 En dat niet alleen, ook wijzelf, </a:t>
            </a:r>
          </a:p>
          <a:p>
            <a:r>
              <a:rPr lang="nl-NL" sz="2400" dirty="0" smtClean="0">
                <a:solidFill>
                  <a:schemeClr val="accent4">
                    <a:lumMod val="50000"/>
                  </a:schemeClr>
                </a:solidFill>
                <a:latin typeface="Constantia" pitchFamily="18" charset="0"/>
              </a:rPr>
              <a:t>die als voorschot de Geest hebben ontvangen, ook wij zuchten in onszelf in afwachting van de openbaring dat we kinderen van God zijn, de verlossing van ons sterfelijk bestaan.</a:t>
            </a:r>
          </a:p>
          <a:p>
            <a:endParaRPr lang="nl-NL" dirty="0" smtClean="0">
              <a:latin typeface="Constantia" pitchFamily="18" charset="0"/>
            </a:endParaRPr>
          </a:p>
          <a:p>
            <a:endParaRPr lang="nl-NL" u="sng" dirty="0" smtClean="0">
              <a:latin typeface="Constantia" pitchFamily="18" charset="0"/>
            </a:endParaRPr>
          </a:p>
          <a:p>
            <a:endParaRPr lang="nl-NL" u="sng" dirty="0" smtClean="0">
              <a:latin typeface="Constantia" pitchFamily="18" charset="0"/>
            </a:endParaRPr>
          </a:p>
          <a:p>
            <a:endParaRPr lang="nl-NL" u="sng" dirty="0" smtClean="0">
              <a:latin typeface="Constantia" pitchFamily="18" charset="0"/>
            </a:endParaRPr>
          </a:p>
          <a:p>
            <a:endParaRPr lang="nl-NL" u="sng" dirty="0" smtClean="0">
              <a:latin typeface="Constantia" pitchFamily="18" charset="0"/>
            </a:endParaRPr>
          </a:p>
          <a:p>
            <a:endParaRPr lang="nl-NL" u="sng" dirty="0" smtClean="0">
              <a:latin typeface="Constantia" pitchFamily="18" charset="0"/>
            </a:endParaRPr>
          </a:p>
          <a:p>
            <a:r>
              <a:rPr lang="nl-NL" dirty="0" smtClean="0">
                <a:latin typeface="Constantia" pitchFamily="18" charset="0"/>
              </a:rPr>
              <a:t> </a:t>
            </a:r>
            <a:endParaRPr lang="nl-NL" dirty="0">
              <a:latin typeface="Constantia" pitchFamily="18" charset="0"/>
            </a:endParaRPr>
          </a:p>
        </p:txBody>
      </p:sp>
      <p:sp>
        <p:nvSpPr>
          <p:cNvPr id="8" name="Rechthoek 7"/>
          <p:cNvSpPr/>
          <p:nvPr/>
        </p:nvSpPr>
        <p:spPr>
          <a:xfrm>
            <a:off x="683568" y="1124744"/>
            <a:ext cx="4572000" cy="646331"/>
          </a:xfrm>
          <a:prstGeom prst="rect">
            <a:avLst/>
          </a:prstGeom>
        </p:spPr>
        <p:txBody>
          <a:bodyPr>
            <a:spAutoFit/>
          </a:bodyPr>
          <a:lstStyle/>
          <a:p>
            <a:endParaRPr lang="nl-NL" dirty="0" smtClean="0">
              <a:solidFill>
                <a:schemeClr val="accent4">
                  <a:lumMod val="50000"/>
                </a:schemeClr>
              </a:solidFill>
            </a:endParaRPr>
          </a:p>
          <a:p>
            <a:endParaRPr lang="nl-NL" dirty="0">
              <a:solidFill>
                <a:schemeClr val="accent4">
                  <a:lumMod val="50000"/>
                </a:schemeClr>
              </a:solidFill>
            </a:endParaRPr>
          </a:p>
        </p:txBody>
      </p:sp>
      <p:pic>
        <p:nvPicPr>
          <p:cNvPr id="1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3501008"/>
            <a:ext cx="8136904"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Job zucht</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680066" y="260648"/>
            <a:ext cx="3324461" cy="1944216"/>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692696"/>
            <a:ext cx="3672408" cy="2400657"/>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Job 1: 9-12</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12" name="Rechthoek 11"/>
          <p:cNvSpPr/>
          <p:nvPr/>
        </p:nvSpPr>
        <p:spPr>
          <a:xfrm>
            <a:off x="755576" y="1052736"/>
            <a:ext cx="7632848" cy="3170099"/>
          </a:xfrm>
          <a:prstGeom prst="rect">
            <a:avLst/>
          </a:prstGeom>
        </p:spPr>
        <p:txBody>
          <a:bodyPr wrap="square">
            <a:spAutoFit/>
          </a:bodyPr>
          <a:lstStyle/>
          <a:p>
            <a:r>
              <a:rPr lang="nl-NL" sz="2000" dirty="0" smtClean="0">
                <a:solidFill>
                  <a:schemeClr val="accent4">
                    <a:lumMod val="50000"/>
                  </a:schemeClr>
                </a:solidFill>
                <a:latin typeface="Constantia" pitchFamily="18" charset="0"/>
              </a:rPr>
              <a:t>9 Satan antwoordde de HEER: ‘Zou Job </a:t>
            </a:r>
          </a:p>
          <a:p>
            <a:r>
              <a:rPr lang="nl-NL" sz="2000" dirty="0" smtClean="0">
                <a:solidFill>
                  <a:schemeClr val="accent4">
                    <a:lumMod val="50000"/>
                  </a:schemeClr>
                </a:solidFill>
                <a:latin typeface="Constantia" pitchFamily="18" charset="0"/>
              </a:rPr>
              <a:t>werkelijk zonder reden zoveel ontzag voor </a:t>
            </a:r>
          </a:p>
          <a:p>
            <a:r>
              <a:rPr lang="nl-NL" sz="2000" dirty="0" smtClean="0">
                <a:solidFill>
                  <a:schemeClr val="accent4">
                    <a:lumMod val="50000"/>
                  </a:schemeClr>
                </a:solidFill>
                <a:latin typeface="Constantia" pitchFamily="18" charset="0"/>
              </a:rPr>
              <a:t>God hebben? 10 U beschermt hem immers,</a:t>
            </a:r>
          </a:p>
          <a:p>
            <a:r>
              <a:rPr lang="nl-NL" sz="2000" dirty="0" smtClean="0">
                <a:solidFill>
                  <a:schemeClr val="accent4">
                    <a:lumMod val="50000"/>
                  </a:schemeClr>
                </a:solidFill>
                <a:latin typeface="Constantia" pitchFamily="18" charset="0"/>
              </a:rPr>
              <a:t>evenals zijn gezin en alles wat hem </a:t>
            </a:r>
          </a:p>
          <a:p>
            <a:r>
              <a:rPr lang="nl-NL" sz="2000" dirty="0" smtClean="0">
                <a:solidFill>
                  <a:schemeClr val="accent4">
                    <a:lumMod val="50000"/>
                  </a:schemeClr>
                </a:solidFill>
                <a:latin typeface="Constantia" pitchFamily="18" charset="0"/>
              </a:rPr>
              <a:t>toebehoort. U hebt het werk dat hij doet gezegend, zodat zijn bezit zich steeds meer uitbreidt. 11 Maar als u uw hand naar hem uitstrekt en aantast wat hem toebehoort, zal hij u ongetwijfeld in uw gezicht vervloeken.’ 12 Toen zei de HEER tegen Satan: ‘Goed, met alles wat van hem is mag je doen wat je wilt, maar raak Job zelf niet aan.’ Hierop vertrok Satan.</a:t>
            </a:r>
            <a:endParaRPr lang="nl-NL" sz="2000" dirty="0">
              <a:solidFill>
                <a:schemeClr val="accent4">
                  <a:lumMod val="50000"/>
                </a:schemeClr>
              </a:solidFill>
              <a:latin typeface="Constantia" pitchFamily="18" charset="0"/>
            </a:endParaRPr>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680066" y="260648"/>
            <a:ext cx="3324461" cy="1944216"/>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692696"/>
            <a:ext cx="3672408" cy="2400657"/>
          </a:xfrm>
          <a:prstGeom prst="rect">
            <a:avLst/>
          </a:prstGeom>
        </p:spPr>
        <p:txBody>
          <a:bodyPr wrap="square">
            <a:spAutoFit/>
          </a:bodyPr>
          <a:lstStyle/>
          <a:p>
            <a:r>
              <a:rPr lang="nl-NL" sz="2400" b="1" dirty="0" smtClean="0">
                <a:solidFill>
                  <a:schemeClr val="accent4">
                    <a:lumMod val="50000"/>
                  </a:schemeClr>
                </a:solidFill>
                <a:latin typeface="Constantia" pitchFamily="18" charset="0"/>
              </a:rPr>
              <a:t>Job 2: 7-10</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12" name="Rechthoek 11"/>
          <p:cNvSpPr/>
          <p:nvPr/>
        </p:nvSpPr>
        <p:spPr>
          <a:xfrm>
            <a:off x="755576" y="1052736"/>
            <a:ext cx="7632848" cy="3170099"/>
          </a:xfrm>
          <a:prstGeom prst="rect">
            <a:avLst/>
          </a:prstGeom>
        </p:spPr>
        <p:txBody>
          <a:bodyPr wrap="square">
            <a:spAutoFit/>
          </a:bodyPr>
          <a:lstStyle/>
          <a:p>
            <a:r>
              <a:rPr lang="nl-NL" sz="2000" dirty="0" smtClean="0">
                <a:solidFill>
                  <a:schemeClr val="accent4">
                    <a:lumMod val="50000"/>
                  </a:schemeClr>
                </a:solidFill>
                <a:latin typeface="Constantia" pitchFamily="18" charset="0"/>
              </a:rPr>
              <a:t>7 Hierop vertrok Satan en overdekte Job </a:t>
            </a:r>
          </a:p>
          <a:p>
            <a:r>
              <a:rPr lang="nl-NL" sz="2000" dirty="0" smtClean="0">
                <a:solidFill>
                  <a:schemeClr val="accent4">
                    <a:lumMod val="50000"/>
                  </a:schemeClr>
                </a:solidFill>
                <a:latin typeface="Constantia" pitchFamily="18" charset="0"/>
              </a:rPr>
              <a:t>van voetzool tot kruin met kwaadaardige </a:t>
            </a:r>
          </a:p>
          <a:p>
            <a:r>
              <a:rPr lang="nl-NL" sz="2000" dirty="0" smtClean="0">
                <a:solidFill>
                  <a:schemeClr val="accent4">
                    <a:lumMod val="50000"/>
                  </a:schemeClr>
                </a:solidFill>
                <a:latin typeface="Constantia" pitchFamily="18" charset="0"/>
              </a:rPr>
              <a:t>zweren. 8 Job pakte een potscherf om zich </a:t>
            </a:r>
          </a:p>
          <a:p>
            <a:r>
              <a:rPr lang="nl-NL" sz="2000" dirty="0" smtClean="0">
                <a:solidFill>
                  <a:schemeClr val="accent4">
                    <a:lumMod val="50000"/>
                  </a:schemeClr>
                </a:solidFill>
                <a:latin typeface="Constantia" pitchFamily="18" charset="0"/>
              </a:rPr>
              <a:t>te krabben, terwijl hij in het stof en het vuil </a:t>
            </a:r>
          </a:p>
          <a:p>
            <a:r>
              <a:rPr lang="nl-NL" sz="2000" dirty="0" smtClean="0">
                <a:solidFill>
                  <a:schemeClr val="accent4">
                    <a:lumMod val="50000"/>
                  </a:schemeClr>
                </a:solidFill>
                <a:latin typeface="Constantia" pitchFamily="18" charset="0"/>
              </a:rPr>
              <a:t>zat. 9 Zijn vrouw zei tegen hem: ‘Waarom </a:t>
            </a:r>
          </a:p>
          <a:p>
            <a:r>
              <a:rPr lang="nl-NL" sz="2000" dirty="0" smtClean="0">
                <a:solidFill>
                  <a:schemeClr val="accent4">
                    <a:lumMod val="50000"/>
                  </a:schemeClr>
                </a:solidFill>
                <a:latin typeface="Constantia" pitchFamily="18" charset="0"/>
              </a:rPr>
              <a:t>blijf je zo onberispelijk? Vervloek God toch en sterf.’ 10 Maar Job zei tegen haar: ‘Je woorden zijn de woorden van een dwaas. Al het goede aanvaarden we van God, zouden we dan het kwade niet aanvaarden?’ Ondanks alles zondigde Job niet en sprak hij geen onvertogen woord. </a:t>
            </a:r>
            <a:endParaRPr lang="nl-NL" sz="2000" dirty="0">
              <a:solidFill>
                <a:schemeClr val="accent4">
                  <a:lumMod val="50000"/>
                </a:schemeClr>
              </a:solidFill>
              <a:latin typeface="Constantia" pitchFamily="18" charset="0"/>
            </a:endParaRPr>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5805264"/>
            <a:ext cx="3933058" cy="823605"/>
          </a:xfrm>
        </p:spPr>
        <p:txBody>
          <a:bodyPr>
            <a:prstTxWarp prst="textWave2">
              <a:avLst>
                <a:gd name="adj1" fmla="val 0"/>
                <a:gd name="adj2" fmla="val 257"/>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15 ZUCHTEN</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1412777"/>
            <a:ext cx="6030416" cy="2031325"/>
          </a:xfrm>
          <a:prstGeom prst="rect">
            <a:avLst/>
          </a:prstGeom>
        </p:spPr>
        <p:txBody>
          <a:bodyPr wrap="square">
            <a:spAutoFit/>
          </a:bodyPr>
          <a:lstStyle/>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5148064" y="260648"/>
            <a:ext cx="3856463" cy="2255342"/>
          </a:xfrm>
          <a:prstGeom prst="rect">
            <a:avLst/>
          </a:prstGeom>
          <a:ln>
            <a:noFill/>
          </a:ln>
          <a:effectLst>
            <a:outerShdw blurRad="292100" dist="139700" dir="2700000" algn="tl" rotWithShape="0">
              <a:srgbClr val="333333">
                <a:alpha val="65000"/>
              </a:srgbClr>
            </a:outerShdw>
          </a:effectLst>
        </p:spPr>
      </p:pic>
      <p:sp>
        <p:nvSpPr>
          <p:cNvPr id="9" name="Rechthoek 8"/>
          <p:cNvSpPr/>
          <p:nvPr/>
        </p:nvSpPr>
        <p:spPr>
          <a:xfrm>
            <a:off x="683568" y="3501008"/>
            <a:ext cx="8136904" cy="2646878"/>
          </a:xfrm>
          <a:prstGeom prst="rect">
            <a:avLst/>
          </a:prstGeom>
        </p:spPr>
        <p:txBody>
          <a:bodyPr wrap="square">
            <a:spAutoFit/>
          </a:bodyPr>
          <a:lstStyle/>
          <a:p>
            <a:r>
              <a:rPr lang="nl-NL" sz="4000" b="1" dirty="0" smtClean="0">
                <a:solidFill>
                  <a:schemeClr val="accent4">
                    <a:lumMod val="50000"/>
                  </a:schemeClr>
                </a:solidFill>
                <a:latin typeface="Constantia" pitchFamily="18" charset="0"/>
              </a:rPr>
              <a:t>Satan in actie</a:t>
            </a: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412</TotalTime>
  <Words>760</Words>
  <Application>Microsoft Office PowerPoint</Application>
  <PresentationFormat>Diavoorstelling (4:3)</PresentationFormat>
  <Paragraphs>267</Paragraphs>
  <Slides>13</Slides>
  <Notes>13</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Trek</vt:lpstr>
      <vt:lpstr>Les  15 ZUCHTEN </vt:lpstr>
      <vt:lpstr>Les  15 ZUCHTEN </vt:lpstr>
      <vt:lpstr>Les  15 ZUCHTEN </vt:lpstr>
      <vt:lpstr>Les  15 ZUCHTEN </vt:lpstr>
      <vt:lpstr>Les  15 ZUCHTEN </vt:lpstr>
      <vt:lpstr>Les  15 ZUCHTEN </vt:lpstr>
      <vt:lpstr>Les  15 ZUCHTEN </vt:lpstr>
      <vt:lpstr>Les  15 ZUCHTEN </vt:lpstr>
      <vt:lpstr>Les  15 ZUCHTEN </vt:lpstr>
      <vt:lpstr>Les  15 ZUCHTEN </vt:lpstr>
      <vt:lpstr>Les  15 ZUCHTEN </vt:lpstr>
      <vt:lpstr>Les  15 ZUCHTEN </vt:lpstr>
      <vt:lpstr>Les  15 ZUCHTEN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59</cp:revision>
  <dcterms:created xsi:type="dcterms:W3CDTF">2011-08-15T13:01:05Z</dcterms:created>
  <dcterms:modified xsi:type="dcterms:W3CDTF">2014-01-28T09:28:48Z</dcterms:modified>
</cp:coreProperties>
</file>