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4"/>
  </p:notesMasterIdLst>
  <p:sldIdLst>
    <p:sldId id="258" r:id="rId2"/>
    <p:sldId id="259" r:id="rId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55536C6-6A23-4CAC-87C8-317BB5DEDE4F}" type="datetimeFigureOut">
              <a:rPr lang="nl-NL"/>
              <a:pPr>
                <a:defRPr/>
              </a:pPr>
              <a:t>7-4-2014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82B03F7-FE67-4735-B72A-A4D9A1F17D0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B041C-35B8-4CEE-8D32-20F6B0A76B58}" type="datetimeFigureOut">
              <a:rPr lang="nl-NL"/>
              <a:pPr>
                <a:defRPr/>
              </a:pPr>
              <a:t>7-4-2014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7A606-D9CD-41EF-A3CE-707104093C5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82C40-05CB-41B1-9D24-7E7C1A10318A}" type="datetimeFigureOut">
              <a:rPr lang="nl-NL"/>
              <a:pPr>
                <a:defRPr/>
              </a:pPr>
              <a:t>7-4-2014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6DD67-B998-4081-8C4B-7D5C59F0426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8D5B4-0328-4387-868B-8E5E52727FDD}" type="datetimeFigureOut">
              <a:rPr lang="nl-NL"/>
              <a:pPr>
                <a:defRPr/>
              </a:pPr>
              <a:t>7-4-2014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449BF-BD7A-400B-B896-BF4032585D1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9911A-9A60-4286-8F66-88581CA96298}" type="datetimeFigureOut">
              <a:rPr lang="nl-NL"/>
              <a:pPr>
                <a:defRPr/>
              </a:pPr>
              <a:t>7-4-2014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B5E38-9C96-4FC5-8720-1BF45558CFC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A1E38-DA83-41D0-ADCD-F170A4F58CEA}" type="datetimeFigureOut">
              <a:rPr lang="nl-NL"/>
              <a:pPr>
                <a:defRPr/>
              </a:pPr>
              <a:t>7-4-2014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E18B4-546A-474D-9ECB-168F7536539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B0839-A930-4416-9ED1-84750A1D14FF}" type="datetimeFigureOut">
              <a:rPr lang="nl-NL"/>
              <a:pPr>
                <a:defRPr/>
              </a:pPr>
              <a:t>7-4-2014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31977-491B-42B1-B780-F3ACCD76F0E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7043A-9E45-4DE9-B168-582E37DB34B7}" type="datetimeFigureOut">
              <a:rPr lang="nl-NL"/>
              <a:pPr>
                <a:defRPr/>
              </a:pPr>
              <a:t>7-4-2014</a:t>
            </a:fld>
            <a:endParaRPr lang="nl-N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DDB94-4F24-40AE-ADCB-C56E2C0A79F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47A89-2950-4DFF-9046-9CD57FE9BA97}" type="datetimeFigureOut">
              <a:rPr lang="nl-NL"/>
              <a:pPr>
                <a:defRPr/>
              </a:pPr>
              <a:t>7-4-2014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C576E-986F-4D1C-B831-56F35600E81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0131F-5B35-46E1-93F8-E9B0B12C418A}" type="datetimeFigureOut">
              <a:rPr lang="nl-NL"/>
              <a:pPr>
                <a:defRPr/>
              </a:pPr>
              <a:t>7-4-2014</a:t>
            </a:fld>
            <a:endParaRPr lang="nl-N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AFA45-B343-45E3-B3D8-E6B1FDD2A70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A883F-FA4C-4212-AE83-3BD47CD07320}" type="datetimeFigureOut">
              <a:rPr lang="nl-NL"/>
              <a:pPr>
                <a:defRPr/>
              </a:pPr>
              <a:t>7-4-2014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844F3-4B3B-45F5-981B-F33460DA8EC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BB5E3-730F-4502-83B8-04D31D0EE4F6}" type="datetimeFigureOut">
              <a:rPr lang="nl-NL"/>
              <a:pPr>
                <a:defRPr/>
              </a:pPr>
              <a:t>7-4-2014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207BE-328E-4ED2-BCAC-953D913E122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54B233-16BC-40A5-930C-77C81CAE279F}" type="datetimeFigureOut">
              <a:rPr lang="nl-NL"/>
              <a:pPr>
                <a:defRPr/>
              </a:pPr>
              <a:t>7-4-2014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295EF9C-BB8B-489C-93AA-B055978DAE1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1"/>
          <p:cNvSpPr>
            <a:spLocks noGrp="1"/>
          </p:cNvSpPr>
          <p:nvPr>
            <p:ph type="ctrTitle"/>
          </p:nvPr>
        </p:nvSpPr>
        <p:spPr>
          <a:xfrm>
            <a:off x="4716463" y="188913"/>
            <a:ext cx="4176712" cy="936625"/>
          </a:xfrm>
        </p:spPr>
        <p:txBody>
          <a:bodyPr/>
          <a:lstStyle/>
          <a:p>
            <a:pPr eaLnBrk="1" hangingPunct="1"/>
            <a:r>
              <a:rPr lang="nl-NL" sz="2800" b="1" smtClean="0">
                <a:solidFill>
                  <a:srgbClr val="558ED5"/>
                </a:solidFill>
              </a:rPr>
              <a:t>Les 15 Samen aan de slag</a:t>
            </a:r>
          </a:p>
        </p:txBody>
      </p:sp>
      <p:pic>
        <p:nvPicPr>
          <p:cNvPr id="2051" name="Picture 2" descr="13-a.pd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675" y="1341438"/>
            <a:ext cx="3135313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Afbeelding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4724400"/>
            <a:ext cx="1316037" cy="201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1"/>
          <p:cNvSpPr>
            <a:spLocks noGrp="1"/>
          </p:cNvSpPr>
          <p:nvPr>
            <p:ph type="ctrTitle"/>
          </p:nvPr>
        </p:nvSpPr>
        <p:spPr>
          <a:xfrm>
            <a:off x="3131840" y="5733256"/>
            <a:ext cx="4176712" cy="936625"/>
          </a:xfrm>
        </p:spPr>
        <p:txBody>
          <a:bodyPr/>
          <a:lstStyle/>
          <a:p>
            <a:pPr eaLnBrk="1" hangingPunct="1"/>
            <a:r>
              <a:rPr lang="nl-NL" sz="2800" b="1" dirty="0" smtClean="0">
                <a:solidFill>
                  <a:srgbClr val="558ED5"/>
                </a:solidFill>
              </a:rPr>
              <a:t>Les 15 Samen aan de slag</a:t>
            </a:r>
          </a:p>
        </p:txBody>
      </p:sp>
      <p:pic>
        <p:nvPicPr>
          <p:cNvPr id="2051" name="Picture 2" descr="13-a.pd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3716886"/>
            <a:ext cx="1839169" cy="2860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Afbeelding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4724400"/>
            <a:ext cx="1316037" cy="201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</TotalTime>
  <Words>12</Words>
  <Application>Microsoft Office PowerPoint</Application>
  <PresentationFormat>Diavoorstelling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5" baseType="lpstr">
      <vt:lpstr>Calibri</vt:lpstr>
      <vt:lpstr>Arial</vt:lpstr>
      <vt:lpstr>Office Theme</vt:lpstr>
      <vt:lpstr>Les 15 Samen aan de slag</vt:lpstr>
      <vt:lpstr>Les 15 Samen aan de slag</vt:lpstr>
    </vt:vector>
  </TitlesOfParts>
  <Company>Thuis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4 De vader schept</dc:title>
  <dc:creator>José Korsaan</dc:creator>
  <cp:lastModifiedBy>Ingrid Plantinga</cp:lastModifiedBy>
  <cp:revision>39</cp:revision>
  <dcterms:created xsi:type="dcterms:W3CDTF">2013-01-24T09:53:58Z</dcterms:created>
  <dcterms:modified xsi:type="dcterms:W3CDTF">2014-04-07T14:38:41Z</dcterms:modified>
</cp:coreProperties>
</file>