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2"/>
  </p:notesMasterIdLst>
  <p:sldIdLst>
    <p:sldId id="256" r:id="rId2"/>
    <p:sldId id="261" r:id="rId3"/>
    <p:sldId id="262" r:id="rId4"/>
    <p:sldId id="263" r:id="rId5"/>
    <p:sldId id="259" r:id="rId6"/>
    <p:sldId id="264" r:id="rId7"/>
    <p:sldId id="260" r:id="rId8"/>
    <p:sldId id="265" r:id="rId9"/>
    <p:sldId id="266" r:id="rId10"/>
    <p:sldId id="267" r:id="rId11"/>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F123D60A-19F6-4758-AB6E-CC930022DE7F}" type="datetimeFigureOut">
              <a:rPr lang="nl-NL"/>
              <a:pPr>
                <a:defRPr/>
              </a:pPr>
              <a:t>4-3-2014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1610E485-7CCA-43BB-84CF-7DE330A6B137}" type="slidenum">
              <a:rPr lang="nl-NL"/>
              <a:pPr>
                <a:defRPr/>
              </a:pPr>
              <a:t>‹nr.›</a:t>
            </a:fld>
            <a:endParaRPr lang="nl-NL"/>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8B983DE-C8CD-4830-B4D7-A59036CDA4B7}" type="slidenum">
              <a:rPr lang="nl-NL"/>
              <a:pPr fontAlgn="base">
                <a:spcBef>
                  <a:spcPct val="0"/>
                </a:spcBef>
                <a:spcAft>
                  <a:spcPct val="0"/>
                </a:spcAft>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8B983DE-C8CD-4830-B4D7-A59036CDA4B7}" type="slidenum">
              <a:rPr lang="nl-NL"/>
              <a:pPr fontAlgn="base">
                <a:spcBef>
                  <a:spcPct val="0"/>
                </a:spcBef>
                <a:spcAft>
                  <a:spcPct val="0"/>
                </a:spcAft>
              </a:pPr>
              <a:t>10</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8B983DE-C8CD-4830-B4D7-A59036CDA4B7}" type="slidenum">
              <a:rPr lang="nl-NL"/>
              <a:pPr fontAlgn="base">
                <a:spcBef>
                  <a:spcPct val="0"/>
                </a:spcBef>
                <a:spcAft>
                  <a:spcPct val="0"/>
                </a:spcAft>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8B983DE-C8CD-4830-B4D7-A59036CDA4B7}" type="slidenum">
              <a:rPr lang="nl-NL"/>
              <a:pPr fontAlgn="base">
                <a:spcBef>
                  <a:spcPct val="0"/>
                </a:spcBef>
                <a:spcAft>
                  <a:spcPct val="0"/>
                </a:spcAft>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8B983DE-C8CD-4830-B4D7-A59036CDA4B7}" type="slidenum">
              <a:rPr lang="nl-NL"/>
              <a:pPr fontAlgn="base">
                <a:spcBef>
                  <a:spcPct val="0"/>
                </a:spcBef>
                <a:spcAft>
                  <a:spcPct val="0"/>
                </a:spcAft>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7411"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FD33605-5E88-43C3-981D-D60F8EF3C75C}" type="slidenum">
              <a:rPr lang="nl-NL"/>
              <a:pPr fontAlgn="base">
                <a:spcBef>
                  <a:spcPct val="0"/>
                </a:spcBef>
                <a:spcAft>
                  <a:spcPct val="0"/>
                </a:spcAft>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8B983DE-C8CD-4830-B4D7-A59036CDA4B7}" type="slidenum">
              <a:rPr lang="nl-NL"/>
              <a:pPr fontAlgn="base">
                <a:spcBef>
                  <a:spcPct val="0"/>
                </a:spcBef>
                <a:spcAft>
                  <a:spcPct val="0"/>
                </a:spcAft>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945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9459"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2BA33F2-351F-4ED1-8DF7-7426BA317722}" type="slidenum">
              <a:rPr lang="nl-NL"/>
              <a:pPr fontAlgn="base">
                <a:spcBef>
                  <a:spcPct val="0"/>
                </a:spcBef>
                <a:spcAft>
                  <a:spcPct val="0"/>
                </a:spcAft>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945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9459"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2BA33F2-351F-4ED1-8DF7-7426BA317722}" type="slidenum">
              <a:rPr lang="nl-NL"/>
              <a:pPr fontAlgn="base">
                <a:spcBef>
                  <a:spcPct val="0"/>
                </a:spcBef>
                <a:spcAft>
                  <a:spcPct val="0"/>
                </a:spcAft>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8B983DE-C8CD-4830-B4D7-A59036CDA4B7}" type="slidenum">
              <a:rPr lang="nl-NL"/>
              <a:pPr fontAlgn="base">
                <a:spcBef>
                  <a:spcPct val="0"/>
                </a:spcBef>
                <a:spcAft>
                  <a:spcPct val="0"/>
                </a:spcAft>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4" name="Rechthoek 3"/>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hte verbindingslijn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2" name="Titel 11"/>
          <p:cNvSpPr>
            <a:spLocks noGrp="1"/>
          </p:cNvSpPr>
          <p:nvPr>
            <p:ph type="ctrTitle"/>
          </p:nvPr>
        </p:nvSpPr>
        <p:spPr>
          <a:xfrm>
            <a:off x="3366868" y="533400"/>
            <a:ext cx="5105400" cy="2868168"/>
          </a:xfrm>
        </p:spPr>
        <p:txBody>
          <a:bodyPr>
            <a:noAutofit/>
          </a:bodyPr>
          <a:lstStyle>
            <a:lvl1pPr algn="r">
              <a:defRPr sz="4200" b="1"/>
            </a:lvl1pPr>
            <a:extLst/>
          </a:lstStyle>
          <a:p>
            <a:r>
              <a:rPr lang="nl-NL" smtClean="0"/>
              <a:t>Klik om de stijl te bewerken</a:t>
            </a:r>
            <a:endParaRPr lang="en-US"/>
          </a:p>
        </p:txBody>
      </p:sp>
      <p:sp>
        <p:nvSpPr>
          <p:cNvPr id="25" name="Ondertitel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nl-NL" smtClean="0"/>
              <a:t>Klik om het opmaakprofiel van de modelondertitel te bewerken</a:t>
            </a:r>
            <a:endParaRPr lang="en-US"/>
          </a:p>
        </p:txBody>
      </p:sp>
      <p:sp>
        <p:nvSpPr>
          <p:cNvPr id="6" name="Tijdelijke aanduiding voor datum 30"/>
          <p:cNvSpPr>
            <a:spLocks noGrp="1"/>
          </p:cNvSpPr>
          <p:nvPr>
            <p:ph type="dt" sz="half" idx="10"/>
          </p:nvPr>
        </p:nvSpPr>
        <p:spPr>
          <a:xfrm>
            <a:off x="5870575" y="6557963"/>
            <a:ext cx="2003425" cy="227012"/>
          </a:xfrm>
        </p:spPr>
        <p:txBody>
          <a:bodyPr/>
          <a:lstStyle>
            <a:lvl1pPr>
              <a:defRPr lang="en-US" smtClean="0">
                <a:solidFill>
                  <a:srgbClr val="FFFFFF"/>
                </a:solidFill>
              </a:defRPr>
            </a:lvl1pPr>
            <a:extLst/>
          </a:lstStyle>
          <a:p>
            <a:pPr>
              <a:defRPr/>
            </a:pPr>
            <a:fld id="{A7976272-4FB0-4F2D-B524-F64AC20A4C57}" type="datetime1">
              <a:rPr lang="nl-NL"/>
              <a:pPr>
                <a:defRPr/>
              </a:pPr>
              <a:t>4-3-2014</a:t>
            </a:fld>
            <a:endParaRPr lang="nl-NL"/>
          </a:p>
        </p:txBody>
      </p:sp>
      <p:sp>
        <p:nvSpPr>
          <p:cNvPr id="7" name="Tijdelijke aanduiding voor voettekst 17"/>
          <p:cNvSpPr>
            <a:spLocks noGrp="1"/>
          </p:cNvSpPr>
          <p:nvPr>
            <p:ph type="ftr" sz="quarter" idx="11"/>
          </p:nvPr>
        </p:nvSpPr>
        <p:spPr>
          <a:xfrm>
            <a:off x="2819400" y="6557963"/>
            <a:ext cx="2927350" cy="228600"/>
          </a:xfrm>
        </p:spPr>
        <p:txBody>
          <a:bodyPr/>
          <a:lstStyle>
            <a:lvl1pPr>
              <a:defRPr lang="en-US" smtClean="0">
                <a:solidFill>
                  <a:srgbClr val="FFFFFF"/>
                </a:solidFill>
              </a:defRPr>
            </a:lvl1pPr>
            <a:extLst/>
          </a:lstStyle>
          <a:p>
            <a:pPr>
              <a:defRPr/>
            </a:pPr>
            <a:r>
              <a:rPr lang="nl-NL"/>
              <a:t>Bericht van God</a:t>
            </a:r>
            <a:endParaRPr lang="nl-NL"/>
          </a:p>
        </p:txBody>
      </p:sp>
      <p:sp>
        <p:nvSpPr>
          <p:cNvPr id="8" name="Tijdelijke aanduiding voor dianummer 28"/>
          <p:cNvSpPr>
            <a:spLocks noGrp="1"/>
          </p:cNvSpPr>
          <p:nvPr>
            <p:ph type="sldNum" sz="quarter" idx="12"/>
          </p:nvPr>
        </p:nvSpPr>
        <p:spPr>
          <a:xfrm>
            <a:off x="7880350" y="6556375"/>
            <a:ext cx="588963" cy="228600"/>
          </a:xfrm>
        </p:spPr>
        <p:txBody>
          <a:bodyPr/>
          <a:lstStyle>
            <a:lvl1pPr>
              <a:defRPr lang="en-US" smtClean="0">
                <a:solidFill>
                  <a:srgbClr val="FFFFFF"/>
                </a:solidFill>
              </a:defRPr>
            </a:lvl1pPr>
            <a:extLst/>
          </a:lstStyle>
          <a:p>
            <a:pPr>
              <a:defRPr/>
            </a:pPr>
            <a:fld id="{C3CA583A-E6A4-452E-8986-7324C0EFAF97}" type="slidenum">
              <a:rPr lang="nl-NL"/>
              <a:pPr>
                <a:defRPr/>
              </a:pPr>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lang="nl-NL" smtClean="0"/>
              <a:t>Klik om de stijl te bewerken</a:t>
            </a:r>
            <a:endParaRPr lang="en-US"/>
          </a:p>
        </p:txBody>
      </p:sp>
      <p:sp>
        <p:nvSpPr>
          <p:cNvPr id="3" name="Tijdelijke aanduiding voor verticale tekst 2"/>
          <p:cNvSpPr>
            <a:spLocks noGrp="1"/>
          </p:cNvSpPr>
          <p:nvPr>
            <p:ph type="body" orient="vert" idx="1"/>
          </p:nvPr>
        </p:nvSpPr>
        <p:spPr/>
        <p:txBody>
          <a:bodyPr vert="eaVert"/>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26"/>
          <p:cNvSpPr>
            <a:spLocks noGrp="1"/>
          </p:cNvSpPr>
          <p:nvPr>
            <p:ph type="dt" sz="half" idx="10"/>
          </p:nvPr>
        </p:nvSpPr>
        <p:spPr/>
        <p:txBody>
          <a:bodyPr/>
          <a:lstStyle>
            <a:lvl1pPr>
              <a:defRPr/>
            </a:lvl1pPr>
          </a:lstStyle>
          <a:p>
            <a:pPr>
              <a:defRPr/>
            </a:pPr>
            <a:fld id="{A6617166-E8D3-4280-B8D2-0ACA2B09F21F}" type="datetime1">
              <a:rPr lang="nl-NL"/>
              <a:pPr>
                <a:defRPr/>
              </a:pPr>
              <a:t>4-3-2014</a:t>
            </a:fld>
            <a:endParaRPr lang="nl-NL"/>
          </a:p>
        </p:txBody>
      </p:sp>
      <p:sp>
        <p:nvSpPr>
          <p:cNvPr id="5"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15"/>
          <p:cNvSpPr>
            <a:spLocks noGrp="1"/>
          </p:cNvSpPr>
          <p:nvPr>
            <p:ph type="sldNum" sz="quarter" idx="12"/>
          </p:nvPr>
        </p:nvSpPr>
        <p:spPr/>
        <p:txBody>
          <a:bodyPr/>
          <a:lstStyle>
            <a:lvl1pPr>
              <a:defRPr/>
            </a:lvl1pPr>
          </a:lstStyle>
          <a:p>
            <a:pPr>
              <a:defRPr/>
            </a:pPr>
            <a:fld id="{1E2201F2-3106-4971-B75A-22F996BAA3C4}"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553200" y="274955"/>
            <a:ext cx="1524000" cy="5851525"/>
          </a:xfrm>
        </p:spPr>
        <p:txBody>
          <a:bodyPr vert="eaVert" anchor="t"/>
          <a:lstStyle>
            <a:extLst/>
          </a:lstStyle>
          <a:p>
            <a:r>
              <a:rPr lang="nl-NL" smtClean="0"/>
              <a:t>Klik om de stijl te bewerken</a:t>
            </a:r>
            <a:endParaRPr lang="en-US"/>
          </a:p>
        </p:txBody>
      </p:sp>
      <p:sp>
        <p:nvSpPr>
          <p:cNvPr id="3" name="Tijdelijke aanduiding voor verticale tekst 2"/>
          <p:cNvSpPr>
            <a:spLocks noGrp="1"/>
          </p:cNvSpPr>
          <p:nvPr>
            <p:ph type="body" orient="vert" idx="1"/>
          </p:nvPr>
        </p:nvSpPr>
        <p:spPr>
          <a:xfrm>
            <a:off x="457200" y="274642"/>
            <a:ext cx="6019800" cy="5851525"/>
          </a:xfrm>
        </p:spPr>
        <p:txBody>
          <a:bodyPr vert="eaVert"/>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3"/>
          <p:cNvSpPr>
            <a:spLocks noGrp="1"/>
          </p:cNvSpPr>
          <p:nvPr>
            <p:ph type="dt" sz="half" idx="10"/>
          </p:nvPr>
        </p:nvSpPr>
        <p:spPr>
          <a:xfrm>
            <a:off x="4243388" y="6557963"/>
            <a:ext cx="2001837" cy="227012"/>
          </a:xfrm>
        </p:spPr>
        <p:txBody>
          <a:bodyPr/>
          <a:lstStyle>
            <a:lvl1pPr>
              <a:defRPr/>
            </a:lvl1pPr>
            <a:extLst/>
          </a:lstStyle>
          <a:p>
            <a:pPr>
              <a:defRPr/>
            </a:pPr>
            <a:fld id="{0C60EFBE-757E-472E-8CC3-5B213FAC4993}" type="datetime1">
              <a:rPr lang="nl-NL"/>
              <a:pPr>
                <a:defRPr/>
              </a:pPr>
              <a:t>4-3-2014</a:t>
            </a:fld>
            <a:endParaRPr lang="nl-NL"/>
          </a:p>
        </p:txBody>
      </p:sp>
      <p:sp>
        <p:nvSpPr>
          <p:cNvPr id="5" name="Tijdelijke aanduiding voor voettekst 4"/>
          <p:cNvSpPr>
            <a:spLocks noGrp="1"/>
          </p:cNvSpPr>
          <p:nvPr>
            <p:ph type="ftr" sz="quarter" idx="11"/>
          </p:nvPr>
        </p:nvSpPr>
        <p:spPr>
          <a:xfrm>
            <a:off x="457200" y="6556375"/>
            <a:ext cx="3657600" cy="228600"/>
          </a:xfrm>
        </p:spPr>
        <p:txBody>
          <a:bodyPr/>
          <a:lstStyle>
            <a:lvl1pPr>
              <a:defRPr/>
            </a:lvl1pPr>
            <a:extLst/>
          </a:lstStyle>
          <a:p>
            <a:pPr>
              <a:defRPr/>
            </a:pPr>
            <a:r>
              <a:rPr lang="nl-NL"/>
              <a:t>Bericht van God</a:t>
            </a:r>
          </a:p>
        </p:txBody>
      </p:sp>
      <p:sp>
        <p:nvSpPr>
          <p:cNvPr id="6" name="Tijdelijke aanduiding voor dianummer 5"/>
          <p:cNvSpPr>
            <a:spLocks noGrp="1"/>
          </p:cNvSpPr>
          <p:nvPr>
            <p:ph type="sldNum" sz="quarter" idx="12"/>
          </p:nvPr>
        </p:nvSpPr>
        <p:spPr>
          <a:xfrm>
            <a:off x="6254750" y="6553200"/>
            <a:ext cx="587375" cy="228600"/>
          </a:xfrm>
        </p:spPr>
        <p:txBody>
          <a:bodyPr/>
          <a:lstStyle>
            <a:lvl1pPr>
              <a:defRPr smtClean="0">
                <a:solidFill>
                  <a:schemeClr val="tx2"/>
                </a:solidFill>
              </a:defRPr>
            </a:lvl1pPr>
            <a:extLst/>
          </a:lstStyle>
          <a:p>
            <a:pPr>
              <a:defRPr/>
            </a:pPr>
            <a:fld id="{BC2D69D0-2A01-469D-B434-C745726D0A3C}"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lang="nl-NL" smtClean="0"/>
              <a:t>Klik om de stijl te bewerken</a:t>
            </a:r>
            <a:endParaRPr lang="en-US"/>
          </a:p>
        </p:txBody>
      </p:sp>
      <p:sp>
        <p:nvSpPr>
          <p:cNvPr id="3" name="Tijdelijke aanduiding voor inhoud 2"/>
          <p:cNvSpPr>
            <a:spLocks noGrp="1"/>
          </p:cNvSpPr>
          <p:nvPr>
            <p:ph idx="1"/>
          </p:nvPr>
        </p:nvSpPr>
        <p:spPr/>
        <p:txBody>
          <a:bodyPr/>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26"/>
          <p:cNvSpPr>
            <a:spLocks noGrp="1"/>
          </p:cNvSpPr>
          <p:nvPr>
            <p:ph type="dt" sz="half" idx="10"/>
          </p:nvPr>
        </p:nvSpPr>
        <p:spPr/>
        <p:txBody>
          <a:bodyPr/>
          <a:lstStyle>
            <a:lvl1pPr>
              <a:defRPr/>
            </a:lvl1pPr>
          </a:lstStyle>
          <a:p>
            <a:pPr>
              <a:defRPr/>
            </a:pPr>
            <a:fld id="{8D124458-6DB8-4C84-BB61-0CFF3FC546ED}" type="datetime1">
              <a:rPr lang="nl-NL"/>
              <a:pPr>
                <a:defRPr/>
              </a:pPr>
              <a:t>4-3-2014</a:t>
            </a:fld>
            <a:endParaRPr lang="nl-NL"/>
          </a:p>
        </p:txBody>
      </p:sp>
      <p:sp>
        <p:nvSpPr>
          <p:cNvPr id="5"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15"/>
          <p:cNvSpPr>
            <a:spLocks noGrp="1"/>
          </p:cNvSpPr>
          <p:nvPr>
            <p:ph type="sldNum" sz="quarter" idx="12"/>
          </p:nvPr>
        </p:nvSpPr>
        <p:spPr/>
        <p:txBody>
          <a:bodyPr/>
          <a:lstStyle>
            <a:lvl1pPr>
              <a:defRPr/>
            </a:lvl1pPr>
          </a:lstStyle>
          <a:p>
            <a:pPr>
              <a:defRPr/>
            </a:pPr>
            <a:fld id="{FA30B4A5-2BDC-49A5-83EA-9507102757C8}"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1066800" y="2821837"/>
            <a:ext cx="6255488" cy="1362075"/>
          </a:xfrm>
        </p:spPr>
        <p:txBody>
          <a:bodyPr anchor="t"/>
          <a:lstStyle>
            <a:lvl1pPr algn="r">
              <a:buNone/>
              <a:defRPr sz="4200" b="1" cap="all"/>
            </a:lvl1pPr>
            <a:extLst/>
          </a:lstStyle>
          <a:p>
            <a:r>
              <a:rPr lang="nl-NL" smtClean="0"/>
              <a:t>Klik om de stijl te bewerken</a:t>
            </a:r>
            <a:endParaRPr lang="en-US"/>
          </a:p>
        </p:txBody>
      </p:sp>
      <p:sp>
        <p:nvSpPr>
          <p:cNvPr id="3" name="Tijdelijke aanduiding voor tekst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nl-NL" smtClean="0"/>
              <a:t>Klik om de modelstijlen te bewerken</a:t>
            </a:r>
          </a:p>
        </p:txBody>
      </p:sp>
      <p:sp>
        <p:nvSpPr>
          <p:cNvPr id="4" name="Tijdelijke aanduiding voor datum 3"/>
          <p:cNvSpPr>
            <a:spLocks noGrp="1"/>
          </p:cNvSpPr>
          <p:nvPr>
            <p:ph type="dt" sz="half" idx="10"/>
          </p:nvPr>
        </p:nvSpPr>
        <p:spPr>
          <a:xfrm>
            <a:off x="4724400" y="6556375"/>
            <a:ext cx="2001838" cy="227013"/>
          </a:xfrm>
        </p:spPr>
        <p:txBody>
          <a:bodyPr/>
          <a:lstStyle>
            <a:lvl1pPr>
              <a:defRPr smtClean="0">
                <a:solidFill>
                  <a:schemeClr val="tx2"/>
                </a:solidFill>
              </a:defRPr>
            </a:lvl1pPr>
            <a:extLst/>
          </a:lstStyle>
          <a:p>
            <a:pPr>
              <a:defRPr/>
            </a:pPr>
            <a:fld id="{FBB97EDA-4C39-46ED-B956-F135003C6B91}" type="datetime1">
              <a:rPr lang="nl-NL"/>
              <a:pPr>
                <a:defRPr/>
              </a:pPr>
              <a:t>4-3-2014</a:t>
            </a:fld>
            <a:endParaRPr lang="nl-NL"/>
          </a:p>
        </p:txBody>
      </p:sp>
      <p:sp>
        <p:nvSpPr>
          <p:cNvPr id="5" name="Tijdelijke aanduiding voor voettekst 4"/>
          <p:cNvSpPr>
            <a:spLocks noGrp="1"/>
          </p:cNvSpPr>
          <p:nvPr>
            <p:ph type="ftr" sz="quarter" idx="11"/>
          </p:nvPr>
        </p:nvSpPr>
        <p:spPr>
          <a:xfrm>
            <a:off x="1735138" y="6556375"/>
            <a:ext cx="2895600" cy="228600"/>
          </a:xfrm>
        </p:spPr>
        <p:txBody>
          <a:bodyPr/>
          <a:lstStyle>
            <a:lvl1pPr>
              <a:defRPr smtClean="0">
                <a:solidFill>
                  <a:schemeClr val="tx2"/>
                </a:solidFill>
              </a:defRPr>
            </a:lvl1pPr>
            <a:extLst/>
          </a:lstStyle>
          <a:p>
            <a:pPr>
              <a:defRPr/>
            </a:pPr>
            <a:r>
              <a:rPr lang="nl-NL"/>
              <a:t>Bericht van God</a:t>
            </a:r>
            <a:endParaRPr lang="nl-NL"/>
          </a:p>
        </p:txBody>
      </p:sp>
      <p:sp>
        <p:nvSpPr>
          <p:cNvPr id="6" name="Tijdelijke aanduiding voor dianummer 5"/>
          <p:cNvSpPr>
            <a:spLocks noGrp="1"/>
          </p:cNvSpPr>
          <p:nvPr>
            <p:ph type="sldNum" sz="quarter" idx="12"/>
          </p:nvPr>
        </p:nvSpPr>
        <p:spPr>
          <a:xfrm>
            <a:off x="6734175" y="6554788"/>
            <a:ext cx="587375" cy="228600"/>
          </a:xfrm>
        </p:spPr>
        <p:txBody>
          <a:bodyPr/>
          <a:lstStyle>
            <a:lvl1pPr>
              <a:defRPr/>
            </a:lvl1pPr>
            <a:extLst/>
          </a:lstStyle>
          <a:p>
            <a:pPr>
              <a:defRPr/>
            </a:pPr>
            <a:fld id="{33081A66-D36D-4D8D-8F30-346AD93CF092}" type="slidenum">
              <a:rPr lang="nl-NL"/>
              <a:pPr>
                <a:defRPr/>
              </a:pPr>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lstStyle>
            <a:extLst/>
          </a:lstStyle>
          <a:p>
            <a:r>
              <a:rPr lang="nl-NL" smtClean="0"/>
              <a:t>Klik om de stijl te bewerken</a:t>
            </a:r>
            <a:endParaRPr lang="en-US"/>
          </a:p>
        </p:txBody>
      </p:sp>
      <p:sp>
        <p:nvSpPr>
          <p:cNvPr id="3" name="Tijdelijke aanduiding voor inhoud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inhoud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26"/>
          <p:cNvSpPr>
            <a:spLocks noGrp="1"/>
          </p:cNvSpPr>
          <p:nvPr>
            <p:ph type="dt" sz="half" idx="10"/>
          </p:nvPr>
        </p:nvSpPr>
        <p:spPr/>
        <p:txBody>
          <a:bodyPr/>
          <a:lstStyle>
            <a:lvl1pPr>
              <a:defRPr/>
            </a:lvl1pPr>
          </a:lstStyle>
          <a:p>
            <a:pPr>
              <a:defRPr/>
            </a:pPr>
            <a:fld id="{3DDA072D-2173-4465-B1CC-1CEA18FAC370}" type="datetime1">
              <a:rPr lang="nl-NL"/>
              <a:pPr>
                <a:defRPr/>
              </a:pPr>
              <a:t>4-3-2014</a:t>
            </a:fld>
            <a:endParaRPr lang="nl-NL"/>
          </a:p>
        </p:txBody>
      </p:sp>
      <p:sp>
        <p:nvSpPr>
          <p:cNvPr id="6"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15"/>
          <p:cNvSpPr>
            <a:spLocks noGrp="1"/>
          </p:cNvSpPr>
          <p:nvPr>
            <p:ph type="sldNum" sz="quarter" idx="12"/>
          </p:nvPr>
        </p:nvSpPr>
        <p:spPr/>
        <p:txBody>
          <a:bodyPr/>
          <a:lstStyle>
            <a:lvl1pPr>
              <a:defRPr/>
            </a:lvl1pPr>
          </a:lstStyle>
          <a:p>
            <a:pPr>
              <a:defRPr/>
            </a:pPr>
            <a:fld id="{BC33128D-6E59-4C23-8C65-3B5290CC9797}"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lstStyle>
            <a:lvl1pPr>
              <a:defRPr/>
            </a:lvl1pPr>
            <a:extLst/>
          </a:lstStyle>
          <a:p>
            <a:r>
              <a:rPr lang="nl-NL" smtClean="0"/>
              <a:t>Klik om de stijl te bewerken</a:t>
            </a:r>
            <a:endParaRPr lang="en-US"/>
          </a:p>
        </p:txBody>
      </p:sp>
      <p:sp>
        <p:nvSpPr>
          <p:cNvPr id="3" name="Tijdelijke aanduiding voor tekst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nl-NL" smtClean="0"/>
              <a:t>Klik om de modelstijlen te bewerken</a:t>
            </a:r>
          </a:p>
        </p:txBody>
      </p:sp>
      <p:sp>
        <p:nvSpPr>
          <p:cNvPr id="4" name="Tijdelijke aanduiding voor tekst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nl-NL" smtClean="0"/>
              <a:t>Klik om de modelstijlen te bewerken</a:t>
            </a:r>
          </a:p>
        </p:txBody>
      </p:sp>
      <p:sp>
        <p:nvSpPr>
          <p:cNvPr id="5" name="Tijdelijke aanduiding voor inhoud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6" name="Tijdelijke aanduiding voor inhoud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7" name="Tijdelijke aanduiding voor datum 26"/>
          <p:cNvSpPr>
            <a:spLocks noGrp="1"/>
          </p:cNvSpPr>
          <p:nvPr>
            <p:ph type="dt" sz="half" idx="10"/>
          </p:nvPr>
        </p:nvSpPr>
        <p:spPr/>
        <p:txBody>
          <a:bodyPr/>
          <a:lstStyle>
            <a:lvl1pPr>
              <a:defRPr/>
            </a:lvl1pPr>
          </a:lstStyle>
          <a:p>
            <a:pPr>
              <a:defRPr/>
            </a:pPr>
            <a:fld id="{83F4BD5A-AB79-490E-AC47-DA0958882E29}" type="datetime1">
              <a:rPr lang="nl-NL"/>
              <a:pPr>
                <a:defRPr/>
              </a:pPr>
              <a:t>4-3-2014</a:t>
            </a:fld>
            <a:endParaRPr lang="nl-NL"/>
          </a:p>
        </p:txBody>
      </p:sp>
      <p:sp>
        <p:nvSpPr>
          <p:cNvPr id="8"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9" name="Tijdelijke aanduiding voor dianummer 15"/>
          <p:cNvSpPr>
            <a:spLocks noGrp="1"/>
          </p:cNvSpPr>
          <p:nvPr>
            <p:ph type="sldNum" sz="quarter" idx="12"/>
          </p:nvPr>
        </p:nvSpPr>
        <p:spPr/>
        <p:txBody>
          <a:bodyPr/>
          <a:lstStyle>
            <a:lvl1pPr>
              <a:defRPr/>
            </a:lvl1pPr>
          </a:lstStyle>
          <a:p>
            <a:pPr>
              <a:defRPr/>
            </a:pPr>
            <a:fld id="{7D0104B6-2A9C-4674-8467-2A16CEFEF9A2}"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lstStyle>
            <a:extLst/>
          </a:lstStyle>
          <a:p>
            <a:r>
              <a:rPr lang="nl-NL" smtClean="0"/>
              <a:t>Klik om de stijl te bewerken</a:t>
            </a:r>
            <a:endParaRPr lang="en-US"/>
          </a:p>
        </p:txBody>
      </p:sp>
      <p:sp>
        <p:nvSpPr>
          <p:cNvPr id="3" name="Tijdelijke aanduiding voor datum 26"/>
          <p:cNvSpPr>
            <a:spLocks noGrp="1"/>
          </p:cNvSpPr>
          <p:nvPr>
            <p:ph type="dt" sz="half" idx="10"/>
          </p:nvPr>
        </p:nvSpPr>
        <p:spPr/>
        <p:txBody>
          <a:bodyPr/>
          <a:lstStyle>
            <a:lvl1pPr>
              <a:defRPr/>
            </a:lvl1pPr>
          </a:lstStyle>
          <a:p>
            <a:pPr>
              <a:defRPr/>
            </a:pPr>
            <a:fld id="{A4A8BB5F-E2DB-422C-8858-65D546CD4D1D}" type="datetime1">
              <a:rPr lang="nl-NL"/>
              <a:pPr>
                <a:defRPr/>
              </a:pPr>
              <a:t>4-3-2014</a:t>
            </a:fld>
            <a:endParaRPr lang="nl-NL"/>
          </a:p>
        </p:txBody>
      </p:sp>
      <p:sp>
        <p:nvSpPr>
          <p:cNvPr id="4"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5" name="Tijdelijke aanduiding voor dianummer 15"/>
          <p:cNvSpPr>
            <a:spLocks noGrp="1"/>
          </p:cNvSpPr>
          <p:nvPr>
            <p:ph type="sldNum" sz="quarter" idx="12"/>
          </p:nvPr>
        </p:nvSpPr>
        <p:spPr/>
        <p:txBody>
          <a:bodyPr/>
          <a:lstStyle>
            <a:lvl1pPr>
              <a:defRPr/>
            </a:lvl1pPr>
          </a:lstStyle>
          <a:p>
            <a:pPr>
              <a:defRPr/>
            </a:pPr>
            <a:fld id="{503FF6D5-7C89-4268-AC17-48AD252C535E}"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26"/>
          <p:cNvSpPr>
            <a:spLocks noGrp="1"/>
          </p:cNvSpPr>
          <p:nvPr>
            <p:ph type="dt" sz="half" idx="10"/>
          </p:nvPr>
        </p:nvSpPr>
        <p:spPr/>
        <p:txBody>
          <a:bodyPr/>
          <a:lstStyle>
            <a:lvl1pPr>
              <a:defRPr/>
            </a:lvl1pPr>
          </a:lstStyle>
          <a:p>
            <a:pPr>
              <a:defRPr/>
            </a:pPr>
            <a:fld id="{A98D621C-D636-4CC1-A444-DCD6604EC15D}" type="datetime1">
              <a:rPr lang="nl-NL"/>
              <a:pPr>
                <a:defRPr/>
              </a:pPr>
              <a:t>4-3-2014</a:t>
            </a:fld>
            <a:endParaRPr lang="nl-NL"/>
          </a:p>
        </p:txBody>
      </p:sp>
      <p:sp>
        <p:nvSpPr>
          <p:cNvPr id="3"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4" name="Tijdelijke aanduiding voor dianummer 15"/>
          <p:cNvSpPr>
            <a:spLocks noGrp="1"/>
          </p:cNvSpPr>
          <p:nvPr>
            <p:ph type="sldNum" sz="quarter" idx="12"/>
          </p:nvPr>
        </p:nvSpPr>
        <p:spPr/>
        <p:txBody>
          <a:bodyPr/>
          <a:lstStyle>
            <a:lvl1pPr>
              <a:defRPr/>
            </a:lvl1pPr>
          </a:lstStyle>
          <a:p>
            <a:pPr>
              <a:defRPr/>
            </a:pPr>
            <a:fld id="{2DC804C7-8695-45F0-AA96-B0E3CE20B78F}"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nl-NL" smtClean="0"/>
              <a:t>Klik om de stijl te bewerken</a:t>
            </a:r>
            <a:endParaRPr lang="en-US"/>
          </a:p>
        </p:txBody>
      </p:sp>
      <p:sp>
        <p:nvSpPr>
          <p:cNvPr id="3" name="Tijdelijke aanduiding voor tekst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nl-NL" smtClean="0"/>
              <a:t>Klik om de modelstijlen te bewerken</a:t>
            </a:r>
          </a:p>
        </p:txBody>
      </p:sp>
      <p:sp>
        <p:nvSpPr>
          <p:cNvPr id="4" name="Tijdelijke aanduiding voor inhoud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26"/>
          <p:cNvSpPr>
            <a:spLocks noGrp="1"/>
          </p:cNvSpPr>
          <p:nvPr>
            <p:ph type="dt" sz="half" idx="10"/>
          </p:nvPr>
        </p:nvSpPr>
        <p:spPr/>
        <p:txBody>
          <a:bodyPr/>
          <a:lstStyle>
            <a:lvl1pPr>
              <a:defRPr/>
            </a:lvl1pPr>
          </a:lstStyle>
          <a:p>
            <a:pPr>
              <a:defRPr/>
            </a:pPr>
            <a:fld id="{14D1A5E1-56F4-4D73-9E08-63A234BCA55C}" type="datetime1">
              <a:rPr lang="nl-NL"/>
              <a:pPr>
                <a:defRPr/>
              </a:pPr>
              <a:t>4-3-2014</a:t>
            </a:fld>
            <a:endParaRPr lang="nl-NL"/>
          </a:p>
        </p:txBody>
      </p:sp>
      <p:sp>
        <p:nvSpPr>
          <p:cNvPr id="6"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15"/>
          <p:cNvSpPr>
            <a:spLocks noGrp="1"/>
          </p:cNvSpPr>
          <p:nvPr>
            <p:ph type="sldNum" sz="quarter" idx="12"/>
          </p:nvPr>
        </p:nvSpPr>
        <p:spPr/>
        <p:txBody>
          <a:bodyPr/>
          <a:lstStyle>
            <a:lvl1pPr>
              <a:defRPr/>
            </a:lvl1pPr>
          </a:lstStyle>
          <a:p>
            <a:pPr>
              <a:defRPr/>
            </a:pPr>
            <a:fld id="{AA65E4F9-A818-4FBF-81F6-1455968496AF}"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5" name="Rechthoek 4"/>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Rechthoek 8"/>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el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nl-NL" smtClean="0"/>
              <a:t>Klik om de stijl te bewerken</a:t>
            </a:r>
            <a:endParaRPr lang="en-US" dirty="0"/>
          </a:p>
        </p:txBody>
      </p:sp>
      <p:sp>
        <p:nvSpPr>
          <p:cNvPr id="4" name="Tijdelijke aanduiding voor tekst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nl-NL" smtClean="0"/>
              <a:t>Klik om de modelstijlen te bewerken</a:t>
            </a:r>
          </a:p>
        </p:txBody>
      </p:sp>
      <p:sp>
        <p:nvSpPr>
          <p:cNvPr id="10" name="Tijdelijke aanduiding voor afbeelding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nl-NL" noProof="0" smtClean="0"/>
              <a:t>Klik op het pictogram als u een afbeelding wilt toevoegen</a:t>
            </a:r>
            <a:endParaRPr lang="en-US" noProof="0" dirty="0"/>
          </a:p>
        </p:txBody>
      </p:sp>
      <p:sp>
        <p:nvSpPr>
          <p:cNvPr id="7" name="Tijdelijke aanduiding voor datum 4"/>
          <p:cNvSpPr>
            <a:spLocks noGrp="1"/>
          </p:cNvSpPr>
          <p:nvPr>
            <p:ph type="dt" sz="half" idx="10"/>
          </p:nvPr>
        </p:nvSpPr>
        <p:spPr/>
        <p:txBody>
          <a:bodyPr/>
          <a:lstStyle>
            <a:lvl1pPr>
              <a:defRPr/>
            </a:lvl1pPr>
            <a:extLst/>
          </a:lstStyle>
          <a:p>
            <a:pPr>
              <a:defRPr/>
            </a:pPr>
            <a:fld id="{EA893E6E-D9F0-4808-9ACF-37C0448915D6}" type="datetime1">
              <a:rPr lang="nl-NL"/>
              <a:pPr>
                <a:defRPr/>
              </a:pPr>
              <a:t>4-3-2014</a:t>
            </a:fld>
            <a:endParaRPr lang="nl-NL"/>
          </a:p>
        </p:txBody>
      </p:sp>
      <p:sp>
        <p:nvSpPr>
          <p:cNvPr id="8" name="Tijdelijke aanduiding voor voettekst 5"/>
          <p:cNvSpPr>
            <a:spLocks noGrp="1"/>
          </p:cNvSpPr>
          <p:nvPr>
            <p:ph type="ftr" sz="quarter" idx="11"/>
          </p:nvPr>
        </p:nvSpPr>
        <p:spPr/>
        <p:txBody>
          <a:bodyPr/>
          <a:lstStyle>
            <a:lvl1pPr>
              <a:defRPr/>
            </a:lvl1pPr>
            <a:extLst/>
          </a:lstStyle>
          <a:p>
            <a:pPr>
              <a:defRPr/>
            </a:pPr>
            <a:r>
              <a:rPr lang="nl-NL"/>
              <a:t>Bericht van God</a:t>
            </a:r>
          </a:p>
        </p:txBody>
      </p:sp>
      <p:sp>
        <p:nvSpPr>
          <p:cNvPr id="9" name="Tijdelijke aanduiding voor dianummer 6"/>
          <p:cNvSpPr>
            <a:spLocks noGrp="1"/>
          </p:cNvSpPr>
          <p:nvPr>
            <p:ph type="sldNum" sz="quarter" idx="12"/>
          </p:nvPr>
        </p:nvSpPr>
        <p:spPr/>
        <p:txBody>
          <a:bodyPr/>
          <a:lstStyle>
            <a:lvl1pPr>
              <a:defRPr/>
            </a:lvl1pPr>
            <a:extLst/>
          </a:lstStyle>
          <a:p>
            <a:pPr>
              <a:defRPr/>
            </a:pPr>
            <a:fld id="{50319B7C-05F0-4031-AD8A-15723444CC3B}" type="slidenum">
              <a:rPr lang="nl-NL"/>
              <a:pPr>
                <a:defRPr/>
              </a:pPr>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rgbClr val="DDEBCF"/>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9" name="Rechthoek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Tijdelijke aanduiding voor titel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extLst/>
          </a:lstStyle>
          <a:p>
            <a:r>
              <a:rPr lang="nl-NL" smtClean="0"/>
              <a:t>Klik om de stijl te bewerken</a:t>
            </a:r>
            <a:endParaRPr lang="en-US"/>
          </a:p>
        </p:txBody>
      </p:sp>
      <p:sp>
        <p:nvSpPr>
          <p:cNvPr id="1030" name="Tijdelijke aanduiding voor tekst 30"/>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smtClean="0"/>
          </a:p>
        </p:txBody>
      </p:sp>
      <p:sp>
        <p:nvSpPr>
          <p:cNvPr id="27" name="Tijdelijke aanduiding voor datum 26"/>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smtClean="0">
                <a:solidFill>
                  <a:schemeClr val="tx2"/>
                </a:solidFill>
                <a:latin typeface="+mn-lt"/>
              </a:defRPr>
            </a:lvl1pPr>
            <a:extLst/>
          </a:lstStyle>
          <a:p>
            <a:pPr>
              <a:defRPr/>
            </a:pPr>
            <a:fld id="{1CC2B625-44F2-4E5C-B029-B5D7DAD1C0BA}" type="datetime1">
              <a:rPr lang="nl-NL"/>
              <a:pPr>
                <a:defRPr/>
              </a:pPr>
              <a:t>4-3-2014</a:t>
            </a:fld>
            <a:endParaRPr lang="nl-NL"/>
          </a:p>
        </p:txBody>
      </p:sp>
      <p:sp>
        <p:nvSpPr>
          <p:cNvPr id="4" name="Tijdelijke aanduiding voor voettekst 3"/>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smtClean="0">
                <a:solidFill>
                  <a:schemeClr val="tx2"/>
                </a:solidFill>
                <a:latin typeface="+mn-lt"/>
              </a:defRPr>
            </a:lvl1pPr>
            <a:extLst/>
          </a:lstStyle>
          <a:p>
            <a:pPr>
              <a:defRPr/>
            </a:pPr>
            <a:r>
              <a:rPr lang="nl-NL"/>
              <a:t>Bericht van God</a:t>
            </a:r>
            <a:endParaRPr lang="nl-NL"/>
          </a:p>
        </p:txBody>
      </p:sp>
      <p:sp>
        <p:nvSpPr>
          <p:cNvPr id="16" name="Tijdelijke aanduiding voor dianummer 15"/>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fontAlgn="auto" latinLnBrk="0" hangingPunct="1">
              <a:spcBef>
                <a:spcPts val="0"/>
              </a:spcBef>
              <a:spcAft>
                <a:spcPts val="0"/>
              </a:spcAft>
              <a:defRPr kumimoji="0" sz="1100" smtClean="0">
                <a:solidFill>
                  <a:schemeClr val="tx2"/>
                </a:solidFill>
                <a:latin typeface="+mn-lt"/>
              </a:defRPr>
            </a:lvl1pPr>
            <a:extLst/>
          </a:lstStyle>
          <a:p>
            <a:pPr>
              <a:defRPr/>
            </a:pPr>
            <a:fld id="{05E7F9E8-9E31-4C92-B86F-E7CF5FFE722B}"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756" r:id="rId1"/>
    <p:sldLayoutId id="2147483755" r:id="rId2"/>
    <p:sldLayoutId id="2147483757" r:id="rId3"/>
    <p:sldLayoutId id="2147483754" r:id="rId4"/>
    <p:sldLayoutId id="2147483753" r:id="rId5"/>
    <p:sldLayoutId id="2147483752" r:id="rId6"/>
    <p:sldLayoutId id="2147483751" r:id="rId7"/>
    <p:sldLayoutId id="2147483750" r:id="rId8"/>
    <p:sldLayoutId id="2147483758" r:id="rId9"/>
    <p:sldLayoutId id="2147483749" r:id="rId10"/>
    <p:sldLayoutId id="2147483759" r:id="rId11"/>
  </p:sldLayoutIdLst>
  <p:hf sldNum="0" hdr="0" dt="0"/>
  <p:txStyles>
    <p:title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fontAlgn="base">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fontAlgn="base">
        <a:spcBef>
          <a:spcPts val="500"/>
        </a:spcBef>
        <a:spcAft>
          <a:spcPct val="0"/>
        </a:spcAft>
        <a:buClr>
          <a:srgbClr val="8C7B70"/>
        </a:buClr>
        <a:buSzPct val="80000"/>
        <a:buFont typeface="Wingdings 2" pitchFamily="18" charset="2"/>
        <a:buChar char=""/>
        <a:defRPr sz="2300" kern="1200">
          <a:solidFill>
            <a:srgbClr val="6C6C6C"/>
          </a:solidFill>
          <a:latin typeface="+mn-lt"/>
          <a:ea typeface="+mn-ea"/>
          <a:cs typeface="+mn-cs"/>
        </a:defRPr>
      </a:lvl2pPr>
      <a:lvl3pPr marL="758825" indent="-228600" algn="l" rtl="0" fontAlgn="base">
        <a:spcBef>
          <a:spcPts val="400"/>
        </a:spcBef>
        <a:spcAft>
          <a:spcPct val="0"/>
        </a:spcAft>
        <a:buClr>
          <a:srgbClr val="8C7B70"/>
        </a:buClr>
        <a:buSzPct val="60000"/>
        <a:buFont typeface="Wingdings" pitchFamily="2" charset="2"/>
        <a:buChar char=""/>
        <a:defRPr sz="2000" kern="1200">
          <a:solidFill>
            <a:schemeClr val="tx1"/>
          </a:solidFill>
          <a:latin typeface="+mn-lt"/>
          <a:ea typeface="+mn-ea"/>
          <a:cs typeface="+mn-cs"/>
        </a:defRPr>
      </a:lvl3pPr>
      <a:lvl4pPr marL="1004888" indent="-228600" algn="l" rtl="0" fontAlgn="base">
        <a:spcBef>
          <a:spcPct val="20000"/>
        </a:spcBef>
        <a:spcAft>
          <a:spcPct val="0"/>
        </a:spcAft>
        <a:buClr>
          <a:srgbClr val="8C7B70"/>
        </a:buClr>
        <a:buSzPct val="80000"/>
        <a:buFont typeface="Wingdings 2" pitchFamily="18" charset="2"/>
        <a:buChar char=""/>
        <a:defRPr sz="2000" kern="1200">
          <a:solidFill>
            <a:srgbClr val="6C6C6C"/>
          </a:solidFill>
          <a:latin typeface="+mn-lt"/>
          <a:ea typeface="+mn-ea"/>
          <a:cs typeface="+mn-cs"/>
        </a:defRPr>
      </a:lvl4pPr>
      <a:lvl5pPr marL="1279525" indent="-228600" algn="l" rtl="0" fontAlgn="base">
        <a:spcBef>
          <a:spcPts val="400"/>
        </a:spcBef>
        <a:spcAft>
          <a:spcPct val="0"/>
        </a:spcAft>
        <a:buClr>
          <a:srgbClr val="8C7B70"/>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2987824" y="1988840"/>
            <a:ext cx="5832648" cy="2304256"/>
          </a:xfrm>
        </p:spPr>
        <p:txBody>
          <a:bodyPr/>
          <a:lstStyle/>
          <a:p>
            <a:pPr algn="l"/>
            <a:r>
              <a:rPr lang="nl-NL" sz="2400" b="1" dirty="0" smtClean="0">
                <a:solidFill>
                  <a:schemeClr val="bg1"/>
                </a:solidFill>
                <a:latin typeface="Lucida Sans Unicode" pitchFamily="34" charset="0"/>
              </a:rPr>
              <a:t>Wat doe ik hier vandaag?</a:t>
            </a:r>
          </a:p>
          <a:p>
            <a:pPr algn="l"/>
            <a:endParaRPr lang="nl-NL" sz="2400" dirty="0" smtClean="0">
              <a:solidFill>
                <a:schemeClr val="bg1"/>
              </a:solidFill>
              <a:latin typeface="Lucida Sans Unicode" pitchFamily="34" charset="0"/>
            </a:endParaRPr>
          </a:p>
          <a:p>
            <a:pPr algn="l">
              <a:buFont typeface="Arial" pitchFamily="34" charset="0"/>
              <a:buChar char="•"/>
            </a:pPr>
            <a:r>
              <a:rPr lang="nl-NL" sz="2400" dirty="0" smtClean="0">
                <a:solidFill>
                  <a:schemeClr val="bg1"/>
                </a:solidFill>
                <a:latin typeface="Lucida Sans Unicode" pitchFamily="34" charset="0"/>
              </a:rPr>
              <a:t>Ik denk erover na wat sporten met mijn geloof in God te maken heeft. </a:t>
            </a:r>
            <a:endParaRPr lang="nl-NL" sz="2400" dirty="0" smtClean="0">
              <a:solidFill>
                <a:schemeClr val="bg1"/>
              </a:solidFill>
              <a:latin typeface="Lucida Sans Unicode" pitchFamily="34" charset="0"/>
            </a:endParaRPr>
          </a:p>
        </p:txBody>
      </p:sp>
      <p:sp>
        <p:nvSpPr>
          <p:cNvPr id="14342" name="Text Box 6"/>
          <p:cNvSpPr txBox="1">
            <a:spLocks noChangeArrowheads="1"/>
          </p:cNvSpPr>
          <p:nvPr/>
        </p:nvSpPr>
        <p:spPr bwMode="auto">
          <a:xfrm>
            <a:off x="228600" y="304800"/>
            <a:ext cx="2054225" cy="946150"/>
          </a:xfrm>
          <a:prstGeom prst="rect">
            <a:avLst/>
          </a:prstGeom>
          <a:noFill/>
          <a:ln w="9525">
            <a:noFill/>
            <a:miter lim="800000"/>
            <a:headEnd/>
            <a:tailEnd/>
          </a:ln>
          <a:effectLst/>
        </p:spPr>
        <p:txBody>
          <a:bodyPr wrap="none">
            <a:spAutoFit/>
          </a:bodyPr>
          <a:lstStyle/>
          <a:p>
            <a:r>
              <a:rPr lang="en-US" sz="2800" b="1">
                <a:latin typeface="Lucida Sans Unicode" pitchFamily="34" charset="0"/>
              </a:rPr>
              <a:t>Les 15 </a:t>
            </a:r>
          </a:p>
          <a:p>
            <a:r>
              <a:rPr lang="en-US" sz="2800" b="1">
                <a:latin typeface="Lucida Sans Unicode" pitchFamily="34" charset="0"/>
              </a:rPr>
              <a:t>Jij en sport</a:t>
            </a:r>
            <a:endParaRPr lang="nl-NL" sz="2800" b="1">
              <a:latin typeface="Lucida Sans Unicode" pitchFamily="34" charset="0"/>
            </a:endParaRPr>
          </a:p>
        </p:txBody>
      </p:sp>
      <p:pic>
        <p:nvPicPr>
          <p:cNvPr id="14343" name="Picture 7" descr="C:\Documents and Settings\Machteld\Bureaublad\sport.jpg"/>
          <p:cNvPicPr>
            <a:picLocks noChangeAspect="1" noChangeArrowheads="1"/>
          </p:cNvPicPr>
          <p:nvPr/>
        </p:nvPicPr>
        <p:blipFill>
          <a:blip r:embed="rId4" cstate="print"/>
          <a:srcRect/>
          <a:stretch>
            <a:fillRect/>
          </a:stretch>
        </p:blipFill>
        <p:spPr bwMode="auto">
          <a:xfrm>
            <a:off x="304800" y="2057400"/>
            <a:ext cx="2286000" cy="1520825"/>
          </a:xfrm>
          <a:prstGeom prst="rect">
            <a:avLst/>
          </a:prstGeom>
          <a:noFill/>
        </p:spPr>
      </p:pic>
    </p:spTree>
  </p:cSld>
  <p:clrMapOvr>
    <a:masterClrMapping/>
  </p:clrMapOvr>
  <p:transition>
    <p:wipe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3131840" y="2060848"/>
            <a:ext cx="5544616" cy="1672952"/>
          </a:xfrm>
        </p:spPr>
        <p:txBody>
          <a:bodyPr/>
          <a:lstStyle/>
          <a:p>
            <a:pPr algn="l"/>
            <a:r>
              <a:rPr lang="nl-NL" sz="4000" b="1" dirty="0" smtClean="0">
                <a:solidFill>
                  <a:schemeClr val="bg1"/>
                </a:solidFill>
                <a:latin typeface="Lucida Sans Unicode" pitchFamily="34" charset="0"/>
              </a:rPr>
              <a:t>Geloven en sport</a:t>
            </a:r>
            <a:endParaRPr lang="nl-NL" sz="4000" b="1" dirty="0" smtClean="0">
              <a:solidFill>
                <a:schemeClr val="bg1"/>
              </a:solidFill>
              <a:latin typeface="Lucida Sans Unicode" pitchFamily="34" charset="0"/>
            </a:endParaRPr>
          </a:p>
        </p:txBody>
      </p:sp>
      <p:sp>
        <p:nvSpPr>
          <p:cNvPr id="14342" name="Text Box 6"/>
          <p:cNvSpPr txBox="1">
            <a:spLocks noChangeArrowheads="1"/>
          </p:cNvSpPr>
          <p:nvPr/>
        </p:nvSpPr>
        <p:spPr bwMode="auto">
          <a:xfrm>
            <a:off x="228600" y="304800"/>
            <a:ext cx="2054225" cy="946150"/>
          </a:xfrm>
          <a:prstGeom prst="rect">
            <a:avLst/>
          </a:prstGeom>
          <a:noFill/>
          <a:ln w="9525">
            <a:noFill/>
            <a:miter lim="800000"/>
            <a:headEnd/>
            <a:tailEnd/>
          </a:ln>
          <a:effectLst/>
        </p:spPr>
        <p:txBody>
          <a:bodyPr wrap="none">
            <a:spAutoFit/>
          </a:bodyPr>
          <a:lstStyle/>
          <a:p>
            <a:r>
              <a:rPr lang="en-US" sz="2800" b="1">
                <a:latin typeface="Lucida Sans Unicode" pitchFamily="34" charset="0"/>
              </a:rPr>
              <a:t>Les 15 </a:t>
            </a:r>
          </a:p>
          <a:p>
            <a:r>
              <a:rPr lang="en-US" sz="2800" b="1">
                <a:latin typeface="Lucida Sans Unicode" pitchFamily="34" charset="0"/>
              </a:rPr>
              <a:t>Jij en sport</a:t>
            </a:r>
            <a:endParaRPr lang="nl-NL" sz="2800" b="1">
              <a:latin typeface="Lucida Sans Unicode" pitchFamily="34" charset="0"/>
            </a:endParaRPr>
          </a:p>
        </p:txBody>
      </p:sp>
      <p:pic>
        <p:nvPicPr>
          <p:cNvPr id="14343" name="Picture 7" descr="C:\Documents and Settings\Machteld\Bureaublad\sport.jpg"/>
          <p:cNvPicPr>
            <a:picLocks noChangeAspect="1" noChangeArrowheads="1"/>
          </p:cNvPicPr>
          <p:nvPr/>
        </p:nvPicPr>
        <p:blipFill>
          <a:blip r:embed="rId4" cstate="print"/>
          <a:srcRect/>
          <a:stretch>
            <a:fillRect/>
          </a:stretch>
        </p:blipFill>
        <p:spPr bwMode="auto">
          <a:xfrm>
            <a:off x="304800" y="2057400"/>
            <a:ext cx="2286000" cy="1520825"/>
          </a:xfrm>
          <a:prstGeom prst="rect">
            <a:avLst/>
          </a:prstGeom>
          <a:noFill/>
        </p:spPr>
      </p:pic>
    </p:spTree>
  </p:cSld>
  <p:clrMapOvr>
    <a:masterClrMapping/>
  </p:clrMapOvr>
  <p:transition>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3131840" y="2060848"/>
            <a:ext cx="5544616" cy="1672952"/>
          </a:xfrm>
        </p:spPr>
        <p:txBody>
          <a:bodyPr/>
          <a:lstStyle/>
          <a:p>
            <a:pPr algn="l"/>
            <a:r>
              <a:rPr lang="nl-NL" sz="4000" b="1" dirty="0" smtClean="0">
                <a:solidFill>
                  <a:schemeClr val="bg1"/>
                </a:solidFill>
                <a:latin typeface="Lucida Sans Unicode" pitchFamily="34" charset="0"/>
              </a:rPr>
              <a:t>Wat sport met je doet</a:t>
            </a:r>
            <a:endParaRPr lang="nl-NL" sz="4000" b="1" dirty="0" smtClean="0">
              <a:solidFill>
                <a:schemeClr val="bg1"/>
              </a:solidFill>
              <a:latin typeface="Lucida Sans Unicode" pitchFamily="34" charset="0"/>
            </a:endParaRPr>
          </a:p>
        </p:txBody>
      </p:sp>
      <p:sp>
        <p:nvSpPr>
          <p:cNvPr id="14342" name="Text Box 6"/>
          <p:cNvSpPr txBox="1">
            <a:spLocks noChangeArrowheads="1"/>
          </p:cNvSpPr>
          <p:nvPr/>
        </p:nvSpPr>
        <p:spPr bwMode="auto">
          <a:xfrm>
            <a:off x="228600" y="304800"/>
            <a:ext cx="2054225" cy="946150"/>
          </a:xfrm>
          <a:prstGeom prst="rect">
            <a:avLst/>
          </a:prstGeom>
          <a:noFill/>
          <a:ln w="9525">
            <a:noFill/>
            <a:miter lim="800000"/>
            <a:headEnd/>
            <a:tailEnd/>
          </a:ln>
          <a:effectLst/>
        </p:spPr>
        <p:txBody>
          <a:bodyPr wrap="none">
            <a:spAutoFit/>
          </a:bodyPr>
          <a:lstStyle/>
          <a:p>
            <a:r>
              <a:rPr lang="en-US" sz="2800" b="1">
                <a:latin typeface="Lucida Sans Unicode" pitchFamily="34" charset="0"/>
              </a:rPr>
              <a:t>Les 15 </a:t>
            </a:r>
          </a:p>
          <a:p>
            <a:r>
              <a:rPr lang="en-US" sz="2800" b="1">
                <a:latin typeface="Lucida Sans Unicode" pitchFamily="34" charset="0"/>
              </a:rPr>
              <a:t>Jij en sport</a:t>
            </a:r>
            <a:endParaRPr lang="nl-NL" sz="2800" b="1">
              <a:latin typeface="Lucida Sans Unicode" pitchFamily="34" charset="0"/>
            </a:endParaRPr>
          </a:p>
        </p:txBody>
      </p:sp>
      <p:pic>
        <p:nvPicPr>
          <p:cNvPr id="14343" name="Picture 7" descr="C:\Documents and Settings\Machteld\Bureaublad\sport.jpg"/>
          <p:cNvPicPr>
            <a:picLocks noChangeAspect="1" noChangeArrowheads="1"/>
          </p:cNvPicPr>
          <p:nvPr/>
        </p:nvPicPr>
        <p:blipFill>
          <a:blip r:embed="rId4" cstate="print"/>
          <a:srcRect/>
          <a:stretch>
            <a:fillRect/>
          </a:stretch>
        </p:blipFill>
        <p:spPr bwMode="auto">
          <a:xfrm>
            <a:off x="304800" y="2057400"/>
            <a:ext cx="2286000" cy="1520825"/>
          </a:xfrm>
          <a:prstGeom prst="rect">
            <a:avLst/>
          </a:prstGeom>
          <a:noFill/>
        </p:spPr>
      </p:pic>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3131840" y="2060848"/>
            <a:ext cx="5544616" cy="1672952"/>
          </a:xfrm>
        </p:spPr>
        <p:txBody>
          <a:bodyPr/>
          <a:lstStyle/>
          <a:p>
            <a:pPr algn="l"/>
            <a:r>
              <a:rPr lang="nl-NL" sz="4000" b="1" dirty="0" smtClean="0">
                <a:solidFill>
                  <a:schemeClr val="bg1"/>
                </a:solidFill>
                <a:latin typeface="Lucida Sans Unicode" pitchFamily="34" charset="0"/>
              </a:rPr>
              <a:t>Hoe sportief ben jij?</a:t>
            </a:r>
            <a:endParaRPr lang="nl-NL" sz="4000" b="1" dirty="0" smtClean="0">
              <a:solidFill>
                <a:schemeClr val="bg1"/>
              </a:solidFill>
              <a:latin typeface="Lucida Sans Unicode" pitchFamily="34" charset="0"/>
            </a:endParaRPr>
          </a:p>
        </p:txBody>
      </p:sp>
      <p:sp>
        <p:nvSpPr>
          <p:cNvPr id="14342" name="Text Box 6"/>
          <p:cNvSpPr txBox="1">
            <a:spLocks noChangeArrowheads="1"/>
          </p:cNvSpPr>
          <p:nvPr/>
        </p:nvSpPr>
        <p:spPr bwMode="auto">
          <a:xfrm>
            <a:off x="228600" y="304800"/>
            <a:ext cx="2054225" cy="946150"/>
          </a:xfrm>
          <a:prstGeom prst="rect">
            <a:avLst/>
          </a:prstGeom>
          <a:noFill/>
          <a:ln w="9525">
            <a:noFill/>
            <a:miter lim="800000"/>
            <a:headEnd/>
            <a:tailEnd/>
          </a:ln>
          <a:effectLst/>
        </p:spPr>
        <p:txBody>
          <a:bodyPr wrap="none">
            <a:spAutoFit/>
          </a:bodyPr>
          <a:lstStyle/>
          <a:p>
            <a:r>
              <a:rPr lang="en-US" sz="2800" b="1">
                <a:latin typeface="Lucida Sans Unicode" pitchFamily="34" charset="0"/>
              </a:rPr>
              <a:t>Les 15 </a:t>
            </a:r>
          </a:p>
          <a:p>
            <a:r>
              <a:rPr lang="en-US" sz="2800" b="1">
                <a:latin typeface="Lucida Sans Unicode" pitchFamily="34" charset="0"/>
              </a:rPr>
              <a:t>Jij en sport</a:t>
            </a:r>
            <a:endParaRPr lang="nl-NL" sz="2800" b="1">
              <a:latin typeface="Lucida Sans Unicode" pitchFamily="34" charset="0"/>
            </a:endParaRPr>
          </a:p>
        </p:txBody>
      </p:sp>
      <p:pic>
        <p:nvPicPr>
          <p:cNvPr id="14343" name="Picture 7" descr="C:\Documents and Settings\Machteld\Bureaublad\sport.jpg"/>
          <p:cNvPicPr>
            <a:picLocks noChangeAspect="1" noChangeArrowheads="1"/>
          </p:cNvPicPr>
          <p:nvPr/>
        </p:nvPicPr>
        <p:blipFill>
          <a:blip r:embed="rId4" cstate="print"/>
          <a:srcRect/>
          <a:stretch>
            <a:fillRect/>
          </a:stretch>
        </p:blipFill>
        <p:spPr bwMode="auto">
          <a:xfrm>
            <a:off x="304800" y="2057400"/>
            <a:ext cx="2286000" cy="1520825"/>
          </a:xfrm>
          <a:prstGeom prst="rect">
            <a:avLst/>
          </a:prstGeom>
          <a:noFill/>
        </p:spPr>
      </p:pic>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3995936" y="2060848"/>
            <a:ext cx="4680520" cy="1672952"/>
          </a:xfrm>
        </p:spPr>
        <p:txBody>
          <a:bodyPr/>
          <a:lstStyle/>
          <a:p>
            <a:pPr algn="l"/>
            <a:r>
              <a:rPr lang="nl-NL" sz="4000" b="1" dirty="0" smtClean="0">
                <a:solidFill>
                  <a:schemeClr val="bg1"/>
                </a:solidFill>
                <a:latin typeface="Lucida Sans Unicode" pitchFamily="34" charset="0"/>
              </a:rPr>
              <a:t>Gezond</a:t>
            </a:r>
            <a:endParaRPr lang="nl-NL" sz="4000" b="1" dirty="0" smtClean="0">
              <a:solidFill>
                <a:schemeClr val="bg1"/>
              </a:solidFill>
              <a:latin typeface="Lucida Sans Unicode" pitchFamily="34" charset="0"/>
            </a:endParaRPr>
          </a:p>
        </p:txBody>
      </p:sp>
      <p:sp>
        <p:nvSpPr>
          <p:cNvPr id="14342" name="Text Box 6"/>
          <p:cNvSpPr txBox="1">
            <a:spLocks noChangeArrowheads="1"/>
          </p:cNvSpPr>
          <p:nvPr/>
        </p:nvSpPr>
        <p:spPr bwMode="auto">
          <a:xfrm>
            <a:off x="228600" y="304800"/>
            <a:ext cx="2054225" cy="946150"/>
          </a:xfrm>
          <a:prstGeom prst="rect">
            <a:avLst/>
          </a:prstGeom>
          <a:noFill/>
          <a:ln w="9525">
            <a:noFill/>
            <a:miter lim="800000"/>
            <a:headEnd/>
            <a:tailEnd/>
          </a:ln>
          <a:effectLst/>
        </p:spPr>
        <p:txBody>
          <a:bodyPr wrap="none">
            <a:spAutoFit/>
          </a:bodyPr>
          <a:lstStyle/>
          <a:p>
            <a:r>
              <a:rPr lang="en-US" sz="2800" b="1">
                <a:latin typeface="Lucida Sans Unicode" pitchFamily="34" charset="0"/>
              </a:rPr>
              <a:t>Les 15 </a:t>
            </a:r>
          </a:p>
          <a:p>
            <a:r>
              <a:rPr lang="en-US" sz="2800" b="1">
                <a:latin typeface="Lucida Sans Unicode" pitchFamily="34" charset="0"/>
              </a:rPr>
              <a:t>Jij en sport</a:t>
            </a:r>
            <a:endParaRPr lang="nl-NL" sz="2800" b="1">
              <a:latin typeface="Lucida Sans Unicode" pitchFamily="34" charset="0"/>
            </a:endParaRPr>
          </a:p>
        </p:txBody>
      </p:sp>
      <p:pic>
        <p:nvPicPr>
          <p:cNvPr id="14343" name="Picture 7" descr="C:\Documents and Settings\Machteld\Bureaublad\sport.jpg"/>
          <p:cNvPicPr>
            <a:picLocks noChangeAspect="1" noChangeArrowheads="1"/>
          </p:cNvPicPr>
          <p:nvPr/>
        </p:nvPicPr>
        <p:blipFill>
          <a:blip r:embed="rId4" cstate="print"/>
          <a:srcRect/>
          <a:stretch>
            <a:fillRect/>
          </a:stretch>
        </p:blipFill>
        <p:spPr bwMode="auto">
          <a:xfrm>
            <a:off x="304800" y="2057400"/>
            <a:ext cx="2286000" cy="1520825"/>
          </a:xfrm>
          <a:prstGeom prst="rect">
            <a:avLst/>
          </a:prstGeom>
          <a:noFill/>
        </p:spPr>
      </p:pic>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603875"/>
            <a:ext cx="3276600" cy="1254125"/>
          </a:xfrm>
          <a:prstGeom prst="rect">
            <a:avLst/>
          </a:prstGeom>
          <a:noFill/>
          <a:ln w="9525">
            <a:noFill/>
            <a:miter lim="800000"/>
            <a:headEnd/>
            <a:tailEnd/>
          </a:ln>
        </p:spPr>
      </p:pic>
      <p:sp>
        <p:nvSpPr>
          <p:cNvPr id="16388" name="Ondertitel 2"/>
          <p:cNvSpPr>
            <a:spLocks noGrp="1"/>
          </p:cNvSpPr>
          <p:nvPr>
            <p:ph type="subTitle" idx="1"/>
          </p:nvPr>
        </p:nvSpPr>
        <p:spPr>
          <a:xfrm>
            <a:off x="3048000" y="457200"/>
            <a:ext cx="5808663" cy="5419725"/>
          </a:xfrm>
        </p:spPr>
        <p:txBody>
          <a:bodyPr/>
          <a:lstStyle/>
          <a:p>
            <a:pPr algn="l"/>
            <a:r>
              <a:rPr lang="nl-NL" sz="2000" b="1" dirty="0" smtClean="0">
                <a:solidFill>
                  <a:schemeClr val="bg1"/>
                </a:solidFill>
                <a:latin typeface="Domestic Manners"/>
              </a:rPr>
              <a:t>1 Korintiërs 6</a:t>
            </a:r>
            <a:r>
              <a:rPr lang="nl-NL" sz="2000" b="1" dirty="0" smtClean="0">
                <a:solidFill>
                  <a:schemeClr val="bg1"/>
                </a:solidFill>
                <a:latin typeface="Domestic Manners"/>
              </a:rPr>
              <a:t>: 19-20</a:t>
            </a:r>
            <a:endParaRPr lang="nl-NL" sz="2000" b="1" dirty="0" smtClean="0">
              <a:solidFill>
                <a:schemeClr val="bg1"/>
              </a:solidFill>
              <a:latin typeface="Domestic Manners"/>
            </a:endParaRPr>
          </a:p>
          <a:p>
            <a:pPr algn="l"/>
            <a:r>
              <a:rPr lang="nl-NL" sz="2000" dirty="0" smtClean="0">
                <a:solidFill>
                  <a:schemeClr val="bg1"/>
                </a:solidFill>
                <a:latin typeface="Calibri" pitchFamily="34" charset="0"/>
              </a:rPr>
              <a:t>19 Of weet u niet dat uw lichaam een tempel is van de heilige Geest, die in u woont en die u ontvangen hebt van God, en weet u niet dat u niet van uzelf bent? 20 U bent gekocht en betaald, dus bewijs God eer met uw lichaam.</a:t>
            </a:r>
          </a:p>
          <a:p>
            <a:pPr algn="l"/>
            <a:endParaRPr lang="nl-NL" sz="2000" b="1" dirty="0" smtClean="0">
              <a:solidFill>
                <a:schemeClr val="bg1"/>
              </a:solidFill>
              <a:latin typeface="Calibri" pitchFamily="34" charset="0"/>
            </a:endParaRPr>
          </a:p>
          <a:p>
            <a:pPr algn="l"/>
            <a:r>
              <a:rPr lang="nl-NL" sz="2000" b="1" dirty="0" smtClean="0">
                <a:solidFill>
                  <a:schemeClr val="bg1"/>
                </a:solidFill>
                <a:latin typeface="Domestic Manners"/>
              </a:rPr>
              <a:t>2 Korintiërs 5</a:t>
            </a:r>
            <a:r>
              <a:rPr lang="nl-NL" sz="2000" b="1" dirty="0" smtClean="0">
                <a:solidFill>
                  <a:schemeClr val="bg1"/>
                </a:solidFill>
                <a:latin typeface="Domestic Manners"/>
              </a:rPr>
              <a:t>: 6-9</a:t>
            </a:r>
            <a:endParaRPr lang="nl-NL" sz="2000" b="1" dirty="0" smtClean="0">
              <a:solidFill>
                <a:schemeClr val="bg1"/>
              </a:solidFill>
              <a:latin typeface="Domestic Manners"/>
            </a:endParaRPr>
          </a:p>
          <a:p>
            <a:pPr algn="l"/>
            <a:r>
              <a:rPr lang="nl-NL" sz="2000" dirty="0" smtClean="0">
                <a:solidFill>
                  <a:schemeClr val="bg1"/>
                </a:solidFill>
                <a:latin typeface="Calibri" pitchFamily="34" charset="0"/>
              </a:rPr>
              <a:t>6 Dus wij blijven altijd vol goede moed, ook al weten we dat zolang dit lichaam onze woning is, we ver van de Heer wonen. 7 We leven in vertrouwen op God; wat komen gaat is nog niet zichtbaar. 8 We blijven vol goede moed, ook al zouden we ons lichaam liever verlaten om onze intrek bij de Heer te nemen. 9 Daarom ook stellen wij er een eer in te doen wat God wil, zowel in dit bestaan als in ons  bestaan bij hem.</a:t>
            </a:r>
          </a:p>
          <a:p>
            <a:pPr algn="l"/>
            <a:endParaRPr lang="nl-NL" sz="2000" b="1" dirty="0" smtClean="0">
              <a:solidFill>
                <a:schemeClr val="bg1"/>
              </a:solidFill>
              <a:latin typeface="Calibri" pitchFamily="34" charset="0"/>
            </a:endParaRPr>
          </a:p>
        </p:txBody>
      </p:sp>
      <p:pic>
        <p:nvPicPr>
          <p:cNvPr id="16390" name="Picture 1030" descr="C:\Documents and Settings\Machteld\Bureaublad\sport.jpg"/>
          <p:cNvPicPr>
            <a:picLocks noChangeAspect="1" noChangeArrowheads="1"/>
          </p:cNvPicPr>
          <p:nvPr/>
        </p:nvPicPr>
        <p:blipFill>
          <a:blip r:embed="rId4" cstate="print"/>
          <a:srcRect/>
          <a:stretch>
            <a:fillRect/>
          </a:stretch>
        </p:blipFill>
        <p:spPr bwMode="auto">
          <a:xfrm>
            <a:off x="304800" y="2057400"/>
            <a:ext cx="2286000" cy="1520825"/>
          </a:xfrm>
          <a:prstGeom prst="rect">
            <a:avLst/>
          </a:prstGeom>
          <a:noFill/>
        </p:spPr>
      </p:pic>
      <p:sp>
        <p:nvSpPr>
          <p:cNvPr id="16391" name="Text Box 1031"/>
          <p:cNvSpPr txBox="1">
            <a:spLocks noChangeArrowheads="1"/>
          </p:cNvSpPr>
          <p:nvPr/>
        </p:nvSpPr>
        <p:spPr bwMode="auto">
          <a:xfrm>
            <a:off x="228600" y="304800"/>
            <a:ext cx="2054225" cy="946150"/>
          </a:xfrm>
          <a:prstGeom prst="rect">
            <a:avLst/>
          </a:prstGeom>
          <a:noFill/>
          <a:ln w="9525">
            <a:noFill/>
            <a:miter lim="800000"/>
            <a:headEnd/>
            <a:tailEnd/>
          </a:ln>
          <a:effectLst/>
        </p:spPr>
        <p:txBody>
          <a:bodyPr wrap="none">
            <a:spAutoFit/>
          </a:bodyPr>
          <a:lstStyle/>
          <a:p>
            <a:r>
              <a:rPr lang="en-US" sz="2800" b="1">
                <a:latin typeface="Lucida Sans Unicode" pitchFamily="34" charset="0"/>
              </a:rPr>
              <a:t>Les 15 </a:t>
            </a:r>
          </a:p>
          <a:p>
            <a:r>
              <a:rPr lang="en-US" sz="2800" b="1">
                <a:latin typeface="Lucida Sans Unicode" pitchFamily="34" charset="0"/>
              </a:rPr>
              <a:t>Jij en sport</a:t>
            </a:r>
            <a:endParaRPr lang="nl-NL" sz="2800" b="1">
              <a:latin typeface="Lucida Sans Unicode" pitchFamily="34" charset="0"/>
            </a:endParaRPr>
          </a:p>
        </p:txBody>
      </p:sp>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3131840" y="2060848"/>
            <a:ext cx="5544616" cy="1672952"/>
          </a:xfrm>
        </p:spPr>
        <p:txBody>
          <a:bodyPr/>
          <a:lstStyle/>
          <a:p>
            <a:pPr algn="l"/>
            <a:r>
              <a:rPr lang="nl-NL" sz="4000" b="1" dirty="0" smtClean="0">
                <a:solidFill>
                  <a:schemeClr val="bg1"/>
                </a:solidFill>
                <a:latin typeface="Lucida Sans Unicode" pitchFamily="34" charset="0"/>
              </a:rPr>
              <a:t>Sport in de bijbel</a:t>
            </a:r>
            <a:endParaRPr lang="nl-NL" sz="4000" b="1" dirty="0" smtClean="0">
              <a:solidFill>
                <a:schemeClr val="bg1"/>
              </a:solidFill>
              <a:latin typeface="Lucida Sans Unicode" pitchFamily="34" charset="0"/>
            </a:endParaRPr>
          </a:p>
        </p:txBody>
      </p:sp>
      <p:sp>
        <p:nvSpPr>
          <p:cNvPr id="14342" name="Text Box 6"/>
          <p:cNvSpPr txBox="1">
            <a:spLocks noChangeArrowheads="1"/>
          </p:cNvSpPr>
          <p:nvPr/>
        </p:nvSpPr>
        <p:spPr bwMode="auto">
          <a:xfrm>
            <a:off x="228600" y="304800"/>
            <a:ext cx="2054225" cy="946150"/>
          </a:xfrm>
          <a:prstGeom prst="rect">
            <a:avLst/>
          </a:prstGeom>
          <a:noFill/>
          <a:ln w="9525">
            <a:noFill/>
            <a:miter lim="800000"/>
            <a:headEnd/>
            <a:tailEnd/>
          </a:ln>
          <a:effectLst/>
        </p:spPr>
        <p:txBody>
          <a:bodyPr wrap="none">
            <a:spAutoFit/>
          </a:bodyPr>
          <a:lstStyle/>
          <a:p>
            <a:r>
              <a:rPr lang="en-US" sz="2800" b="1">
                <a:latin typeface="Lucida Sans Unicode" pitchFamily="34" charset="0"/>
              </a:rPr>
              <a:t>Les 15 </a:t>
            </a:r>
          </a:p>
          <a:p>
            <a:r>
              <a:rPr lang="en-US" sz="2800" b="1">
                <a:latin typeface="Lucida Sans Unicode" pitchFamily="34" charset="0"/>
              </a:rPr>
              <a:t>Jij en sport</a:t>
            </a:r>
            <a:endParaRPr lang="nl-NL" sz="2800" b="1">
              <a:latin typeface="Lucida Sans Unicode" pitchFamily="34" charset="0"/>
            </a:endParaRPr>
          </a:p>
        </p:txBody>
      </p:sp>
      <p:pic>
        <p:nvPicPr>
          <p:cNvPr id="14343" name="Picture 7" descr="C:\Documents and Settings\Machteld\Bureaublad\sport.jpg"/>
          <p:cNvPicPr>
            <a:picLocks noChangeAspect="1" noChangeArrowheads="1"/>
          </p:cNvPicPr>
          <p:nvPr/>
        </p:nvPicPr>
        <p:blipFill>
          <a:blip r:embed="rId4" cstate="print"/>
          <a:srcRect/>
          <a:stretch>
            <a:fillRect/>
          </a:stretch>
        </p:blipFill>
        <p:spPr bwMode="auto">
          <a:xfrm>
            <a:off x="304800" y="2057400"/>
            <a:ext cx="2286000" cy="1520825"/>
          </a:xfrm>
          <a:prstGeom prst="rect">
            <a:avLst/>
          </a:prstGeom>
          <a:noFill/>
        </p:spPr>
      </p:pic>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195888"/>
            <a:ext cx="4343400" cy="1662112"/>
          </a:xfrm>
          <a:prstGeom prst="rect">
            <a:avLst/>
          </a:prstGeom>
          <a:noFill/>
          <a:ln w="9525">
            <a:noFill/>
            <a:miter lim="800000"/>
            <a:headEnd/>
            <a:tailEnd/>
          </a:ln>
        </p:spPr>
      </p:pic>
      <p:sp>
        <p:nvSpPr>
          <p:cNvPr id="18436" name="Ondertitel 2"/>
          <p:cNvSpPr>
            <a:spLocks noGrp="1"/>
          </p:cNvSpPr>
          <p:nvPr>
            <p:ph type="subTitle" idx="1"/>
          </p:nvPr>
        </p:nvSpPr>
        <p:spPr>
          <a:xfrm>
            <a:off x="3124200" y="457200"/>
            <a:ext cx="5656263" cy="4800600"/>
          </a:xfrm>
        </p:spPr>
        <p:txBody>
          <a:bodyPr/>
          <a:lstStyle/>
          <a:p>
            <a:pPr algn="l"/>
            <a:r>
              <a:rPr lang="nl-NL" sz="2000" b="1" dirty="0" smtClean="0">
                <a:solidFill>
                  <a:schemeClr val="bg1"/>
                </a:solidFill>
                <a:latin typeface="Lucida Sans Unicode" pitchFamily="34" charset="0"/>
              </a:rPr>
              <a:t>1 Korintiërs 9</a:t>
            </a:r>
            <a:r>
              <a:rPr lang="nl-NL" sz="2000" b="1" dirty="0" smtClean="0">
                <a:solidFill>
                  <a:schemeClr val="bg1"/>
                </a:solidFill>
                <a:latin typeface="Lucida Sans Unicode" pitchFamily="34" charset="0"/>
              </a:rPr>
              <a:t>: 24-27</a:t>
            </a:r>
            <a:endParaRPr lang="nl-NL" sz="2000" b="1" dirty="0" smtClean="0">
              <a:solidFill>
                <a:schemeClr val="bg1"/>
              </a:solidFill>
              <a:latin typeface="Lucida Sans Unicode" pitchFamily="34" charset="0"/>
            </a:endParaRPr>
          </a:p>
          <a:p>
            <a:pPr algn="l"/>
            <a:r>
              <a:rPr lang="nl-NL" sz="2000" dirty="0" smtClean="0">
                <a:solidFill>
                  <a:schemeClr val="bg1"/>
                </a:solidFill>
                <a:latin typeface="Lucida Sans Unicode" pitchFamily="34" charset="0"/>
              </a:rPr>
              <a:t>24 Weet u niet dat van de atleten die in het stadion een wedloop houden er maar één de prijs kan winnen? Ren als de atleet die wint. 25 Iedereen die aan een wedstrijd deelneemt beheerst zich in alles; atleten doen het voor een vergankelijke erekrans, wij echter voor een onvergankelijke. 26 Daarom ren ik niet als iemand die geen doel heeft, vecht ik niet als een vuistvechter die in de lucht slaat. 27 Ik hard mezelf en oefen me in zelfbeheersing, want ik wil niet aan anderen de spelregels opleggen om uiteindelijk zelf te worden gediskwalificeerd. </a:t>
            </a:r>
            <a:endParaRPr lang="nl-NL" sz="2000" b="1" dirty="0" smtClean="0">
              <a:solidFill>
                <a:schemeClr val="bg1"/>
              </a:solidFill>
              <a:latin typeface="Lucida Sans Unicode" pitchFamily="34" charset="0"/>
            </a:endParaRPr>
          </a:p>
        </p:txBody>
      </p:sp>
      <p:pic>
        <p:nvPicPr>
          <p:cNvPr id="18438" name="Picture 1030" descr="C:\Documents and Settings\Machteld\Bureaublad\sport.jpg"/>
          <p:cNvPicPr>
            <a:picLocks noChangeAspect="1" noChangeArrowheads="1"/>
          </p:cNvPicPr>
          <p:nvPr/>
        </p:nvPicPr>
        <p:blipFill>
          <a:blip r:embed="rId4" cstate="print"/>
          <a:srcRect/>
          <a:stretch>
            <a:fillRect/>
          </a:stretch>
        </p:blipFill>
        <p:spPr bwMode="auto">
          <a:xfrm>
            <a:off x="304800" y="2057400"/>
            <a:ext cx="2286000" cy="1520825"/>
          </a:xfrm>
          <a:prstGeom prst="rect">
            <a:avLst/>
          </a:prstGeom>
          <a:noFill/>
        </p:spPr>
      </p:pic>
      <p:sp>
        <p:nvSpPr>
          <p:cNvPr id="18439" name="Text Box 1031"/>
          <p:cNvSpPr txBox="1">
            <a:spLocks noChangeArrowheads="1"/>
          </p:cNvSpPr>
          <p:nvPr/>
        </p:nvSpPr>
        <p:spPr bwMode="auto">
          <a:xfrm>
            <a:off x="228600" y="304800"/>
            <a:ext cx="2054225" cy="946150"/>
          </a:xfrm>
          <a:prstGeom prst="rect">
            <a:avLst/>
          </a:prstGeom>
          <a:noFill/>
          <a:ln w="9525">
            <a:noFill/>
            <a:miter lim="800000"/>
            <a:headEnd/>
            <a:tailEnd/>
          </a:ln>
          <a:effectLst/>
        </p:spPr>
        <p:txBody>
          <a:bodyPr wrap="none">
            <a:spAutoFit/>
          </a:bodyPr>
          <a:lstStyle/>
          <a:p>
            <a:r>
              <a:rPr lang="en-US" sz="2800" b="1">
                <a:latin typeface="Lucida Sans Unicode" pitchFamily="34" charset="0"/>
              </a:rPr>
              <a:t>Les 15 </a:t>
            </a:r>
          </a:p>
          <a:p>
            <a:r>
              <a:rPr lang="en-US" sz="2800" b="1">
                <a:latin typeface="Lucida Sans Unicode" pitchFamily="34" charset="0"/>
              </a:rPr>
              <a:t>Jij en sport</a:t>
            </a:r>
            <a:endParaRPr lang="nl-NL" sz="2800" b="1">
              <a:latin typeface="Lucida Sans Unicode" pitchFamily="34" charset="0"/>
            </a:endParaRPr>
          </a:p>
        </p:txBody>
      </p:sp>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195888"/>
            <a:ext cx="4343400" cy="1662112"/>
          </a:xfrm>
          <a:prstGeom prst="rect">
            <a:avLst/>
          </a:prstGeom>
          <a:noFill/>
          <a:ln w="9525">
            <a:noFill/>
            <a:miter lim="800000"/>
            <a:headEnd/>
            <a:tailEnd/>
          </a:ln>
        </p:spPr>
      </p:pic>
      <p:sp>
        <p:nvSpPr>
          <p:cNvPr id="18436" name="Ondertitel 2"/>
          <p:cNvSpPr>
            <a:spLocks noGrp="1"/>
          </p:cNvSpPr>
          <p:nvPr>
            <p:ph type="subTitle" idx="1"/>
          </p:nvPr>
        </p:nvSpPr>
        <p:spPr>
          <a:xfrm>
            <a:off x="3124200" y="2060848"/>
            <a:ext cx="5656263" cy="3196952"/>
          </a:xfrm>
        </p:spPr>
        <p:txBody>
          <a:bodyPr/>
          <a:lstStyle/>
          <a:p>
            <a:pPr algn="l"/>
            <a:r>
              <a:rPr lang="nl-NL" sz="2000" b="1" dirty="0" smtClean="0">
                <a:solidFill>
                  <a:schemeClr val="bg1"/>
                </a:solidFill>
                <a:latin typeface="Lucida Sans Unicode" pitchFamily="34" charset="0"/>
              </a:rPr>
              <a:t>1 </a:t>
            </a:r>
            <a:r>
              <a:rPr lang="nl-NL" sz="2000" b="1" dirty="0" smtClean="0">
                <a:solidFill>
                  <a:schemeClr val="bg1"/>
                </a:solidFill>
                <a:latin typeface="Lucida Sans Unicode" pitchFamily="34" charset="0"/>
              </a:rPr>
              <a:t>Timoteüs 4: 8</a:t>
            </a:r>
            <a:endParaRPr lang="nl-NL" sz="2000" b="1" dirty="0" smtClean="0">
              <a:solidFill>
                <a:schemeClr val="bg1"/>
              </a:solidFill>
              <a:latin typeface="Lucida Sans Unicode" pitchFamily="34" charset="0"/>
            </a:endParaRPr>
          </a:p>
          <a:p>
            <a:pPr algn="l"/>
            <a:r>
              <a:rPr lang="nl-NL" sz="2000" dirty="0" smtClean="0">
                <a:solidFill>
                  <a:schemeClr val="bg1"/>
                </a:solidFill>
                <a:latin typeface="Lucida Sans Unicode" pitchFamily="34" charset="0"/>
              </a:rPr>
              <a:t>Oefening van het lichaam heeft wel enig nut, maar het nut van een vroom leven is grenzeloos, omdat het een belofte inhoudt voor dit leven en het leven dat komen zal. </a:t>
            </a:r>
            <a:endParaRPr lang="nl-NL" sz="2000" b="1" dirty="0" smtClean="0">
              <a:solidFill>
                <a:schemeClr val="bg1"/>
              </a:solidFill>
              <a:latin typeface="Lucida Sans Unicode" pitchFamily="34" charset="0"/>
            </a:endParaRPr>
          </a:p>
        </p:txBody>
      </p:sp>
      <p:pic>
        <p:nvPicPr>
          <p:cNvPr id="18438" name="Picture 1030" descr="C:\Documents and Settings\Machteld\Bureaublad\sport.jpg"/>
          <p:cNvPicPr>
            <a:picLocks noChangeAspect="1" noChangeArrowheads="1"/>
          </p:cNvPicPr>
          <p:nvPr/>
        </p:nvPicPr>
        <p:blipFill>
          <a:blip r:embed="rId4" cstate="print"/>
          <a:srcRect/>
          <a:stretch>
            <a:fillRect/>
          </a:stretch>
        </p:blipFill>
        <p:spPr bwMode="auto">
          <a:xfrm>
            <a:off x="304800" y="2057400"/>
            <a:ext cx="2286000" cy="1520825"/>
          </a:xfrm>
          <a:prstGeom prst="rect">
            <a:avLst/>
          </a:prstGeom>
          <a:noFill/>
        </p:spPr>
      </p:pic>
      <p:sp>
        <p:nvSpPr>
          <p:cNvPr id="18439" name="Text Box 1031"/>
          <p:cNvSpPr txBox="1">
            <a:spLocks noChangeArrowheads="1"/>
          </p:cNvSpPr>
          <p:nvPr/>
        </p:nvSpPr>
        <p:spPr bwMode="auto">
          <a:xfrm>
            <a:off x="228600" y="304800"/>
            <a:ext cx="2054225" cy="946150"/>
          </a:xfrm>
          <a:prstGeom prst="rect">
            <a:avLst/>
          </a:prstGeom>
          <a:noFill/>
          <a:ln w="9525">
            <a:noFill/>
            <a:miter lim="800000"/>
            <a:headEnd/>
            <a:tailEnd/>
          </a:ln>
          <a:effectLst/>
        </p:spPr>
        <p:txBody>
          <a:bodyPr wrap="none">
            <a:spAutoFit/>
          </a:bodyPr>
          <a:lstStyle/>
          <a:p>
            <a:r>
              <a:rPr lang="en-US" sz="2800" b="1">
                <a:latin typeface="Lucida Sans Unicode" pitchFamily="34" charset="0"/>
              </a:rPr>
              <a:t>Les 15 </a:t>
            </a:r>
          </a:p>
          <a:p>
            <a:r>
              <a:rPr lang="en-US" sz="2800" b="1">
                <a:latin typeface="Lucida Sans Unicode" pitchFamily="34" charset="0"/>
              </a:rPr>
              <a:t>Jij en sport</a:t>
            </a:r>
            <a:endParaRPr lang="nl-NL" sz="2800" b="1">
              <a:latin typeface="Lucida Sans Unicode" pitchFamily="34" charset="0"/>
            </a:endParaRPr>
          </a:p>
        </p:txBody>
      </p:sp>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3131840" y="2060848"/>
            <a:ext cx="5544616" cy="1672952"/>
          </a:xfrm>
        </p:spPr>
        <p:txBody>
          <a:bodyPr/>
          <a:lstStyle/>
          <a:p>
            <a:pPr algn="l"/>
            <a:r>
              <a:rPr lang="nl-NL" sz="4000" b="1" dirty="0" smtClean="0">
                <a:solidFill>
                  <a:schemeClr val="bg1"/>
                </a:solidFill>
                <a:latin typeface="Lucida Sans Unicode" pitchFamily="34" charset="0"/>
              </a:rPr>
              <a:t>Religie</a:t>
            </a:r>
            <a:endParaRPr lang="nl-NL" sz="4000" b="1" dirty="0" smtClean="0">
              <a:solidFill>
                <a:schemeClr val="bg1"/>
              </a:solidFill>
              <a:latin typeface="Lucida Sans Unicode" pitchFamily="34" charset="0"/>
            </a:endParaRPr>
          </a:p>
        </p:txBody>
      </p:sp>
      <p:sp>
        <p:nvSpPr>
          <p:cNvPr id="14342" name="Text Box 6"/>
          <p:cNvSpPr txBox="1">
            <a:spLocks noChangeArrowheads="1"/>
          </p:cNvSpPr>
          <p:nvPr/>
        </p:nvSpPr>
        <p:spPr bwMode="auto">
          <a:xfrm>
            <a:off x="228600" y="304800"/>
            <a:ext cx="2054225" cy="946150"/>
          </a:xfrm>
          <a:prstGeom prst="rect">
            <a:avLst/>
          </a:prstGeom>
          <a:noFill/>
          <a:ln w="9525">
            <a:noFill/>
            <a:miter lim="800000"/>
            <a:headEnd/>
            <a:tailEnd/>
          </a:ln>
          <a:effectLst/>
        </p:spPr>
        <p:txBody>
          <a:bodyPr wrap="none">
            <a:spAutoFit/>
          </a:bodyPr>
          <a:lstStyle/>
          <a:p>
            <a:r>
              <a:rPr lang="en-US" sz="2800" b="1">
                <a:latin typeface="Lucida Sans Unicode" pitchFamily="34" charset="0"/>
              </a:rPr>
              <a:t>Les 15 </a:t>
            </a:r>
          </a:p>
          <a:p>
            <a:r>
              <a:rPr lang="en-US" sz="2800" b="1">
                <a:latin typeface="Lucida Sans Unicode" pitchFamily="34" charset="0"/>
              </a:rPr>
              <a:t>Jij en sport</a:t>
            </a:r>
            <a:endParaRPr lang="nl-NL" sz="2800" b="1">
              <a:latin typeface="Lucida Sans Unicode" pitchFamily="34" charset="0"/>
            </a:endParaRPr>
          </a:p>
        </p:txBody>
      </p:sp>
      <p:pic>
        <p:nvPicPr>
          <p:cNvPr id="14343" name="Picture 7" descr="C:\Documents and Settings\Machteld\Bureaublad\sport.jpg"/>
          <p:cNvPicPr>
            <a:picLocks noChangeAspect="1" noChangeArrowheads="1"/>
          </p:cNvPicPr>
          <p:nvPr/>
        </p:nvPicPr>
        <p:blipFill>
          <a:blip r:embed="rId4" cstate="print"/>
          <a:srcRect/>
          <a:stretch>
            <a:fillRect/>
          </a:stretch>
        </p:blipFill>
        <p:spPr bwMode="auto">
          <a:xfrm>
            <a:off x="304800" y="2057400"/>
            <a:ext cx="2286000" cy="1520825"/>
          </a:xfrm>
          <a:prstGeom prst="rect">
            <a:avLst/>
          </a:prstGeom>
          <a:noFill/>
        </p:spPr>
      </p:pic>
    </p:spTree>
  </p:cSld>
  <p:clrMapOvr>
    <a:masterClrMapping/>
  </p:clrMapOvr>
  <p:transition>
    <p:wipe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vervloed">
  <a:themeElements>
    <a:clrScheme name="Aangepast 2">
      <a:dk1>
        <a:sysClr val="windowText" lastClr="000000"/>
      </a:dk1>
      <a:lt1>
        <a:sysClr val="window" lastClr="FFFFFF"/>
      </a:lt1>
      <a:dk2>
        <a:srgbClr val="646B86"/>
      </a:dk2>
      <a:lt2>
        <a:srgbClr val="C5D1D7"/>
      </a:lt2>
      <a:accent1>
        <a:srgbClr val="F27F28"/>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vervloed">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vervloed">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angepast 2">
    <a:dk1>
      <a:sysClr val="windowText" lastClr="000000"/>
    </a:dk1>
    <a:lt1>
      <a:sysClr val="window" lastClr="FFFFFF"/>
    </a:lt1>
    <a:dk2>
      <a:srgbClr val="646B86"/>
    </a:dk2>
    <a:lt2>
      <a:srgbClr val="C5D1D7"/>
    </a:lt2>
    <a:accent1>
      <a:srgbClr val="F27F28"/>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docProps/app.xml><?xml version="1.0" encoding="utf-8"?>
<Properties xmlns="http://schemas.openxmlformats.org/officeDocument/2006/extended-properties" xmlns:vt="http://schemas.openxmlformats.org/officeDocument/2006/docPropsVTypes">
  <Template>Opulent</Template>
  <TotalTime>281</TotalTime>
  <Words>408</Words>
  <Application>Microsoft Office PowerPoint</Application>
  <PresentationFormat>Diavoorstelling (4:3)</PresentationFormat>
  <Paragraphs>48</Paragraphs>
  <Slides>10</Slides>
  <Notes>10</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10</vt:i4>
      </vt:variant>
    </vt:vector>
  </HeadingPairs>
  <TitlesOfParts>
    <vt:vector size="18" baseType="lpstr">
      <vt:lpstr>Trebuchet MS</vt:lpstr>
      <vt:lpstr>Arial</vt:lpstr>
      <vt:lpstr>Wingdings 2</vt:lpstr>
      <vt:lpstr>Wingdings</vt:lpstr>
      <vt:lpstr>Calibri</vt:lpstr>
      <vt:lpstr>Lucida Sans Unicode</vt:lpstr>
      <vt:lpstr>Domestic Manners</vt:lpstr>
      <vt:lpstr>Overvloed</vt:lpstr>
      <vt:lpstr>Dia 1</vt:lpstr>
      <vt:lpstr>Dia 2</vt:lpstr>
      <vt:lpstr>Dia 3</vt:lpstr>
      <vt:lpstr>Dia 4</vt:lpstr>
      <vt:lpstr>Dia 5</vt:lpstr>
      <vt:lpstr>Dia 6</vt:lpstr>
      <vt:lpstr>Dia 7</vt:lpstr>
      <vt:lpstr>Dia 8</vt:lpstr>
      <vt:lpstr>Dia 9</vt:lpstr>
      <vt:lpstr>Dia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41</cp:revision>
  <dcterms:created xsi:type="dcterms:W3CDTF">2011-08-15T13:01:05Z</dcterms:created>
  <dcterms:modified xsi:type="dcterms:W3CDTF">2014-03-04T12:30:55Z</dcterms:modified>
</cp:coreProperties>
</file>