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 id="259" r:id="rId8"/>
    <p:sldId id="266" r:id="rId9"/>
    <p:sldId id="260"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7A906D42-DF81-40B6-B9C4-834C9303E11B}"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C025747-96B8-4DD8-A0AC-02E9A089DF01}"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B751550-855E-4F81-9137-D906486B5CA9}"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FBD6BDA-CC92-4FC3-8E0F-09F2D7C8BBB2}"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1E763304-8A96-448D-BB4B-FB2FC2B7AF70}"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AF329E6-5E31-4A93-8657-647A06C39F70}"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981B8EF0-0B39-41DB-BC01-085C6AC965A2}"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B2B0FC2-E5A2-4ED6-B062-937FFB00BC8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E7F59F1-1E01-420F-AE62-43D66E173F07}"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FF76F3A-6C81-4061-A855-A18389BD318D}"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73E570C1-9BD7-4FC9-890D-129A31DACE7F}"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60BFC19-C081-42AC-B512-747048F71C22}"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0ED59B48-68A7-452B-B060-F68AAA310A14}" type="datetimeFigureOut">
              <a:rPr lang="nl-NL"/>
              <a:pPr>
                <a:defRPr/>
              </a:pPr>
              <a:t>26-5-2014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E5A70E4-C261-4C7D-8BA0-13F2C7C45F60}"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B292E738-14BA-4CE1-BBF8-64AB1E7D3783}" type="datetimeFigureOut">
              <a:rPr lang="nl-NL"/>
              <a:pPr>
                <a:defRPr/>
              </a:pPr>
              <a:t>26-5-2014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2FCC9C28-B4CC-4694-9105-ED23E6092B4C}"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E648C8BF-E467-428B-B297-ECBB91CAB784}" type="datetimeFigureOut">
              <a:rPr lang="nl-NL"/>
              <a:pPr>
                <a:defRPr/>
              </a:pPr>
              <a:t>26-5-2014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67DB9A2-4BAA-4991-80EA-CC2424741E56}"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7F17805-1808-4F17-9336-B6C9FE01105E}"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5AEBAC0-03BA-43A9-9C0C-714EAAAE9844}"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F503744B-E370-4304-9FB7-B7152406A52B}"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4D39E91-6BAA-430F-ABA7-EEC649A2FAC4}"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B7D06DC-36C3-47CE-A4F5-E0A842A201CE}" type="datetimeFigureOut">
              <a:rPr lang="nl-NL"/>
              <a:pPr>
                <a:defRPr/>
              </a:pPr>
              <a:t>26-5-2014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6BB072-47FA-4E8B-9830-CE703E46D383}"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95536" y="333375"/>
            <a:ext cx="8352928" cy="522288"/>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15 – Waarom moet </a:t>
            </a:r>
            <a:r>
              <a:rPr lang="nl-NL" sz="2800" b="1" dirty="0">
                <a:solidFill>
                  <a:schemeClr val="accent2">
                    <a:lumMod val="75000"/>
                  </a:schemeClr>
                </a:solidFill>
                <a:latin typeface="+mn-lt"/>
                <a:cs typeface="+mn-cs"/>
              </a:rPr>
              <a:t>er zoveel in de kerk?</a:t>
            </a:r>
            <a:endParaRPr lang="nl-NL" sz="2800" b="1" dirty="0">
              <a:solidFill>
                <a:schemeClr val="accent2">
                  <a:lumMod val="75000"/>
                </a:schemeClr>
              </a:solidFill>
              <a:latin typeface="+mn-lt"/>
              <a:cs typeface="+mn-cs"/>
            </a:endParaRPr>
          </a:p>
        </p:txBody>
      </p:sp>
      <p:pic>
        <p:nvPicPr>
          <p:cNvPr id="2052" name="Picture 3"/>
          <p:cNvPicPr>
            <a:picLocks noChangeAspect="1" noChangeArrowheads="1"/>
          </p:cNvPicPr>
          <p:nvPr/>
        </p:nvPicPr>
        <p:blipFill>
          <a:blip r:embed="rId3" cstate="print"/>
          <a:srcRect/>
          <a:stretch>
            <a:fillRect/>
          </a:stretch>
        </p:blipFill>
        <p:spPr bwMode="auto">
          <a:xfrm>
            <a:off x="1835696" y="1196752"/>
            <a:ext cx="5616723" cy="421323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9" y="620689"/>
            <a:ext cx="7704856" cy="5545162"/>
          </a:xfrm>
        </p:spPr>
        <p:txBody>
          <a:bodyPr rtlCol="0">
            <a:noAutofit/>
          </a:bodyPr>
          <a:lstStyle/>
          <a:p>
            <a:pPr marL="0" indent="0" fontAlgn="auto">
              <a:spcAft>
                <a:spcPts val="0"/>
              </a:spcAft>
              <a:buFont typeface="Arial" pitchFamily="34" charset="0"/>
              <a:buNone/>
              <a:defRPr/>
            </a:pPr>
            <a:r>
              <a:rPr lang="nl-NL" sz="2400" b="1" dirty="0" smtClean="0"/>
              <a:t>Wat doe ik hier vandaag?</a:t>
            </a:r>
          </a:p>
          <a:p>
            <a:pPr marL="0" indent="0" fontAlgn="auto">
              <a:spcAft>
                <a:spcPts val="0"/>
              </a:spcAft>
              <a:buFont typeface="Arial" pitchFamily="34" charset="0"/>
              <a:buNone/>
              <a:defRPr/>
            </a:pPr>
            <a:endParaRPr lang="nl-NL" sz="2400" dirty="0" smtClean="0"/>
          </a:p>
          <a:p>
            <a:pPr marL="0" indent="0" fontAlgn="auto">
              <a:spcAft>
                <a:spcPts val="0"/>
              </a:spcAft>
              <a:defRPr/>
            </a:pPr>
            <a:r>
              <a:rPr lang="nl-NL" sz="2400" dirty="0" smtClean="0"/>
              <a:t> Ik word bevrijd van het idee dat ik me op een bepaalde manier moet gedragen om erbij te kunnen horen. </a:t>
            </a:r>
          </a:p>
          <a:p>
            <a:pPr marL="0" indent="0" fontAlgn="auto">
              <a:spcAft>
                <a:spcPts val="0"/>
              </a:spcAft>
              <a:defRPr/>
            </a:pPr>
            <a:r>
              <a:rPr lang="nl-NL" sz="2400" dirty="0" smtClean="0"/>
              <a:t> </a:t>
            </a:r>
            <a:r>
              <a:rPr lang="nl-NL" sz="2400" dirty="0" smtClean="0"/>
              <a:t>Ik ontdek dat we niet allemaal hetzelfde hoeven te zijn en te geloven. </a:t>
            </a:r>
          </a:p>
          <a:p>
            <a:pPr marL="0" indent="0" fontAlgn="auto">
              <a:spcAft>
                <a:spcPts val="0"/>
              </a:spcAft>
              <a:defRPr/>
            </a:pPr>
            <a:r>
              <a:rPr lang="nl-NL" sz="2400" dirty="0" smtClean="0"/>
              <a:t> </a:t>
            </a:r>
            <a:r>
              <a:rPr lang="nl-NL" sz="2400" dirty="0" smtClean="0"/>
              <a:t>Ik ontdek waar het echt om gaat in de kerk: christenen zijn één in Jezus. </a:t>
            </a:r>
            <a:endParaRPr lang="nl-NL" sz="2400" dirty="0" smtClean="0"/>
          </a:p>
        </p:txBody>
      </p:sp>
      <p:grpSp>
        <p:nvGrpSpPr>
          <p:cNvPr id="3075"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moet er zoveel in de kerk?</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6732240" y="5182854"/>
            <a:ext cx="2232843" cy="167514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1124744"/>
            <a:ext cx="7704856" cy="1368151"/>
          </a:xfrm>
        </p:spPr>
        <p:txBody>
          <a:bodyPr rtlCol="0">
            <a:noAutofit/>
          </a:bodyPr>
          <a:lstStyle/>
          <a:p>
            <a:pPr marL="0" indent="0" algn="ctr" fontAlgn="auto">
              <a:spcAft>
                <a:spcPts val="0"/>
              </a:spcAft>
              <a:buFont typeface="Arial" pitchFamily="34" charset="0"/>
              <a:buNone/>
              <a:defRPr/>
            </a:pPr>
            <a:r>
              <a:rPr lang="nl-NL" sz="4000" b="1" dirty="0" smtClean="0"/>
              <a:t>Brave burgers?</a:t>
            </a:r>
            <a:endParaRPr lang="nl-NL" sz="40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moet er zoveel in de kerk?</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2564904"/>
            <a:ext cx="3528392" cy="264710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1124744"/>
            <a:ext cx="7704856" cy="1368151"/>
          </a:xfrm>
        </p:spPr>
        <p:txBody>
          <a:bodyPr rtlCol="0">
            <a:noAutofit/>
          </a:bodyPr>
          <a:lstStyle/>
          <a:p>
            <a:pPr marL="0" indent="0" algn="ctr" fontAlgn="auto">
              <a:spcAft>
                <a:spcPts val="0"/>
              </a:spcAft>
              <a:buFont typeface="Arial" pitchFamily="34" charset="0"/>
              <a:buNone/>
              <a:defRPr/>
            </a:pPr>
            <a:r>
              <a:rPr lang="nl-NL" sz="4000" b="1" dirty="0" smtClean="0"/>
              <a:t>‘Je moet je gedragen!’</a:t>
            </a:r>
            <a:endParaRPr lang="nl-NL" sz="40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moet er zoveel in de kerk?</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2564904"/>
            <a:ext cx="3528392" cy="264710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332656"/>
            <a:ext cx="8496944" cy="5833195"/>
          </a:xfrm>
        </p:spPr>
        <p:txBody>
          <a:bodyPr rtlCol="0">
            <a:noAutofit/>
          </a:bodyPr>
          <a:lstStyle/>
          <a:p>
            <a:pPr marL="0" indent="0" fontAlgn="auto">
              <a:spcAft>
                <a:spcPts val="0"/>
              </a:spcAft>
              <a:buFont typeface="Arial" pitchFamily="34" charset="0"/>
              <a:buNone/>
              <a:defRPr/>
            </a:pPr>
            <a:r>
              <a:rPr lang="nl-NL" sz="2000" b="1" dirty="0" smtClean="0"/>
              <a:t>Lucas 19: 1-10</a:t>
            </a:r>
          </a:p>
          <a:p>
            <a:pPr marL="0" indent="0" fontAlgn="auto">
              <a:spcAft>
                <a:spcPts val="0"/>
              </a:spcAft>
              <a:buFont typeface="Arial" pitchFamily="34" charset="0"/>
              <a:buNone/>
              <a:defRPr/>
            </a:pPr>
            <a:r>
              <a:rPr lang="nl-NL" sz="2000" dirty="0" smtClean="0"/>
              <a:t>1 Jezus ging </a:t>
            </a:r>
            <a:r>
              <a:rPr lang="nl-NL" sz="2000" dirty="0" err="1" smtClean="0"/>
              <a:t>Jericho</a:t>
            </a:r>
            <a:r>
              <a:rPr lang="nl-NL" sz="2000" dirty="0" smtClean="0"/>
              <a:t> in en trok door de stad. 2 Er was daar een man die </a:t>
            </a:r>
            <a:r>
              <a:rPr lang="nl-NL" sz="2000" dirty="0" err="1" smtClean="0"/>
              <a:t>Zacheüs</a:t>
            </a:r>
            <a:r>
              <a:rPr lang="nl-NL" sz="2000" dirty="0" smtClean="0"/>
              <a:t> heette, een rijke hoofdtollenaar. 3 Hij wilde Jezus zien, om te weten te komen wat voor iemand het was, maar dat lukte hem niet vanwege de menigte, want hij was klein van stuk. 4 Daarom liep hij snel vooruit en klom in een vijgenboom om Jezus te kunnen zien wanneer hij voorbijkwam. 5 Toen Jezus daar langskwam, keek hij naar boven en zei: ‘</a:t>
            </a:r>
            <a:r>
              <a:rPr lang="nl-NL" sz="2000" dirty="0" err="1" smtClean="0"/>
              <a:t>Zacheüs</a:t>
            </a:r>
            <a:r>
              <a:rPr lang="nl-NL" sz="2000" dirty="0" smtClean="0"/>
              <a:t>, kom vlug naar beneden, want vandaag moet ik in jouw huis verblijven.’ 6 </a:t>
            </a:r>
            <a:r>
              <a:rPr lang="nl-NL" sz="2000" dirty="0" err="1" smtClean="0"/>
              <a:t>Zacheüs</a:t>
            </a:r>
            <a:r>
              <a:rPr lang="nl-NL" sz="2000" dirty="0" smtClean="0"/>
              <a:t> kwam meteen naar beneden en ontving Jezus vol vreugde bij zich thuis. 7 Allen die dit zagen, zeiden morrend tegen elkaar: ‘Hij is het huis van een zondig mens binnengegaan om onderdak te vinden voor de nacht.’ 8 Maar </a:t>
            </a:r>
            <a:r>
              <a:rPr lang="nl-NL" sz="2000" dirty="0" err="1" smtClean="0"/>
              <a:t>Zacheüs</a:t>
            </a:r>
            <a:r>
              <a:rPr lang="nl-NL" sz="2000" dirty="0" smtClean="0"/>
              <a:t> was gaan staan en zei tegen de Heer: ‘Kijk, Heer, de helft van mijn bezittingen geef ik aan de armen, en als ik iemand iets heb afgeperst vergoed ik het viervoudig.’ 9 Jezus zei tegen hem: ‘Vandaag is dit huis redding ten deel gevallen, want ook hij is een zoon van Abraham. 10 De Mensenzoon is gekomen om te zoeken en te redden wat verloren was.’</a:t>
            </a:r>
          </a:p>
        </p:txBody>
      </p:sp>
      <p:grpSp>
        <p:nvGrpSpPr>
          <p:cNvPr id="2" name="Groep 3"/>
          <p:cNvGrpSpPr>
            <a:grpSpLocks/>
          </p:cNvGrpSpPr>
          <p:nvPr/>
        </p:nvGrpSpPr>
        <p:grpSpPr bwMode="auto">
          <a:xfrm>
            <a:off x="179556" y="5301006"/>
            <a:ext cx="3276283" cy="1412529"/>
            <a:chOff x="179512" y="5301208"/>
            <a:chExt cx="3275474" cy="141277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1547282" y="6093635"/>
              <a:ext cx="1907704" cy="584877"/>
            </a:xfrm>
            <a:prstGeom prst="rect">
              <a:avLst/>
            </a:prstGeom>
            <a:noFill/>
          </p:spPr>
          <p:txBody>
            <a:bodyPr>
              <a:spAutoFit/>
            </a:bodyPr>
            <a:lstStyle/>
            <a:p>
              <a:pP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moet er zoveel in de kerk?</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6732240" y="5182854"/>
            <a:ext cx="2232843" cy="167514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1124744"/>
            <a:ext cx="7704856" cy="1368151"/>
          </a:xfrm>
        </p:spPr>
        <p:txBody>
          <a:bodyPr rtlCol="0">
            <a:noAutofit/>
          </a:bodyPr>
          <a:lstStyle/>
          <a:p>
            <a:pPr marL="0" indent="0" algn="ctr" fontAlgn="auto">
              <a:spcAft>
                <a:spcPts val="0"/>
              </a:spcAft>
              <a:buFont typeface="Arial" pitchFamily="34" charset="0"/>
              <a:buNone/>
              <a:defRPr/>
            </a:pPr>
            <a:r>
              <a:rPr lang="nl-NL" sz="4000" b="1" dirty="0" smtClean="0"/>
              <a:t>‘Je moet meedoen!’</a:t>
            </a:r>
            <a:endParaRPr lang="nl-NL" sz="40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moet er zoveel in de kerk?</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2564904"/>
            <a:ext cx="3528392" cy="264710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467544" y="404664"/>
            <a:ext cx="8208911" cy="5832624"/>
          </a:xfrm>
        </p:spPr>
        <p:txBody>
          <a:bodyPr/>
          <a:lstStyle/>
          <a:p>
            <a:pPr marL="0" indent="0">
              <a:buFont typeface="Arial" charset="0"/>
              <a:buNone/>
            </a:pPr>
            <a:r>
              <a:rPr lang="nl-NL" sz="2000" b="1" dirty="0" smtClean="0"/>
              <a:t>1 Korintiërs </a:t>
            </a:r>
            <a:r>
              <a:rPr lang="nl-NL" sz="2000" b="1" dirty="0" smtClean="0"/>
              <a:t>12: 12-18</a:t>
            </a:r>
            <a:endParaRPr lang="nl-NL" sz="2000" b="1" dirty="0" smtClean="0"/>
          </a:p>
          <a:p>
            <a:pPr marL="0" indent="0">
              <a:buFont typeface="Arial" charset="0"/>
              <a:buNone/>
            </a:pPr>
            <a:r>
              <a:rPr lang="nl-NL" sz="2000" dirty="0" smtClean="0"/>
              <a:t>12 Een lichaam is een eenheid die uit vele delen bestaat; ondanks hun veelheid vormen al die delen samen één lichaam. Zo is het ook met het lichaam van Christus. 13 Wij zijn allen gedoopt in één Geest en zijn daardoor één lichaam geworden, wij zijn allen van één Geest doordrenkt, of we nu Joden of Grieken zijn, of we nu slaven of vrije mensen zijn. 14 Immers, een lichaam bestaat niet uit één deel, maar uit vele. 15 Als de voet zou zeggen: ‘Ik ben geen hand, dus ik hoor niet bij het lichaam,’ hoort hij er dan werkelijk niet bij? 16 En als het oor zou zeggen: ‘Ik ben geen oog, dus ik hoor niet bij het lichaam,’ hoort het er dan werkelijk niet bij? 17 Als het hele lichaam oog zou zijn, waarmee zou het dan kunnen horen? Als het hele lichaam oor zou zijn, waarmee zou het dan kunnen ruiken? 18 God heeft nu eenmaal alle lichaamsdelen hun eigen plaats gegeven, precies zoals hij dat wilde. </a:t>
            </a:r>
            <a:br>
              <a:rPr lang="nl-NL" sz="2000" dirty="0" smtClean="0"/>
            </a:br>
            <a:r>
              <a:rPr lang="nl-NL" sz="1800" dirty="0" smtClean="0"/>
              <a:t/>
            </a:r>
            <a:br>
              <a:rPr lang="nl-NL" sz="1800" dirty="0" smtClean="0"/>
            </a:br>
            <a:endParaRPr lang="nl-NL" sz="1800" b="1" dirty="0" smtClean="0"/>
          </a:p>
        </p:txBody>
      </p:sp>
      <p:grpSp>
        <p:nvGrpSpPr>
          <p:cNvPr id="5123" name="Groep 3"/>
          <p:cNvGrpSpPr>
            <a:grpSpLocks/>
          </p:cNvGrpSpPr>
          <p:nvPr/>
        </p:nvGrpSpPr>
        <p:grpSpPr bwMode="auto">
          <a:xfrm>
            <a:off x="0" y="4797153"/>
            <a:ext cx="1908175" cy="1916386"/>
            <a:chOff x="0" y="4797264"/>
            <a:chExt cx="1907704" cy="1916720"/>
          </a:xfrm>
        </p:grpSpPr>
        <p:pic>
          <p:nvPicPr>
            <p:cNvPr id="512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4"/>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moet er zoveel in de kerk?</a:t>
              </a:r>
              <a:endParaRPr lang="nl-NL" sz="1600" b="1" dirty="0">
                <a:solidFill>
                  <a:schemeClr val="accent2">
                    <a:lumMod val="75000"/>
                  </a:schemeClr>
                </a:solidFill>
                <a:latin typeface="+mn-lt"/>
                <a:cs typeface="+mn-cs"/>
              </a:endParaRPr>
            </a:p>
          </p:txBody>
        </p:sp>
      </p:grpSp>
      <p:pic>
        <p:nvPicPr>
          <p:cNvPr id="5124" name="Picture 3"/>
          <p:cNvPicPr>
            <a:picLocks noChangeAspect="1" noChangeArrowheads="1"/>
          </p:cNvPicPr>
          <p:nvPr/>
        </p:nvPicPr>
        <p:blipFill>
          <a:blip r:embed="rId3" cstate="print"/>
          <a:srcRect/>
          <a:stretch>
            <a:fillRect/>
          </a:stretch>
        </p:blipFill>
        <p:spPr bwMode="auto">
          <a:xfrm>
            <a:off x="6698034" y="5157192"/>
            <a:ext cx="2267049" cy="170080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1124744"/>
            <a:ext cx="7704856" cy="1368151"/>
          </a:xfrm>
        </p:spPr>
        <p:txBody>
          <a:bodyPr rtlCol="0">
            <a:noAutofit/>
          </a:bodyPr>
          <a:lstStyle/>
          <a:p>
            <a:pPr marL="0" indent="0" algn="ctr" fontAlgn="auto">
              <a:spcAft>
                <a:spcPts val="0"/>
              </a:spcAft>
              <a:buFont typeface="Arial" pitchFamily="34" charset="0"/>
              <a:buNone/>
              <a:defRPr/>
            </a:pPr>
            <a:r>
              <a:rPr lang="nl-NL" sz="4000" b="1" dirty="0" smtClean="0"/>
              <a:t>‘Je moet geloven!’</a:t>
            </a:r>
            <a:endParaRPr lang="nl-NL" sz="4000" b="1" dirty="0" smtClean="0"/>
          </a:p>
        </p:txBody>
      </p:sp>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moet er zoveel in de kerk?</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2564904"/>
            <a:ext cx="3528392" cy="26471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inhoud 2"/>
          <p:cNvSpPr>
            <a:spLocks noGrp="1"/>
          </p:cNvSpPr>
          <p:nvPr>
            <p:ph idx="1"/>
          </p:nvPr>
        </p:nvSpPr>
        <p:spPr>
          <a:xfrm>
            <a:off x="611560" y="620689"/>
            <a:ext cx="7787903" cy="3671912"/>
          </a:xfrm>
        </p:spPr>
        <p:txBody>
          <a:bodyPr/>
          <a:lstStyle/>
          <a:p>
            <a:pPr marL="0" indent="0">
              <a:buFont typeface="Arial" charset="0"/>
              <a:buNone/>
            </a:pPr>
            <a:r>
              <a:rPr lang="nl-NL" sz="2400" b="1" dirty="0" smtClean="0"/>
              <a:t>Romeinen </a:t>
            </a:r>
            <a:r>
              <a:rPr lang="nl-NL" sz="2400" b="1" dirty="0" smtClean="0"/>
              <a:t>14: 5 en 6</a:t>
            </a:r>
            <a:endParaRPr lang="nl-NL" sz="2400" b="1" dirty="0" smtClean="0"/>
          </a:p>
          <a:p>
            <a:pPr marL="0" indent="0">
              <a:buFont typeface="Arial" charset="0"/>
              <a:buNone/>
            </a:pPr>
            <a:r>
              <a:rPr lang="nl-NL" sz="2400" dirty="0" smtClean="0"/>
              <a:t>De een beschouwt bepaalde dagen als een feestdag, voor de ander zijn alle dagen gelijk. Laat iedereen zijn eigen overtuiging volgen. Wie een feestdag viert, doet dat om de Heer te eren; wie alles eet, doet dat om de Heer te eren, en hij dankt God voor zijn voedsel. Wie iets niet wil eten, laat het staan om de Heer te eren, en ook hij dankt God.</a:t>
            </a:r>
          </a:p>
          <a:p>
            <a:pPr marL="0" indent="0">
              <a:buFont typeface="Arial" charset="0"/>
              <a:buNone/>
            </a:pPr>
            <a:r>
              <a:rPr lang="nl-NL" sz="1800" dirty="0" smtClean="0"/>
              <a:t/>
            </a:r>
            <a:br>
              <a:rPr lang="nl-NL" sz="1800" dirty="0" smtClean="0"/>
            </a:br>
            <a:r>
              <a:rPr lang="nl-NL" sz="1800" dirty="0" smtClean="0"/>
              <a:t/>
            </a:r>
            <a:br>
              <a:rPr lang="nl-NL" sz="1800" dirty="0" smtClean="0"/>
            </a:br>
            <a:endParaRPr lang="nl-NL" sz="1800" b="1" dirty="0" smtClean="0"/>
          </a:p>
        </p:txBody>
      </p:sp>
      <p:grpSp>
        <p:nvGrpSpPr>
          <p:cNvPr id="6147" name="Groep 3"/>
          <p:cNvGrpSpPr>
            <a:grpSpLocks/>
          </p:cNvGrpSpPr>
          <p:nvPr/>
        </p:nvGrpSpPr>
        <p:grpSpPr bwMode="auto">
          <a:xfrm>
            <a:off x="0" y="4725143"/>
            <a:ext cx="1908175" cy="1988394"/>
            <a:chOff x="0" y="4725243"/>
            <a:chExt cx="1907704" cy="1988741"/>
          </a:xfrm>
        </p:grpSpPr>
        <p:pic>
          <p:nvPicPr>
            <p:cNvPr id="6149"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Waarom </a:t>
              </a:r>
              <a:r>
                <a:rPr lang="nl-NL" sz="1600" b="1" dirty="0">
                  <a:solidFill>
                    <a:schemeClr val="accent2">
                      <a:lumMod val="75000"/>
                    </a:schemeClr>
                  </a:solidFill>
                  <a:latin typeface="+mn-lt"/>
                  <a:cs typeface="+mn-cs"/>
                </a:rPr>
                <a:t>moet er zoveel in de kerk?</a:t>
              </a:r>
              <a:endParaRPr lang="nl-NL" sz="1600" b="1" dirty="0">
                <a:solidFill>
                  <a:schemeClr val="accent2">
                    <a:lumMod val="75000"/>
                  </a:schemeClr>
                </a:solidFill>
                <a:latin typeface="+mn-lt"/>
                <a:cs typeface="+mn-cs"/>
              </a:endParaRPr>
            </a:p>
          </p:txBody>
        </p:sp>
      </p:grpSp>
      <p:pic>
        <p:nvPicPr>
          <p:cNvPr id="6148" name="Picture 3"/>
          <p:cNvPicPr>
            <a:picLocks noChangeAspect="1" noChangeArrowheads="1"/>
          </p:cNvPicPr>
          <p:nvPr/>
        </p:nvPicPr>
        <p:blipFill>
          <a:blip r:embed="rId3" cstate="print"/>
          <a:srcRect/>
          <a:stretch>
            <a:fillRect/>
          </a:stretch>
        </p:blipFill>
        <p:spPr bwMode="auto">
          <a:xfrm>
            <a:off x="6506072" y="5013176"/>
            <a:ext cx="2459011" cy="184482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675</Words>
  <Application>Microsoft Office PowerPoint</Application>
  <PresentationFormat>Diavoorstelling (4:3)</PresentationFormat>
  <Paragraphs>25</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Calibri</vt:lpstr>
      <vt:lpstr>Arial</vt:lpstr>
      <vt:lpstr>Office-thema</vt:lpstr>
      <vt:lpstr>Dia 1</vt:lpstr>
      <vt:lpstr>Dia 2</vt:lpstr>
      <vt:lpstr>Dia 3</vt:lpstr>
      <vt:lpstr>Dia 4</vt:lpstr>
      <vt:lpstr>Dia 5</vt:lpstr>
      <vt:lpstr>Dia 6</vt:lpstr>
      <vt:lpstr>Dia 7</vt:lpstr>
      <vt:lpstr>Dia 8</vt:lpstr>
      <vt:lpstr>Dia 9</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46</cp:revision>
  <dcterms:created xsi:type="dcterms:W3CDTF">2013-06-10T09:34:10Z</dcterms:created>
  <dcterms:modified xsi:type="dcterms:W3CDTF">2014-05-26T09:40:11Z</dcterms:modified>
</cp:coreProperties>
</file>