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7" r:id="rId4"/>
    <p:sldId id="264" r:id="rId5"/>
    <p:sldId id="265" r:id="rId6"/>
    <p:sldId id="258" r:id="rId7"/>
    <p:sldId id="259" r:id="rId8"/>
    <p:sldId id="266" r:id="rId9"/>
    <p:sldId id="260" r:id="rId10"/>
    <p:sldId id="267" r:id="rId11"/>
    <p:sldId id="261" r:id="rId12"/>
    <p:sldId id="268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5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F59E34-A733-4C09-8635-AA737CF1D087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D46E99-EA59-4369-9457-8CCA18E6D820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92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7D3DB4-536A-4A8C-93B2-48B300F92AD4}" type="slidenum">
              <a:rPr lang="nl-NL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92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7D3DB4-536A-4A8C-93B2-48B300F92AD4}" type="slidenum">
              <a:rPr lang="nl-NL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92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7D3DB4-536A-4A8C-93B2-48B300F92AD4}" type="slidenum">
              <a:rPr lang="nl-NL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92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7D3DB4-536A-4A8C-93B2-48B300F92AD4}" type="slidenum">
              <a:rPr lang="nl-NL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BB1185-6860-4FF7-B8D1-FB68FFFDE434}" type="slidenum">
              <a:rPr lang="nl-NL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12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85B964-B406-4E95-82DE-B18279A538C6}" type="slidenum">
              <a:rPr lang="nl-NL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92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7D3DB4-536A-4A8C-93B2-48B300F92AD4}" type="slidenum">
              <a:rPr lang="nl-NL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229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8556F2-695B-4BE4-960B-8B2518A91A6A}" type="slidenum">
              <a:rPr lang="nl-NL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229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8556F2-695B-4BE4-960B-8B2518A91A6A}" type="slidenum">
              <a:rPr lang="nl-NL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33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99A481-5A39-410E-97DC-A71F389104DA}" type="slidenum">
              <a:rPr lang="nl-NL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1BAE2-428F-41F3-AF64-A8FC0F71EAFA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BAB5B-9783-47C2-AADF-69679B7CCE2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74053-921A-4BAF-9E45-395666A678E0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2C58-1FA3-44ED-B0FD-CC5CF09A1D3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C7C73-BDD2-4DD3-9447-72D856C9324E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F0241-5A10-4487-90BA-A2B64F5D93C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6F116-FC8F-4A92-BB23-FAA5881A315C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A227D-318A-4B25-8E02-539774C395E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F8922-1E02-44E8-89DC-299865DF7924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6BCD6-B341-4DBB-8115-0F555C0777B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1BDF4-B3F2-425B-88EA-82F5C38813AD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EA40-1E43-403E-A611-0BB67A9A5C3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D925F-3DC5-412B-AD5A-4DF0C0BF61DC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C9D3-DB86-4022-BB2F-FBA7DD84317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1FFC9C-D3B7-48E8-98E1-5B765B543108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FD652-DB67-4F3A-A5E7-9A3F0DE8B2D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F8E856-17E6-45C3-9850-D7AB64D9392A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BEF2-4C6D-4463-ABE7-7893831C28D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7CEE9-A819-415E-A768-CF80C2B6FEAD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5BCEB-7024-46D3-93E1-8BF14E9E6B2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3CAD9-8057-4573-8CD4-E52E181283C9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5FF58-A845-40EF-9D1F-A93B21C72EA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E07325E-950A-42B3-AACF-AA4D62079388}" type="datetimeFigureOut">
              <a:rPr lang="nl-NL"/>
              <a:pPr/>
              <a:t>29-4-2014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35D1D73-477B-47DE-B3C9-C072D89A690C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1381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539552" y="333375"/>
            <a:ext cx="80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200" b="1" dirty="0" smtClean="0">
                <a:solidFill>
                  <a:srgbClr val="CB05A5"/>
                </a:solidFill>
                <a:latin typeface="+mn-lt"/>
                <a:ea typeface="+mn-ea"/>
              </a:rPr>
              <a:t>Blok III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200" b="1" dirty="0" smtClean="0">
                <a:solidFill>
                  <a:srgbClr val="CB05A5"/>
                </a:solidFill>
                <a:latin typeface="+mn-lt"/>
                <a:ea typeface="+mn-ea"/>
              </a:rPr>
              <a:t>De wet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b="1" dirty="0" smtClean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dirty="0" smtClean="0">
                <a:latin typeface="+mn-lt"/>
                <a:ea typeface="+mn-ea"/>
              </a:rPr>
              <a:t>In de lessen 14 t/m 20 ontdek je welke betekenis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dirty="0" smtClean="0">
                <a:latin typeface="+mn-lt"/>
                <a:ea typeface="+mn-ea"/>
              </a:rPr>
              <a:t>de wet van God heeft voor jou.</a:t>
            </a:r>
            <a:endParaRPr lang="nl-NL" sz="2400" b="1" dirty="0">
              <a:latin typeface="+mn-lt"/>
              <a:ea typeface="+mn-ea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73016"/>
            <a:ext cx="3108896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1763688" y="836712"/>
            <a:ext cx="64802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/>
              <a:t>Psalm </a:t>
            </a:r>
            <a:r>
              <a:rPr lang="nl-NL" sz="2400" b="1" dirty="0" smtClean="0"/>
              <a:t>119: 18</a:t>
            </a:r>
            <a:endParaRPr lang="nl-NL" sz="2400" dirty="0"/>
          </a:p>
          <a:p>
            <a:r>
              <a:rPr lang="nl-NL" sz="2400" dirty="0" smtClean="0"/>
              <a:t>Neem </a:t>
            </a:r>
            <a:r>
              <a:rPr lang="nl-NL" sz="2400" dirty="0"/>
              <a:t>de sluier van mijn ogen – </a:t>
            </a:r>
            <a:endParaRPr lang="nl-NL" sz="2400" dirty="0" smtClean="0"/>
          </a:p>
          <a:p>
            <a:r>
              <a:rPr lang="nl-NL" sz="2400" dirty="0" smtClean="0"/>
              <a:t>dan </a:t>
            </a:r>
            <a:r>
              <a:rPr lang="nl-NL" sz="2400" dirty="0"/>
              <a:t>zal ik zien hoe wonderlijk mooi uw wet is.</a:t>
            </a:r>
          </a:p>
          <a:p>
            <a:endParaRPr lang="nl-NL" sz="2000" dirty="0"/>
          </a:p>
          <a:p>
            <a:endParaRPr lang="nl-NL" sz="2000" b="1" dirty="0"/>
          </a:p>
          <a:p>
            <a:r>
              <a:rPr lang="nl-NL" sz="2000" dirty="0"/>
              <a:t> </a:t>
            </a:r>
            <a:br>
              <a:rPr lang="nl-NL" sz="2000" dirty="0"/>
            </a:br>
            <a:endParaRPr lang="nl-NL" sz="2000" dirty="0"/>
          </a:p>
        </p:txBody>
      </p:sp>
      <p:grpSp>
        <p:nvGrpSpPr>
          <p:cNvPr id="2" name="Groep 8"/>
          <p:cNvGrpSpPr>
            <a:grpSpLocks/>
          </p:cNvGrpSpPr>
          <p:nvPr/>
        </p:nvGrpSpPr>
        <p:grpSpPr bwMode="auto">
          <a:xfrm>
            <a:off x="0" y="4653137"/>
            <a:ext cx="1789113" cy="2060402"/>
            <a:chOff x="0" y="4653223"/>
            <a:chExt cx="1788823" cy="2060761"/>
          </a:xfrm>
        </p:grpSpPr>
        <p:pic>
          <p:nvPicPr>
            <p:cNvPr id="614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653223"/>
              <a:ext cx="1788823" cy="584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Happy met de wet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3450" y="5043487"/>
            <a:ext cx="18605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kstvak 7"/>
          <p:cNvSpPr txBox="1">
            <a:spLocks noChangeArrowheads="1"/>
          </p:cNvSpPr>
          <p:nvPr/>
        </p:nvSpPr>
        <p:spPr bwMode="auto">
          <a:xfrm>
            <a:off x="539552" y="548679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000" b="1" dirty="0"/>
              <a:t>Deuteronomium 6: </a:t>
            </a:r>
            <a:r>
              <a:rPr lang="nl-NL" sz="2000" b="1" dirty="0" smtClean="0"/>
              <a:t>4-9</a:t>
            </a:r>
            <a:endParaRPr lang="nl-NL" sz="2000" b="1" dirty="0"/>
          </a:p>
          <a:p>
            <a:r>
              <a:rPr lang="nl-NL" sz="2000" dirty="0"/>
              <a:t>4 Luister, Israël: de HEER, onze God, de HEER is de enige! 5 Heb daarom de HEER, uw God, lief met hart en ziel en met inzet van al uw krachten. 6 Houd de geboden die ik u vandaag opleg steeds in gedachten. 7 Prent ze uw kinderen in en spreek er steeds over, thuis en onderweg, als u naar bed gaat en als u opstaat. 8 Draag ze als een teken om uw arm en als een band op uw voorhoofd. 9 Schrijf ze op de deurposten van uw huis en op de poorten van de stad. </a:t>
            </a:r>
          </a:p>
          <a:p>
            <a:endParaRPr lang="nl-NL" sz="2000" dirty="0"/>
          </a:p>
          <a:p>
            <a:endParaRPr lang="nl-NL" sz="2000" b="1" dirty="0"/>
          </a:p>
          <a:p>
            <a:r>
              <a:rPr lang="nl-NL" sz="2000" dirty="0"/>
              <a:t> </a:t>
            </a:r>
            <a:br>
              <a:rPr lang="nl-NL" sz="2000" dirty="0"/>
            </a:br>
            <a:endParaRPr lang="nl-NL" sz="2000" dirty="0"/>
          </a:p>
        </p:txBody>
      </p:sp>
      <p:grpSp>
        <p:nvGrpSpPr>
          <p:cNvPr id="7171" name="Groep 8"/>
          <p:cNvGrpSpPr>
            <a:grpSpLocks/>
          </p:cNvGrpSpPr>
          <p:nvPr/>
        </p:nvGrpSpPr>
        <p:grpSpPr bwMode="auto">
          <a:xfrm>
            <a:off x="0" y="4437063"/>
            <a:ext cx="1789113" cy="2276475"/>
            <a:chOff x="0" y="4437112"/>
            <a:chExt cx="1788823" cy="2276872"/>
          </a:xfrm>
        </p:grpSpPr>
        <p:pic>
          <p:nvPicPr>
            <p:cNvPr id="717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437112"/>
              <a:ext cx="1788823" cy="584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Happy met de wet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3450" y="5043487"/>
            <a:ext cx="18605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827584" y="83671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err="1" smtClean="0"/>
              <a:t>Only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love</a:t>
            </a:r>
            <a:endParaRPr lang="nl-NL" sz="4000" b="1" dirty="0" smtClean="0"/>
          </a:p>
        </p:txBody>
      </p:sp>
      <p:grpSp>
        <p:nvGrpSpPr>
          <p:cNvPr id="2" name="Groep 8"/>
          <p:cNvGrpSpPr>
            <a:grpSpLocks/>
          </p:cNvGrpSpPr>
          <p:nvPr/>
        </p:nvGrpSpPr>
        <p:grpSpPr bwMode="auto">
          <a:xfrm>
            <a:off x="0" y="4725143"/>
            <a:ext cx="1789113" cy="1988394"/>
            <a:chOff x="0" y="4725243"/>
            <a:chExt cx="1788823" cy="1988741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725243"/>
              <a:ext cx="1788823" cy="584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Happy met de wet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492896"/>
            <a:ext cx="3444726" cy="33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1381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539552" y="333375"/>
            <a:ext cx="8064896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rgbClr val="CB05A5"/>
                </a:solidFill>
                <a:latin typeface="+mn-lt"/>
                <a:ea typeface="+mn-ea"/>
              </a:rPr>
              <a:t>Les 14 Happy met de wet</a:t>
            </a:r>
            <a:endParaRPr lang="nl-NL" sz="2800" b="1" dirty="0">
              <a:solidFill>
                <a:srgbClr val="CB05A5"/>
              </a:solidFill>
              <a:latin typeface="+mn-lt"/>
              <a:ea typeface="+mn-ea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96752"/>
            <a:ext cx="5472113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827584" y="836712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dirty="0" smtClean="0"/>
              <a:t>Wat doe ik hier vandaag?</a:t>
            </a:r>
          </a:p>
          <a:p>
            <a:endParaRPr lang="nl-NL" sz="2400" dirty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Ik ontdek waarom ik blij kan zijn met de wet. </a:t>
            </a:r>
            <a:endParaRPr lang="nl-NL" sz="2400" dirty="0"/>
          </a:p>
        </p:txBody>
      </p:sp>
      <p:grpSp>
        <p:nvGrpSpPr>
          <p:cNvPr id="3075" name="Groep 8"/>
          <p:cNvGrpSpPr>
            <a:grpSpLocks/>
          </p:cNvGrpSpPr>
          <p:nvPr/>
        </p:nvGrpSpPr>
        <p:grpSpPr bwMode="auto">
          <a:xfrm>
            <a:off x="0" y="4653137"/>
            <a:ext cx="1789113" cy="2060402"/>
            <a:chOff x="0" y="4653223"/>
            <a:chExt cx="1788823" cy="2060761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653223"/>
              <a:ext cx="1788823" cy="584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Happy met de wet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869160"/>
            <a:ext cx="18605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827584" y="836712"/>
            <a:ext cx="74888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Regels voor </a:t>
            </a:r>
            <a:r>
              <a:rPr lang="nl-NL" sz="4000" b="1" dirty="0" err="1" smtClean="0"/>
              <a:t>fairtrade</a:t>
            </a:r>
            <a:r>
              <a:rPr lang="nl-NL" sz="4000" b="1" dirty="0" smtClean="0"/>
              <a:t> </a:t>
            </a:r>
          </a:p>
          <a:p>
            <a:pPr algn="ctr"/>
            <a:r>
              <a:rPr lang="nl-NL" sz="4000" b="1" dirty="0" smtClean="0"/>
              <a:t>en gezond leven</a:t>
            </a:r>
            <a:endParaRPr lang="nl-NL" sz="4000" b="1" dirty="0"/>
          </a:p>
        </p:txBody>
      </p:sp>
      <p:grpSp>
        <p:nvGrpSpPr>
          <p:cNvPr id="2" name="Groep 8"/>
          <p:cNvGrpSpPr>
            <a:grpSpLocks/>
          </p:cNvGrpSpPr>
          <p:nvPr/>
        </p:nvGrpSpPr>
        <p:grpSpPr bwMode="auto">
          <a:xfrm>
            <a:off x="0" y="4653137"/>
            <a:ext cx="1789113" cy="2060402"/>
            <a:chOff x="0" y="4653223"/>
            <a:chExt cx="1788823" cy="2060761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653223"/>
              <a:ext cx="1788823" cy="584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Happy met de wet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492896"/>
            <a:ext cx="3444726" cy="33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827584" y="83671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Gods regels</a:t>
            </a:r>
          </a:p>
        </p:txBody>
      </p:sp>
      <p:grpSp>
        <p:nvGrpSpPr>
          <p:cNvPr id="2" name="Groep 8"/>
          <p:cNvGrpSpPr>
            <a:grpSpLocks/>
          </p:cNvGrpSpPr>
          <p:nvPr/>
        </p:nvGrpSpPr>
        <p:grpSpPr bwMode="auto">
          <a:xfrm>
            <a:off x="0" y="4725143"/>
            <a:ext cx="1789113" cy="1988394"/>
            <a:chOff x="0" y="4725243"/>
            <a:chExt cx="1788823" cy="1988741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725243"/>
              <a:ext cx="1788823" cy="584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Happy met de wet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492896"/>
            <a:ext cx="3444726" cy="33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kstvak 7"/>
          <p:cNvSpPr txBox="1">
            <a:spLocks noChangeArrowheads="1"/>
          </p:cNvSpPr>
          <p:nvPr/>
        </p:nvSpPr>
        <p:spPr bwMode="auto">
          <a:xfrm>
            <a:off x="323528" y="188640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000" b="1" dirty="0"/>
              <a:t>Exodus </a:t>
            </a:r>
            <a:r>
              <a:rPr lang="nl-NL" sz="2000" b="1" dirty="0" smtClean="0"/>
              <a:t>19: 1-8</a:t>
            </a:r>
            <a:endParaRPr lang="nl-NL" sz="2000" b="1" dirty="0"/>
          </a:p>
          <a:p>
            <a:r>
              <a:rPr lang="nl-NL" sz="2000" dirty="0"/>
              <a:t>1 In de derde maand, op precies dezelfde dag dat ze uit Egypte waren weggetrokken, kwamen de Israëlieten in de </a:t>
            </a:r>
            <a:r>
              <a:rPr lang="nl-NL" sz="2000" dirty="0" err="1"/>
              <a:t>Sinaiwoestijn</a:t>
            </a:r>
            <a:r>
              <a:rPr lang="nl-NL" sz="2000" dirty="0"/>
              <a:t>. 2 Ze waren vanuit </a:t>
            </a:r>
            <a:r>
              <a:rPr lang="nl-NL" sz="2000" dirty="0" err="1"/>
              <a:t>Refidim</a:t>
            </a:r>
            <a:r>
              <a:rPr lang="nl-NL" sz="2000" dirty="0"/>
              <a:t> verder getrokken en in de </a:t>
            </a:r>
            <a:r>
              <a:rPr lang="nl-NL" sz="2000" dirty="0" err="1"/>
              <a:t>Sinaiwoestijn</a:t>
            </a:r>
            <a:r>
              <a:rPr lang="nl-NL" sz="2000" dirty="0"/>
              <a:t> gekomen. Daar sloegen de Israëlieten hun kamp op, vlak bij de berg. 3 Mozes ging de berg op, naar God. De HEER riep hem vanaf de berg toe: </a:t>
            </a:r>
            <a:r>
              <a:rPr lang="nl-NL" altLang="en-US" sz="2000" dirty="0"/>
              <a:t>‘</a:t>
            </a:r>
            <a:r>
              <a:rPr lang="nl-NL" sz="2000" dirty="0"/>
              <a:t>Zeg tegen het volk van </a:t>
            </a:r>
            <a:r>
              <a:rPr lang="nl-NL" sz="2000" dirty="0" err="1"/>
              <a:t>Jakob</a:t>
            </a:r>
            <a:r>
              <a:rPr lang="nl-NL" sz="2000" dirty="0"/>
              <a:t>, laat de kinderen van Israël weten: 4 </a:t>
            </a:r>
            <a:r>
              <a:rPr lang="nl-NL" altLang="en-US" sz="2000" dirty="0"/>
              <a:t>“</a:t>
            </a:r>
            <a:r>
              <a:rPr lang="nl-NL" sz="2000" dirty="0"/>
              <a:t>Jullie hebben gezien hoe ik ben opgetreden tegen Egypte, en hoe ik je op adelaarsvleugels gedragen heb en je hier bij mij heb gebracht. 5 Als je mijn woorden ter harte neemt en je aan het verbond met mij houdt, zul je een kostbaar bezit voor mij zijn, kostbaarder dan alle andere volken – want de hele aarde behoort mij toe. </a:t>
            </a:r>
            <a:r>
              <a:rPr lang="nl-NL" sz="2000" dirty="0" smtClean="0"/>
              <a:t>6 Een koninkrijk van priesters zul je zijn, een heilig volk.</a:t>
            </a:r>
            <a:r>
              <a:rPr lang="nl-NL" altLang="en-US" sz="2000" dirty="0" smtClean="0"/>
              <a:t>”</a:t>
            </a:r>
            <a:r>
              <a:rPr lang="nl-NL" sz="2000" dirty="0" smtClean="0"/>
              <a:t> Breng deze woorden aan de Israëlieten over.</a:t>
            </a:r>
            <a:r>
              <a:rPr lang="nl-NL" altLang="en-US" sz="2000" dirty="0" smtClean="0"/>
              <a:t>’</a:t>
            </a:r>
            <a:r>
              <a:rPr lang="nl-NL" sz="2000" dirty="0" smtClean="0"/>
              <a:t> 7 Mozes ging terug, riep de oudsten van het volk bijeen en deelde hun alles mee wat de HEER hem had opgedragen. 8 En het hele volk antwoordde als uit één mond: </a:t>
            </a:r>
            <a:r>
              <a:rPr lang="nl-NL" altLang="en-US" sz="2000" dirty="0" smtClean="0"/>
              <a:t>‘</a:t>
            </a:r>
            <a:r>
              <a:rPr lang="nl-NL" sz="2000" dirty="0" smtClean="0"/>
              <a:t>We zullen alles doen wat de HEER heeft gezegd.</a:t>
            </a:r>
            <a:r>
              <a:rPr lang="nl-NL" altLang="en-US" sz="2000" dirty="0" smtClean="0"/>
              <a:t>’</a:t>
            </a:r>
            <a:r>
              <a:rPr lang="nl-NL" sz="2000" dirty="0" smtClean="0"/>
              <a:t> Mozes bracht het antwoord van het volk aan de HEER over.</a:t>
            </a:r>
          </a:p>
          <a:p>
            <a:endParaRPr lang="nl-NL" sz="2000" dirty="0"/>
          </a:p>
        </p:txBody>
      </p:sp>
      <p:grpSp>
        <p:nvGrpSpPr>
          <p:cNvPr id="4099" name="Groep 8"/>
          <p:cNvGrpSpPr>
            <a:grpSpLocks/>
          </p:cNvGrpSpPr>
          <p:nvPr/>
        </p:nvGrpSpPr>
        <p:grpSpPr bwMode="auto">
          <a:xfrm>
            <a:off x="179541" y="5301010"/>
            <a:ext cx="3229243" cy="1412530"/>
            <a:chOff x="179512" y="5301208"/>
            <a:chExt cx="3228720" cy="1412776"/>
          </a:xfrm>
        </p:grpSpPr>
        <p:pic>
          <p:nvPicPr>
            <p:cNvPr id="410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1619409" y="6093633"/>
              <a:ext cx="1788823" cy="584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14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Happy met de wet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3450" y="5043487"/>
            <a:ext cx="18605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kstvak 7"/>
          <p:cNvSpPr txBox="1">
            <a:spLocks noChangeArrowheads="1"/>
          </p:cNvSpPr>
          <p:nvPr/>
        </p:nvSpPr>
        <p:spPr bwMode="auto">
          <a:xfrm>
            <a:off x="1763688" y="1124743"/>
            <a:ext cx="662473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dirty="0" smtClean="0"/>
              <a:t>Exodus 20: 1 en 2</a:t>
            </a:r>
            <a:endParaRPr lang="nl-NL" sz="2400" b="1" dirty="0"/>
          </a:p>
          <a:p>
            <a:r>
              <a:rPr lang="nl-NL" sz="2400" dirty="0"/>
              <a:t>1 Toen sprak God deze woorden: </a:t>
            </a:r>
          </a:p>
          <a:p>
            <a:r>
              <a:rPr lang="nl-NL" sz="2400" dirty="0"/>
              <a:t>2 </a:t>
            </a:r>
            <a:r>
              <a:rPr lang="nl-NL" altLang="en-US" sz="2400" dirty="0"/>
              <a:t>‘</a:t>
            </a:r>
            <a:r>
              <a:rPr lang="nl-NL" sz="2400" dirty="0"/>
              <a:t>Ik ben de HEER, uw God, </a:t>
            </a:r>
            <a:endParaRPr lang="nl-NL" sz="2400" dirty="0" smtClean="0"/>
          </a:p>
          <a:p>
            <a:r>
              <a:rPr lang="nl-NL" sz="2400" dirty="0" smtClean="0"/>
              <a:t>die </a:t>
            </a:r>
            <a:r>
              <a:rPr lang="nl-NL" sz="2400" dirty="0"/>
              <a:t>u uit Egypte, uit de slavernij, heeft bevrijd. </a:t>
            </a:r>
          </a:p>
          <a:p>
            <a:endParaRPr lang="nl-NL" sz="2000" b="1" dirty="0"/>
          </a:p>
          <a:p>
            <a:r>
              <a:rPr lang="nl-NL" sz="2000" dirty="0"/>
              <a:t> </a:t>
            </a:r>
            <a:br>
              <a:rPr lang="nl-NL" sz="2000" dirty="0"/>
            </a:br>
            <a:endParaRPr lang="nl-NL" sz="2000" dirty="0"/>
          </a:p>
        </p:txBody>
      </p:sp>
      <p:grpSp>
        <p:nvGrpSpPr>
          <p:cNvPr id="5123" name="Groep 8"/>
          <p:cNvGrpSpPr>
            <a:grpSpLocks/>
          </p:cNvGrpSpPr>
          <p:nvPr/>
        </p:nvGrpSpPr>
        <p:grpSpPr bwMode="auto">
          <a:xfrm>
            <a:off x="0" y="4653137"/>
            <a:ext cx="1789113" cy="2060402"/>
            <a:chOff x="0" y="4653223"/>
            <a:chExt cx="1788823" cy="2060761"/>
          </a:xfrm>
        </p:grpSpPr>
        <p:pic>
          <p:nvPicPr>
            <p:cNvPr id="512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653223"/>
              <a:ext cx="1788823" cy="584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Happy met de wet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3450" y="5043487"/>
            <a:ext cx="18605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kstvak 7"/>
          <p:cNvSpPr txBox="1">
            <a:spLocks noChangeArrowheads="1"/>
          </p:cNvSpPr>
          <p:nvPr/>
        </p:nvSpPr>
        <p:spPr bwMode="auto">
          <a:xfrm>
            <a:off x="827584" y="83671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/>
              <a:t>Blij met de wet</a:t>
            </a:r>
          </a:p>
        </p:txBody>
      </p:sp>
      <p:grpSp>
        <p:nvGrpSpPr>
          <p:cNvPr id="2" name="Groep 8"/>
          <p:cNvGrpSpPr>
            <a:grpSpLocks/>
          </p:cNvGrpSpPr>
          <p:nvPr/>
        </p:nvGrpSpPr>
        <p:grpSpPr bwMode="auto">
          <a:xfrm>
            <a:off x="0" y="4725143"/>
            <a:ext cx="1789113" cy="1988394"/>
            <a:chOff x="0" y="4725243"/>
            <a:chExt cx="1788823" cy="1988741"/>
          </a:xfrm>
        </p:grpSpPr>
        <p:pic>
          <p:nvPicPr>
            <p:cNvPr id="307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725243"/>
              <a:ext cx="1788823" cy="584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Happy met de wet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492896"/>
            <a:ext cx="3444726" cy="33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2123728" y="332656"/>
            <a:ext cx="6120160" cy="546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/>
              <a:t>Psalm </a:t>
            </a:r>
            <a:r>
              <a:rPr lang="nl-NL" sz="2000" b="1" dirty="0" smtClean="0"/>
              <a:t>119: 14, 20, 45 en 52</a:t>
            </a:r>
            <a:endParaRPr lang="nl-NL" sz="2000" b="1" dirty="0"/>
          </a:p>
          <a:p>
            <a:endParaRPr lang="nl-NL" sz="2000" b="1" dirty="0"/>
          </a:p>
          <a:p>
            <a:r>
              <a:rPr lang="nl-NL" sz="2000" dirty="0"/>
              <a:t>14 Leven naar uw richtlijnen geeft mij vreugde,</a:t>
            </a:r>
          </a:p>
          <a:p>
            <a:r>
              <a:rPr lang="nl-NL" sz="2000" dirty="0"/>
              <a:t>meer vreugde dan rijkdom en overvloed.</a:t>
            </a:r>
          </a:p>
          <a:p>
            <a:endParaRPr lang="nl-NL" sz="2000" dirty="0"/>
          </a:p>
          <a:p>
            <a:r>
              <a:rPr lang="nl-NL" sz="2000" dirty="0"/>
              <a:t>20 Mijn ziel kwijnt weg van verlangen</a:t>
            </a:r>
          </a:p>
          <a:p>
            <a:r>
              <a:rPr lang="nl-NL" sz="2000" dirty="0"/>
              <a:t>naar uw voorschriften, dag en nacht.</a:t>
            </a:r>
          </a:p>
          <a:p>
            <a:endParaRPr lang="nl-NL" sz="2000" dirty="0"/>
          </a:p>
          <a:p>
            <a:r>
              <a:rPr lang="nl-NL" sz="2000" dirty="0"/>
              <a:t>45 Laat mij voortgaan op een ruime weg,</a:t>
            </a:r>
          </a:p>
          <a:p>
            <a:r>
              <a:rPr lang="nl-NL" sz="2000" dirty="0"/>
              <a:t>want steeds zoek ik uw regels.</a:t>
            </a:r>
          </a:p>
          <a:p>
            <a:endParaRPr lang="nl-NL" sz="2000" dirty="0"/>
          </a:p>
          <a:p>
            <a:r>
              <a:rPr lang="nl-NL" sz="2000" dirty="0"/>
              <a:t>52 Ik denk aan uw eeuwige voorschriften,</a:t>
            </a:r>
          </a:p>
          <a:p>
            <a:r>
              <a:rPr lang="nl-NL" sz="2000" dirty="0"/>
              <a:t>heer, daarin vind ik troost</a:t>
            </a:r>
            <a:r>
              <a:rPr lang="nl-NL" sz="2000" dirty="0" smtClean="0"/>
              <a:t>.</a:t>
            </a:r>
            <a:endParaRPr lang="nl-NL" sz="2000" dirty="0"/>
          </a:p>
          <a:p>
            <a:endParaRPr lang="nl-NL" sz="2000" dirty="0"/>
          </a:p>
          <a:p>
            <a:endParaRPr lang="nl-NL" sz="2000" b="1" dirty="0"/>
          </a:p>
          <a:p>
            <a:r>
              <a:rPr lang="nl-NL" sz="2000" dirty="0"/>
              <a:t> </a:t>
            </a:r>
            <a:br>
              <a:rPr lang="nl-NL" sz="2000" dirty="0"/>
            </a:br>
            <a:endParaRPr lang="nl-NL" sz="2000" dirty="0"/>
          </a:p>
        </p:txBody>
      </p:sp>
      <p:grpSp>
        <p:nvGrpSpPr>
          <p:cNvPr id="6147" name="Groep 8"/>
          <p:cNvGrpSpPr>
            <a:grpSpLocks/>
          </p:cNvGrpSpPr>
          <p:nvPr/>
        </p:nvGrpSpPr>
        <p:grpSpPr bwMode="auto">
          <a:xfrm>
            <a:off x="0" y="4653137"/>
            <a:ext cx="1789113" cy="2060402"/>
            <a:chOff x="0" y="4653223"/>
            <a:chExt cx="1788823" cy="2060761"/>
          </a:xfrm>
        </p:grpSpPr>
        <p:pic>
          <p:nvPicPr>
            <p:cNvPr id="614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0" y="4653223"/>
              <a:ext cx="1788823" cy="584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Happy met de wet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3450" y="5043487"/>
            <a:ext cx="18605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614</Words>
  <Application>Microsoft Office PowerPoint</Application>
  <PresentationFormat>Diavoorstelling (4:3)</PresentationFormat>
  <Paragraphs>79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Calibri</vt:lpstr>
      <vt:lpstr>MS PGothic</vt:lpstr>
      <vt:lpstr>Arial</vt:lpstr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José Korsaan</dc:creator>
  <cp:lastModifiedBy>Ingrid Plantinga</cp:lastModifiedBy>
  <cp:revision>32</cp:revision>
  <dcterms:created xsi:type="dcterms:W3CDTF">2013-05-06T07:30:54Z</dcterms:created>
  <dcterms:modified xsi:type="dcterms:W3CDTF">2014-04-29T07:54:08Z</dcterms:modified>
</cp:coreProperties>
</file>