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5C538DD-A9B1-4E8A-BAF9-164A4C09F565}" type="datetimeFigureOut">
              <a:rPr lang="nl-NL"/>
              <a:pPr>
                <a:defRPr/>
              </a:pPr>
              <a:t>4-3-2014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6D91602-BB2F-47DC-A731-96CAE76325E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686DD3-1DE9-407F-AB54-4883616D0DE8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686DD3-1DE9-407F-AB54-4883616D0DE8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686DD3-1DE9-407F-AB54-4883616D0DE8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686DD3-1DE9-407F-AB54-4883616D0DE8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686DD3-1DE9-407F-AB54-4883616D0DE8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686DD3-1DE9-407F-AB54-4883616D0DE8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686DD3-1DE9-407F-AB54-4883616D0DE8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6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C3D91F3-6ACC-4830-B0E2-D18DA1BCB4F1}" type="datetime1">
              <a:rPr lang="nl-NL"/>
              <a:pPr>
                <a:defRPr/>
              </a:pPr>
              <a:t>4-3-2014</a:t>
            </a:fld>
            <a:endParaRPr lang="nl-NL"/>
          </a:p>
        </p:txBody>
      </p:sp>
      <p:sp>
        <p:nvSpPr>
          <p:cNvPr id="7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  <a:endParaRPr lang="nl-NL"/>
          </a:p>
        </p:txBody>
      </p:sp>
      <p:sp>
        <p:nvSpPr>
          <p:cNvPr id="8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8812839-A633-4FAB-A362-3F7D41B4AC0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102F3-1310-40BC-98E2-C2F2B1AD4A51}" type="datetime1">
              <a:rPr lang="nl-NL"/>
              <a:pPr>
                <a:defRPr/>
              </a:pPr>
              <a:t>4-3-2014</a:t>
            </a:fld>
            <a:endParaRPr lang="nl-NL"/>
          </a:p>
        </p:txBody>
      </p:sp>
      <p:sp>
        <p:nvSpPr>
          <p:cNvPr id="5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72B41-C451-405E-8CB1-FFD1D8E7957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0D7ED3-E966-40AE-944F-137B8D6DA8FD}" type="datetime1">
              <a:rPr lang="nl-NL"/>
              <a:pPr>
                <a:defRPr/>
              </a:pPr>
              <a:t>4-3-2014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A2FFEDA-AC9D-4D92-9A92-F915CE3883E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1C377-D2F2-4726-9F65-BDDC3278D517}" type="datetime1">
              <a:rPr lang="nl-NL"/>
              <a:pPr>
                <a:defRPr/>
              </a:pPr>
              <a:t>4-3-2014</a:t>
            </a:fld>
            <a:endParaRPr lang="nl-NL"/>
          </a:p>
        </p:txBody>
      </p:sp>
      <p:sp>
        <p:nvSpPr>
          <p:cNvPr id="5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C09CE-CF17-4F6D-A55C-BD6ACD1ACA8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19BD740-0B5B-4A37-A99C-C06EBD46B4CB}" type="datetime1">
              <a:rPr lang="nl-NL"/>
              <a:pPr>
                <a:defRPr/>
              </a:pPr>
              <a:t>4-3-2014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2AF6D2-D59E-4D76-ABF7-8995F836517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BAC9D-88B7-497F-A2BD-623E790FFD5C}" type="datetime1">
              <a:rPr lang="nl-NL"/>
              <a:pPr>
                <a:defRPr/>
              </a:pPr>
              <a:t>4-3-2014</a:t>
            </a:fld>
            <a:endParaRPr lang="nl-NL"/>
          </a:p>
        </p:txBody>
      </p:sp>
      <p:sp>
        <p:nvSpPr>
          <p:cNvPr id="6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99D7D-C7DF-4924-AF29-9BD64903F78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06D42-F691-44E3-A68A-55585E4C360B}" type="datetime1">
              <a:rPr lang="nl-NL"/>
              <a:pPr>
                <a:defRPr/>
              </a:pPr>
              <a:t>4-3-2014</a:t>
            </a:fld>
            <a:endParaRPr lang="nl-NL"/>
          </a:p>
        </p:txBody>
      </p:sp>
      <p:sp>
        <p:nvSpPr>
          <p:cNvPr id="8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9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37A76-2514-42D3-93C4-C04CBB4D6BE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31F9B-391F-480A-BE6B-30D3547C94CD}" type="datetime1">
              <a:rPr lang="nl-NL"/>
              <a:pPr>
                <a:defRPr/>
              </a:pPr>
              <a:t>4-3-2014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5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179FD-37EB-4B88-AAAE-7FEA1352157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0EBB6-504B-47AE-84B0-6697A39237F7}" type="datetime1">
              <a:rPr lang="nl-NL"/>
              <a:pPr>
                <a:defRPr/>
              </a:pPr>
              <a:t>4-3-2014</a:t>
            </a:fld>
            <a:endParaRPr lang="nl-NL"/>
          </a:p>
        </p:txBody>
      </p:sp>
      <p:sp>
        <p:nvSpPr>
          <p:cNvPr id="3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4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CAC6E-5FCD-43B6-9EA8-BE7D648FAB6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DA626-2935-4A57-9BA0-27CB90DB108E}" type="datetime1">
              <a:rPr lang="nl-NL"/>
              <a:pPr>
                <a:defRPr/>
              </a:pPr>
              <a:t>4-3-2014</a:t>
            </a:fld>
            <a:endParaRPr lang="nl-NL"/>
          </a:p>
        </p:txBody>
      </p:sp>
      <p:sp>
        <p:nvSpPr>
          <p:cNvPr id="6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FD4E9-5141-4C8A-9D54-C4F5007B615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hthoek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7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157B55-0E47-4B09-8F64-4306E0A01E23}" type="datetime1">
              <a:rPr lang="nl-NL"/>
              <a:pPr>
                <a:defRPr/>
              </a:pPr>
              <a:t>4-3-2014</a:t>
            </a:fld>
            <a:endParaRPr lang="nl-NL"/>
          </a:p>
        </p:txBody>
      </p:sp>
      <p:sp>
        <p:nvSpPr>
          <p:cNvPr id="8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9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DAF472-8962-4065-A01B-7EDDAB4A0FD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030" name="Tijdelijke aanduiding voor tekst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D147C83-9E34-4ABD-A4D7-9CBED259BE20}" type="datetime1">
              <a:rPr lang="nl-NL"/>
              <a:pPr>
                <a:defRPr/>
              </a:pPr>
              <a:t>4-3-2014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36F8E71-6E00-4C06-94AD-EA23CA2B8AE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5" r:id="rId2"/>
    <p:sldLayoutId id="2147483757" r:id="rId3"/>
    <p:sldLayoutId id="2147483754" r:id="rId4"/>
    <p:sldLayoutId id="2147483753" r:id="rId5"/>
    <p:sldLayoutId id="2147483752" r:id="rId6"/>
    <p:sldLayoutId id="2147483751" r:id="rId7"/>
    <p:sldLayoutId id="2147483750" r:id="rId8"/>
    <p:sldLayoutId id="2147483758" r:id="rId9"/>
    <p:sldLayoutId id="2147483749" r:id="rId10"/>
    <p:sldLayoutId id="2147483759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8C7B70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8C7B70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640263"/>
            <a:ext cx="5795963" cy="221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Ondertitel 2"/>
          <p:cNvSpPr>
            <a:spLocks noGrp="1"/>
          </p:cNvSpPr>
          <p:nvPr>
            <p:ph type="subTitle" idx="1"/>
          </p:nvPr>
        </p:nvSpPr>
        <p:spPr>
          <a:xfrm>
            <a:off x="3059832" y="332656"/>
            <a:ext cx="5688632" cy="3324944"/>
          </a:xfrm>
        </p:spPr>
        <p:txBody>
          <a:bodyPr/>
          <a:lstStyle/>
          <a:p>
            <a:pPr algn="l"/>
            <a:r>
              <a:rPr lang="nl-NL" sz="3200" b="1" dirty="0" smtClean="0">
                <a:solidFill>
                  <a:schemeClr val="bg1"/>
                </a:solidFill>
                <a:latin typeface="Teletype" pitchFamily="2" charset="0"/>
              </a:rPr>
              <a:t>Wat doe ik hier vandaag?</a:t>
            </a:r>
          </a:p>
          <a:p>
            <a:pPr algn="l"/>
            <a:endParaRPr lang="nl-NL" sz="3200" b="1" dirty="0" smtClean="0">
              <a:solidFill>
                <a:schemeClr val="bg1"/>
              </a:solidFill>
              <a:latin typeface="Teletype" pitchFamily="2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nl-NL" sz="3200" dirty="0" smtClean="0">
                <a:solidFill>
                  <a:schemeClr val="bg1"/>
                </a:solidFill>
                <a:latin typeface="Teletype" pitchFamily="2" charset="0"/>
              </a:rPr>
              <a:t>Ik denk na over de manier waarop ik internet gebruik, en spiegel dit aan wat God in de bijbel zegt. </a:t>
            </a:r>
          </a:p>
          <a:p>
            <a:pPr algn="l">
              <a:buFont typeface="Arial" pitchFamily="34" charset="0"/>
              <a:buChar char="•"/>
            </a:pPr>
            <a:endParaRPr lang="nl-NL" sz="3200" dirty="0" smtClean="0">
              <a:solidFill>
                <a:schemeClr val="bg1"/>
              </a:solidFill>
              <a:latin typeface="Teletype" pitchFamily="2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nl-NL" sz="3200" dirty="0" smtClean="0">
                <a:solidFill>
                  <a:schemeClr val="bg1"/>
                </a:solidFill>
                <a:latin typeface="Teletype" pitchFamily="2" charset="0"/>
              </a:rPr>
              <a:t>Ik ontdek dat ik vanuit de tien geboden dingen kan leren over mijn internetgebruik.</a:t>
            </a:r>
            <a:endParaRPr lang="nl-NL" sz="3200" dirty="0" smtClean="0">
              <a:solidFill>
                <a:schemeClr val="bg1"/>
              </a:solidFill>
              <a:latin typeface="Teletype" pitchFamily="2" charset="0"/>
            </a:endParaRPr>
          </a:p>
        </p:txBody>
      </p:sp>
      <p:pic>
        <p:nvPicPr>
          <p:cNvPr id="14341" name="Picture 2" descr="C:\Users\Eric\Dropbox\Herziening Follow Up deel 4\Map 7 Illustraties en foto's\Les 14\14-a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981"/>
          <a:stretch>
            <a:fillRect/>
          </a:stretch>
        </p:blipFill>
        <p:spPr bwMode="auto">
          <a:xfrm>
            <a:off x="179388" y="2205038"/>
            <a:ext cx="2593975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52400" y="304800"/>
            <a:ext cx="2209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Teletype" pitchFamily="2" charset="0"/>
              </a:rPr>
              <a:t>Les 14 </a:t>
            </a:r>
          </a:p>
          <a:p>
            <a:r>
              <a:rPr lang="en-US" sz="2800" b="1">
                <a:solidFill>
                  <a:schemeClr val="bg1"/>
                </a:solidFill>
                <a:latin typeface="Teletype" pitchFamily="2" charset="0"/>
              </a:rPr>
              <a:t>Jij en internet</a:t>
            </a:r>
            <a:endParaRPr lang="nl-NL" sz="2800" b="1">
              <a:solidFill>
                <a:schemeClr val="bg1"/>
              </a:solidFill>
              <a:latin typeface="Teletype" pitchFamily="2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640263"/>
            <a:ext cx="5795963" cy="221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Ondertitel 2"/>
          <p:cNvSpPr>
            <a:spLocks noGrp="1"/>
          </p:cNvSpPr>
          <p:nvPr>
            <p:ph type="subTitle" idx="1"/>
          </p:nvPr>
        </p:nvSpPr>
        <p:spPr>
          <a:xfrm>
            <a:off x="4419600" y="1828800"/>
            <a:ext cx="3200400" cy="1828800"/>
          </a:xfrm>
        </p:spPr>
        <p:txBody>
          <a:bodyPr/>
          <a:lstStyle/>
          <a:p>
            <a:pPr algn="l"/>
            <a:r>
              <a:rPr lang="nl-NL" sz="5400" b="1" dirty="0" err="1" smtClean="0">
                <a:solidFill>
                  <a:schemeClr val="bg1"/>
                </a:solidFill>
                <a:latin typeface="Teletype" pitchFamily="2" charset="0"/>
              </a:rPr>
              <a:t>Msn</a:t>
            </a:r>
            <a:endParaRPr lang="nl-NL" sz="5400" b="1" dirty="0" smtClean="0">
              <a:solidFill>
                <a:schemeClr val="bg1"/>
              </a:solidFill>
              <a:latin typeface="Teletype" pitchFamily="2" charset="0"/>
            </a:endParaRPr>
          </a:p>
        </p:txBody>
      </p:sp>
      <p:pic>
        <p:nvPicPr>
          <p:cNvPr id="14341" name="Picture 2" descr="C:\Users\Eric\Dropbox\Herziening Follow Up deel 4\Map 7 Illustraties en foto's\Les 14\14-a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981"/>
          <a:stretch>
            <a:fillRect/>
          </a:stretch>
        </p:blipFill>
        <p:spPr bwMode="auto">
          <a:xfrm>
            <a:off x="179388" y="2205038"/>
            <a:ext cx="2593975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52400" y="304800"/>
            <a:ext cx="2209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Teletype" pitchFamily="2" charset="0"/>
              </a:rPr>
              <a:t>Les 14 </a:t>
            </a:r>
          </a:p>
          <a:p>
            <a:r>
              <a:rPr lang="en-US" sz="2800" b="1">
                <a:solidFill>
                  <a:schemeClr val="bg1"/>
                </a:solidFill>
                <a:latin typeface="Teletype" pitchFamily="2" charset="0"/>
              </a:rPr>
              <a:t>Jij en internet</a:t>
            </a:r>
            <a:endParaRPr lang="nl-NL" sz="2800" b="1">
              <a:solidFill>
                <a:schemeClr val="bg1"/>
              </a:solidFill>
              <a:latin typeface="Teletype" pitchFamily="2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640263"/>
            <a:ext cx="5795963" cy="221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Ondertitel 2"/>
          <p:cNvSpPr>
            <a:spLocks noGrp="1"/>
          </p:cNvSpPr>
          <p:nvPr>
            <p:ph type="subTitle" idx="1"/>
          </p:nvPr>
        </p:nvSpPr>
        <p:spPr>
          <a:xfrm>
            <a:off x="4067944" y="1828800"/>
            <a:ext cx="3552056" cy="1828800"/>
          </a:xfrm>
        </p:spPr>
        <p:txBody>
          <a:bodyPr/>
          <a:lstStyle/>
          <a:p>
            <a:pPr algn="l"/>
            <a:r>
              <a:rPr lang="nl-NL" sz="5400" b="1" dirty="0" smtClean="0">
                <a:solidFill>
                  <a:schemeClr val="bg1"/>
                </a:solidFill>
                <a:latin typeface="Teletype" pitchFamily="2" charset="0"/>
              </a:rPr>
              <a:t>Handig en zinvol</a:t>
            </a:r>
            <a:endParaRPr lang="nl-NL" sz="5400" b="1" dirty="0" smtClean="0">
              <a:solidFill>
                <a:schemeClr val="bg1"/>
              </a:solidFill>
              <a:latin typeface="Teletype" pitchFamily="2" charset="0"/>
            </a:endParaRPr>
          </a:p>
        </p:txBody>
      </p:sp>
      <p:pic>
        <p:nvPicPr>
          <p:cNvPr id="14341" name="Picture 2" descr="C:\Users\Eric\Dropbox\Herziening Follow Up deel 4\Map 7 Illustraties en foto's\Les 14\14-a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981"/>
          <a:stretch>
            <a:fillRect/>
          </a:stretch>
        </p:blipFill>
        <p:spPr bwMode="auto">
          <a:xfrm>
            <a:off x="179388" y="2205038"/>
            <a:ext cx="2593975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52400" y="304800"/>
            <a:ext cx="2209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Teletype" pitchFamily="2" charset="0"/>
              </a:rPr>
              <a:t>Les 14 </a:t>
            </a:r>
          </a:p>
          <a:p>
            <a:r>
              <a:rPr lang="en-US" sz="2800" b="1">
                <a:solidFill>
                  <a:schemeClr val="bg1"/>
                </a:solidFill>
                <a:latin typeface="Teletype" pitchFamily="2" charset="0"/>
              </a:rPr>
              <a:t>Jij en internet</a:t>
            </a:r>
            <a:endParaRPr lang="nl-NL" sz="2800" b="1">
              <a:solidFill>
                <a:schemeClr val="bg1"/>
              </a:solidFill>
              <a:latin typeface="Teletype" pitchFamily="2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640263"/>
            <a:ext cx="5795963" cy="221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Ondertitel 2"/>
          <p:cNvSpPr>
            <a:spLocks noGrp="1"/>
          </p:cNvSpPr>
          <p:nvPr>
            <p:ph type="subTitle" idx="1"/>
          </p:nvPr>
        </p:nvSpPr>
        <p:spPr>
          <a:xfrm>
            <a:off x="4067944" y="1828800"/>
            <a:ext cx="3552056" cy="1828800"/>
          </a:xfrm>
        </p:spPr>
        <p:txBody>
          <a:bodyPr/>
          <a:lstStyle/>
          <a:p>
            <a:pPr algn="l"/>
            <a:r>
              <a:rPr lang="nl-NL" sz="5400" b="1" dirty="0" smtClean="0">
                <a:solidFill>
                  <a:schemeClr val="bg1"/>
                </a:solidFill>
                <a:latin typeface="Teletype" pitchFamily="2" charset="0"/>
              </a:rPr>
              <a:t>Gevaren</a:t>
            </a:r>
            <a:endParaRPr lang="nl-NL" sz="5400" b="1" dirty="0" smtClean="0">
              <a:solidFill>
                <a:schemeClr val="bg1"/>
              </a:solidFill>
              <a:latin typeface="Teletype" pitchFamily="2" charset="0"/>
            </a:endParaRPr>
          </a:p>
        </p:txBody>
      </p:sp>
      <p:pic>
        <p:nvPicPr>
          <p:cNvPr id="14341" name="Picture 2" descr="C:\Users\Eric\Dropbox\Herziening Follow Up deel 4\Map 7 Illustraties en foto's\Les 14\14-a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981"/>
          <a:stretch>
            <a:fillRect/>
          </a:stretch>
        </p:blipFill>
        <p:spPr bwMode="auto">
          <a:xfrm>
            <a:off x="179388" y="2205038"/>
            <a:ext cx="2593975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52400" y="304800"/>
            <a:ext cx="2209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Teletype" pitchFamily="2" charset="0"/>
              </a:rPr>
              <a:t>Les 14 </a:t>
            </a:r>
          </a:p>
          <a:p>
            <a:r>
              <a:rPr lang="en-US" sz="2800" b="1">
                <a:solidFill>
                  <a:schemeClr val="bg1"/>
                </a:solidFill>
                <a:latin typeface="Teletype" pitchFamily="2" charset="0"/>
              </a:rPr>
              <a:t>Jij en internet</a:t>
            </a:r>
            <a:endParaRPr lang="nl-NL" sz="2800" b="1">
              <a:solidFill>
                <a:schemeClr val="bg1"/>
              </a:solidFill>
              <a:latin typeface="Teletype" pitchFamily="2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640263"/>
            <a:ext cx="5795963" cy="221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Ondertitel 2"/>
          <p:cNvSpPr>
            <a:spLocks noGrp="1"/>
          </p:cNvSpPr>
          <p:nvPr>
            <p:ph type="subTitle" idx="1"/>
          </p:nvPr>
        </p:nvSpPr>
        <p:spPr>
          <a:xfrm>
            <a:off x="4067944" y="1828800"/>
            <a:ext cx="3552056" cy="1828800"/>
          </a:xfrm>
        </p:spPr>
        <p:txBody>
          <a:bodyPr/>
          <a:lstStyle/>
          <a:p>
            <a:pPr algn="l"/>
            <a:r>
              <a:rPr lang="nl-NL" sz="5400" b="1" dirty="0" smtClean="0">
                <a:solidFill>
                  <a:schemeClr val="bg1"/>
                </a:solidFill>
                <a:latin typeface="Teletype" pitchFamily="2" charset="0"/>
              </a:rPr>
              <a:t>Richtlijnen</a:t>
            </a:r>
            <a:endParaRPr lang="nl-NL" sz="5400" b="1" dirty="0" smtClean="0">
              <a:solidFill>
                <a:schemeClr val="bg1"/>
              </a:solidFill>
              <a:latin typeface="Teletype" pitchFamily="2" charset="0"/>
            </a:endParaRPr>
          </a:p>
        </p:txBody>
      </p:sp>
      <p:pic>
        <p:nvPicPr>
          <p:cNvPr id="14341" name="Picture 2" descr="C:\Users\Eric\Dropbox\Herziening Follow Up deel 4\Map 7 Illustraties en foto's\Les 14\14-a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981"/>
          <a:stretch>
            <a:fillRect/>
          </a:stretch>
        </p:blipFill>
        <p:spPr bwMode="auto">
          <a:xfrm>
            <a:off x="179388" y="2205038"/>
            <a:ext cx="2593975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52400" y="304800"/>
            <a:ext cx="2209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Teletype" pitchFamily="2" charset="0"/>
              </a:rPr>
              <a:t>Les 14 </a:t>
            </a:r>
          </a:p>
          <a:p>
            <a:r>
              <a:rPr lang="en-US" sz="2800" b="1">
                <a:solidFill>
                  <a:schemeClr val="bg1"/>
                </a:solidFill>
                <a:latin typeface="Teletype" pitchFamily="2" charset="0"/>
              </a:rPr>
              <a:t>Jij en internet</a:t>
            </a:r>
            <a:endParaRPr lang="nl-NL" sz="2800" b="1">
              <a:solidFill>
                <a:schemeClr val="bg1"/>
              </a:solidFill>
              <a:latin typeface="Teletype" pitchFamily="2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640263"/>
            <a:ext cx="5795963" cy="221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Ondertitel 2"/>
          <p:cNvSpPr>
            <a:spLocks noGrp="1"/>
          </p:cNvSpPr>
          <p:nvPr>
            <p:ph type="subTitle" idx="1"/>
          </p:nvPr>
        </p:nvSpPr>
        <p:spPr>
          <a:xfrm>
            <a:off x="4067944" y="1828800"/>
            <a:ext cx="3552056" cy="1828800"/>
          </a:xfrm>
        </p:spPr>
        <p:txBody>
          <a:bodyPr/>
          <a:lstStyle/>
          <a:p>
            <a:pPr algn="l"/>
            <a:r>
              <a:rPr lang="nl-NL" sz="5400" b="1" dirty="0" smtClean="0">
                <a:solidFill>
                  <a:schemeClr val="bg1"/>
                </a:solidFill>
                <a:latin typeface="Teletype" pitchFamily="2" charset="0"/>
              </a:rPr>
              <a:t>Chatbox</a:t>
            </a:r>
            <a:endParaRPr lang="nl-NL" sz="5400" b="1" dirty="0" smtClean="0">
              <a:solidFill>
                <a:schemeClr val="bg1"/>
              </a:solidFill>
              <a:latin typeface="Teletype" pitchFamily="2" charset="0"/>
            </a:endParaRPr>
          </a:p>
        </p:txBody>
      </p:sp>
      <p:pic>
        <p:nvPicPr>
          <p:cNvPr id="14341" name="Picture 2" descr="C:\Users\Eric\Dropbox\Herziening Follow Up deel 4\Map 7 Illustraties en foto's\Les 14\14-a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981"/>
          <a:stretch>
            <a:fillRect/>
          </a:stretch>
        </p:blipFill>
        <p:spPr bwMode="auto">
          <a:xfrm>
            <a:off x="179388" y="2205038"/>
            <a:ext cx="2593975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52400" y="304800"/>
            <a:ext cx="2209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Teletype" pitchFamily="2" charset="0"/>
              </a:rPr>
              <a:t>Les 14 </a:t>
            </a:r>
          </a:p>
          <a:p>
            <a:r>
              <a:rPr lang="en-US" sz="2800" b="1">
                <a:solidFill>
                  <a:schemeClr val="bg1"/>
                </a:solidFill>
                <a:latin typeface="Teletype" pitchFamily="2" charset="0"/>
              </a:rPr>
              <a:t>Jij en internet</a:t>
            </a:r>
            <a:endParaRPr lang="nl-NL" sz="2800" b="1">
              <a:solidFill>
                <a:schemeClr val="bg1"/>
              </a:solidFill>
              <a:latin typeface="Teletype" pitchFamily="2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640263"/>
            <a:ext cx="5795963" cy="221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Ondertitel 2"/>
          <p:cNvSpPr>
            <a:spLocks noGrp="1"/>
          </p:cNvSpPr>
          <p:nvPr>
            <p:ph type="subTitle" idx="1"/>
          </p:nvPr>
        </p:nvSpPr>
        <p:spPr>
          <a:xfrm>
            <a:off x="3131840" y="2276872"/>
            <a:ext cx="5544616" cy="2376264"/>
          </a:xfrm>
        </p:spPr>
        <p:txBody>
          <a:bodyPr/>
          <a:lstStyle/>
          <a:p>
            <a:pPr algn="l"/>
            <a:r>
              <a:rPr lang="nl-NL" sz="3200" b="1" dirty="0" smtClean="0">
                <a:solidFill>
                  <a:schemeClr val="bg1"/>
                </a:solidFill>
                <a:latin typeface="Teletype" pitchFamily="2" charset="0"/>
              </a:rPr>
              <a:t>Johannes 8: 11b</a:t>
            </a:r>
          </a:p>
          <a:p>
            <a:pPr algn="l"/>
            <a:r>
              <a:rPr lang="nl-NL" sz="3200" dirty="0" smtClean="0">
                <a:solidFill>
                  <a:schemeClr val="bg1"/>
                </a:solidFill>
                <a:latin typeface="Teletype" pitchFamily="2" charset="0"/>
              </a:rPr>
              <a:t>‘Ik veroordeel u ook niet,’ zei Jezus. </a:t>
            </a:r>
            <a:endParaRPr lang="nl-NL" sz="3200" dirty="0" smtClean="0">
              <a:solidFill>
                <a:schemeClr val="bg1"/>
              </a:solidFill>
              <a:latin typeface="Teletype" pitchFamily="2" charset="0"/>
            </a:endParaRPr>
          </a:p>
          <a:p>
            <a:pPr algn="l"/>
            <a:r>
              <a:rPr lang="nl-NL" sz="3200" dirty="0" smtClean="0">
                <a:solidFill>
                  <a:schemeClr val="bg1"/>
                </a:solidFill>
                <a:latin typeface="Teletype" pitchFamily="2" charset="0"/>
              </a:rPr>
              <a:t>‘</a:t>
            </a:r>
            <a:r>
              <a:rPr lang="nl-NL" sz="3200" dirty="0" smtClean="0">
                <a:solidFill>
                  <a:schemeClr val="bg1"/>
                </a:solidFill>
                <a:latin typeface="Teletype" pitchFamily="2" charset="0"/>
              </a:rPr>
              <a:t>Ga naar huis, en zondig vanaf nu niet meer.’</a:t>
            </a:r>
          </a:p>
        </p:txBody>
      </p:sp>
      <p:pic>
        <p:nvPicPr>
          <p:cNvPr id="14341" name="Picture 2" descr="C:\Users\Eric\Dropbox\Herziening Follow Up deel 4\Map 7 Illustraties en foto's\Les 14\14-a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981"/>
          <a:stretch>
            <a:fillRect/>
          </a:stretch>
        </p:blipFill>
        <p:spPr bwMode="auto">
          <a:xfrm>
            <a:off x="179388" y="2205038"/>
            <a:ext cx="2593975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52400" y="304800"/>
            <a:ext cx="2209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Teletype" pitchFamily="2" charset="0"/>
              </a:rPr>
              <a:t>Les 14 </a:t>
            </a:r>
          </a:p>
          <a:p>
            <a:r>
              <a:rPr lang="en-US" sz="2800" b="1">
                <a:solidFill>
                  <a:schemeClr val="bg1"/>
                </a:solidFill>
                <a:latin typeface="Teletype" pitchFamily="2" charset="0"/>
              </a:rPr>
              <a:t>Jij en internet</a:t>
            </a:r>
            <a:endParaRPr lang="nl-NL" sz="2800" b="1">
              <a:solidFill>
                <a:schemeClr val="bg1"/>
              </a:solidFill>
              <a:latin typeface="Teletype" pitchFamily="2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Aangepast 2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F27F28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angepast 2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F27F28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255</TotalTime>
  <Words>118</Words>
  <Application>Microsoft Office PowerPoint</Application>
  <PresentationFormat>Diavoorstelling (4:3)</PresentationFormat>
  <Paragraphs>34</Paragraphs>
  <Slides>7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4" baseType="lpstr">
      <vt:lpstr>Trebuchet MS</vt:lpstr>
      <vt:lpstr>Arial</vt:lpstr>
      <vt:lpstr>Wingdings 2</vt:lpstr>
      <vt:lpstr>Wingdings</vt:lpstr>
      <vt:lpstr>Calibri</vt:lpstr>
      <vt:lpstr>Teletype</vt:lpstr>
      <vt:lpstr>Overvloed</vt:lpstr>
      <vt:lpstr>Dia 1</vt:lpstr>
      <vt:lpstr>Dia 2</vt:lpstr>
      <vt:lpstr>Dia 3</vt:lpstr>
      <vt:lpstr>Dia 4</vt:lpstr>
      <vt:lpstr>Dia 5</vt:lpstr>
      <vt:lpstr>Dia 6</vt:lpstr>
      <vt:lpstr>Dia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Ingrid Plantinga</dc:creator>
  <cp:lastModifiedBy>Ingrid Plantinga</cp:lastModifiedBy>
  <cp:revision>39</cp:revision>
  <dcterms:created xsi:type="dcterms:W3CDTF">2011-08-15T13:01:05Z</dcterms:created>
  <dcterms:modified xsi:type="dcterms:W3CDTF">2014-03-04T11:41:55Z</dcterms:modified>
</cp:coreProperties>
</file>