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5"/>
  </p:notesMasterIdLst>
  <p:sldIdLst>
    <p:sldId id="258" r:id="rId2"/>
    <p:sldId id="266" r:id="rId3"/>
    <p:sldId id="259" r:id="rId4"/>
    <p:sldId id="273" r:id="rId5"/>
    <p:sldId id="267" r:id="rId6"/>
    <p:sldId id="268" r:id="rId7"/>
    <p:sldId id="269" r:id="rId8"/>
    <p:sldId id="270" r:id="rId9"/>
    <p:sldId id="271" r:id="rId10"/>
    <p:sldId id="262" r:id="rId11"/>
    <p:sldId id="263" r:id="rId12"/>
    <p:sldId id="265" r:id="rId13"/>
    <p:sldId id="272" r:id="rId14"/>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7EA0CD42-057E-48A2-9555-9729F59BA406}" type="datetimeFigureOut">
              <a:rPr lang="nl-NL"/>
              <a:pPr/>
              <a:t>7-4-2014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6154317-0F6A-469D-97D1-F668858F3896}"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CF2D0BA2-002C-487D-8513-86ACEAAB0BF2}"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AEB472F8-C399-4F7A-855B-58E09B1971CA}"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E2B9835-EF98-46FB-8EF5-C3612D198272}"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00CFCB7E-7F26-436F-B4CF-1D03263F23EC}"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1B36FEC-3611-4885-9EE6-5FB163DF6314}"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3C55F862-A6B3-467E-A8B0-E9A367E646AB}"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9AAE654-C9B5-4473-905C-8CA1FFF9C310}"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4049DB37-A748-41D2-A285-BA79ABD30F69}"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BE9A972F-31BE-490E-A68A-BE630B74053F}"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F83F22EE-49FF-4EDF-9678-1772AFE873FF}"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55FB6848-C49F-437D-AF36-1874879A7925}" type="datetimeFigureOut">
              <a:rPr lang="nl-NL"/>
              <a:pPr/>
              <a:t>7-4-2014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F6548D8D-5733-4D63-A831-CE3E3B57A28E}"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4A98B59D-5E0C-4ACD-BA13-4409EDCA27EC}" type="datetimeFigureOut">
              <a:rPr lang="nl-NL"/>
              <a:pPr/>
              <a:t>7-4-2014</a:t>
            </a:fld>
            <a:endParaRPr lang="nl-NL"/>
          </a:p>
        </p:txBody>
      </p:sp>
      <p:sp>
        <p:nvSpPr>
          <p:cNvPr id="8" name="Footer Placeholder 4"/>
          <p:cNvSpPr>
            <a:spLocks noGrp="1"/>
          </p:cNvSpPr>
          <p:nvPr>
            <p:ph type="ftr" sz="quarter" idx="11"/>
          </p:nvPr>
        </p:nvSpPr>
        <p:spPr/>
        <p:txBody>
          <a:bodyPr/>
          <a:lstStyle>
            <a:lvl1pPr>
              <a:defRPr/>
            </a:lvl1pPr>
          </a:lstStyle>
          <a:p>
            <a:pPr>
              <a:defRPr/>
            </a:pPr>
            <a:endParaRPr lang="nl-NL"/>
          </a:p>
        </p:txBody>
      </p:sp>
      <p:sp>
        <p:nvSpPr>
          <p:cNvPr id="9" name="Slide Number Placeholder 5"/>
          <p:cNvSpPr>
            <a:spLocks noGrp="1"/>
          </p:cNvSpPr>
          <p:nvPr>
            <p:ph type="sldNum" sz="quarter" idx="12"/>
          </p:nvPr>
        </p:nvSpPr>
        <p:spPr/>
        <p:txBody>
          <a:bodyPr/>
          <a:lstStyle>
            <a:lvl1pPr>
              <a:defRPr/>
            </a:lvl1pPr>
          </a:lstStyle>
          <a:p>
            <a:fld id="{B21CE3E2-540A-4E55-B9FD-CC75825EE7B0}"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347897F9-3F53-4159-82F8-9BF40CF502CD}" type="datetimeFigureOut">
              <a:rPr lang="nl-NL"/>
              <a:pPr/>
              <a:t>7-4-2014</a:t>
            </a:fld>
            <a:endParaRPr lang="nl-NL"/>
          </a:p>
        </p:txBody>
      </p:sp>
      <p:sp>
        <p:nvSpPr>
          <p:cNvPr id="4" name="Footer Placeholder 4"/>
          <p:cNvSpPr>
            <a:spLocks noGrp="1"/>
          </p:cNvSpPr>
          <p:nvPr>
            <p:ph type="ftr" sz="quarter" idx="11"/>
          </p:nvPr>
        </p:nvSpPr>
        <p:spPr/>
        <p:txBody>
          <a:bodyPr/>
          <a:lstStyle>
            <a:lvl1pPr>
              <a:defRPr/>
            </a:lvl1pPr>
          </a:lstStyle>
          <a:p>
            <a:pPr>
              <a:defRPr/>
            </a:pPr>
            <a:endParaRPr lang="nl-NL"/>
          </a:p>
        </p:txBody>
      </p:sp>
      <p:sp>
        <p:nvSpPr>
          <p:cNvPr id="5" name="Slide Number Placeholder 5"/>
          <p:cNvSpPr>
            <a:spLocks noGrp="1"/>
          </p:cNvSpPr>
          <p:nvPr>
            <p:ph type="sldNum" sz="quarter" idx="12"/>
          </p:nvPr>
        </p:nvSpPr>
        <p:spPr/>
        <p:txBody>
          <a:bodyPr/>
          <a:lstStyle>
            <a:lvl1pPr>
              <a:defRPr/>
            </a:lvl1pPr>
          </a:lstStyle>
          <a:p>
            <a:fld id="{9CDB7BF9-DAFA-4028-BEE9-ED41EB64ED22}"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15E7CF8-E267-491F-9FC3-BC9F20CC2B15}" type="datetimeFigureOut">
              <a:rPr lang="nl-NL"/>
              <a:pPr/>
              <a:t>7-4-2014</a:t>
            </a:fld>
            <a:endParaRPr lang="nl-NL"/>
          </a:p>
        </p:txBody>
      </p:sp>
      <p:sp>
        <p:nvSpPr>
          <p:cNvPr id="3" name="Footer Placeholder 4"/>
          <p:cNvSpPr>
            <a:spLocks noGrp="1"/>
          </p:cNvSpPr>
          <p:nvPr>
            <p:ph type="ftr" sz="quarter" idx="11"/>
          </p:nvPr>
        </p:nvSpPr>
        <p:spPr/>
        <p:txBody>
          <a:bodyPr/>
          <a:lstStyle>
            <a:lvl1pPr>
              <a:defRPr/>
            </a:lvl1pPr>
          </a:lstStyle>
          <a:p>
            <a:pPr>
              <a:defRPr/>
            </a:pPr>
            <a:endParaRPr lang="nl-NL"/>
          </a:p>
        </p:txBody>
      </p:sp>
      <p:sp>
        <p:nvSpPr>
          <p:cNvPr id="4" name="Slide Number Placeholder 5"/>
          <p:cNvSpPr>
            <a:spLocks noGrp="1"/>
          </p:cNvSpPr>
          <p:nvPr>
            <p:ph type="sldNum" sz="quarter" idx="12"/>
          </p:nvPr>
        </p:nvSpPr>
        <p:spPr/>
        <p:txBody>
          <a:bodyPr/>
          <a:lstStyle>
            <a:lvl1pPr>
              <a:defRPr/>
            </a:lvl1pPr>
          </a:lstStyle>
          <a:p>
            <a:fld id="{AB12A37B-7369-472D-9521-4CE6C51139E9}"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BBD8AF33-585A-4456-A674-B2BF37CED4D4}" type="datetimeFigureOut">
              <a:rPr lang="nl-NL"/>
              <a:pPr/>
              <a:t>7-4-2014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0F12EEF8-8BE2-4EBE-8DF8-B91830279089}"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29E8654B-0DCD-4931-A595-6F4BF1B70766}" type="datetimeFigureOut">
              <a:rPr lang="nl-NL"/>
              <a:pPr/>
              <a:t>7-4-2014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F22E2536-018F-4461-9341-967EAA2FB317}"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C495BA54-B857-4423-966A-DC9387B56B91}" type="datetimeFigureOut">
              <a:rPr lang="nl-NL"/>
              <a:pPr/>
              <a:t>7-4-2014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4A33856-4BF7-41DE-8BE7-7A01C4190FB5}"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699792" y="6021288"/>
            <a:ext cx="3455987" cy="576063"/>
          </a:xfrm>
        </p:spPr>
        <p:txBody>
          <a:bodyPr rtlCol="0">
            <a:noAutofit/>
          </a:bodyPr>
          <a:lstStyle/>
          <a:p>
            <a:pPr eaLnBrk="1" fontAlgn="auto" hangingPunct="1">
              <a:spcAft>
                <a:spcPts val="0"/>
              </a:spcAft>
              <a:defRPr/>
            </a:pPr>
            <a:r>
              <a:rPr lang="nl-NL" sz="2800" b="1" dirty="0" smtClean="0">
                <a:solidFill>
                  <a:schemeClr val="tx2">
                    <a:lumMod val="60000"/>
                    <a:lumOff val="40000"/>
                  </a:schemeClr>
                </a:solidFill>
                <a:ea typeface="+mj-ea"/>
              </a:rPr>
              <a:t>Les 14 De Zoon bidt</a:t>
            </a:r>
            <a:endParaRPr lang="nl-NL" sz="2800" b="1" dirty="0">
              <a:solidFill>
                <a:schemeClr val="tx2">
                  <a:lumMod val="60000"/>
                  <a:lumOff val="40000"/>
                </a:schemeClr>
              </a:solidFill>
              <a:ea typeface="+mj-ea"/>
            </a:endParaRPr>
          </a:p>
        </p:txBody>
      </p:sp>
      <p:sp>
        <p:nvSpPr>
          <p:cNvPr id="14338" name="Tekstvak 7"/>
          <p:cNvSpPr txBox="1">
            <a:spLocks noChangeArrowheads="1"/>
          </p:cNvSpPr>
          <p:nvPr/>
        </p:nvSpPr>
        <p:spPr bwMode="auto">
          <a:xfrm>
            <a:off x="971600" y="764704"/>
            <a:ext cx="7056784" cy="1569660"/>
          </a:xfrm>
          <a:prstGeom prst="rect">
            <a:avLst/>
          </a:prstGeom>
          <a:noFill/>
          <a:ln w="9525">
            <a:noFill/>
            <a:miter lim="800000"/>
            <a:headEnd/>
            <a:tailEnd/>
          </a:ln>
        </p:spPr>
        <p:txBody>
          <a:bodyPr wrap="square">
            <a:spAutoFit/>
          </a:bodyPr>
          <a:lstStyle/>
          <a:p>
            <a:r>
              <a:rPr lang="nl-NL" sz="2400" b="1" dirty="0" smtClean="0"/>
              <a:t>Wat doe ik hier vandaag?</a:t>
            </a:r>
          </a:p>
          <a:p>
            <a:endParaRPr lang="nl-NL" sz="2400" b="1" dirty="0"/>
          </a:p>
          <a:p>
            <a:pPr>
              <a:buFont typeface="Arial" pitchFamily="34" charset="0"/>
              <a:buChar char="•"/>
            </a:pPr>
            <a:r>
              <a:rPr lang="nl-NL" sz="2400" dirty="0" smtClean="0"/>
              <a:t> Ik krijg antwoord op de vraag waarom Jezus naar de hemel is gegaan en wat Hij daar nu doet. </a:t>
            </a:r>
            <a:endParaRPr lang="nl-NL" sz="2400" dirty="0"/>
          </a:p>
        </p:txBody>
      </p:sp>
      <p:pic>
        <p:nvPicPr>
          <p:cNvPr id="3"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6061932" y="4797152"/>
            <a:ext cx="2741606" cy="172819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kstvak 7"/>
          <p:cNvSpPr txBox="1">
            <a:spLocks noChangeArrowheads="1"/>
          </p:cNvSpPr>
          <p:nvPr/>
        </p:nvSpPr>
        <p:spPr bwMode="auto">
          <a:xfrm>
            <a:off x="539553" y="404665"/>
            <a:ext cx="8136136" cy="4093428"/>
          </a:xfrm>
          <a:prstGeom prst="rect">
            <a:avLst/>
          </a:prstGeom>
          <a:noFill/>
          <a:ln w="9525">
            <a:noFill/>
            <a:miter lim="800000"/>
            <a:headEnd/>
            <a:tailEnd/>
          </a:ln>
        </p:spPr>
        <p:txBody>
          <a:bodyPr wrap="square">
            <a:spAutoFit/>
          </a:bodyPr>
          <a:lstStyle/>
          <a:p>
            <a:r>
              <a:rPr lang="nl-NL" sz="2000" b="1" dirty="0"/>
              <a:t>Johannes 17: 6-21</a:t>
            </a:r>
          </a:p>
          <a:p>
            <a:r>
              <a:rPr lang="nl-NL" sz="2000" dirty="0" smtClean="0"/>
              <a:t>6 Ik </a:t>
            </a:r>
            <a:r>
              <a:rPr lang="nl-NL" sz="2000" dirty="0"/>
              <a:t>heb aan de mensen die u mij uit de wereld gegeven hebt uw naam bekendgemaakt. Zij waren van u, maar u hebt hen aan mij gegeven. Ze hebben uw woord bewaard, 7 en nu begrijpen ze dat alles wat u mij hebt gegeven, van u komt. 8 Ik heb de woorden die ik van u ontvangen heb aan hen doorgegeven, zij hebben ze aanvaard en nu weten ze echt dat ik van u gekomen ben, en ze geloven dat u mij hebt gezonden. </a:t>
            </a:r>
          </a:p>
          <a:p>
            <a:r>
              <a:rPr lang="nl-NL" sz="2000" dirty="0"/>
              <a:t>9 Ik bid voor hen. Ik bid niet voor de wereld, maar voor de mensen die u mij hebt gegeven, omdat zij van u zijn 10 – alles wat van mij is, is van u, en alles wat van u is, is van mij  – en omdat in hen mijn grootheid zichtbaar geworden is. </a:t>
            </a:r>
            <a:r>
              <a:rPr lang="nl-NL" sz="2000" dirty="0" smtClean="0"/>
              <a:t>11 Ik ben al niet meer in de wereld, ik ga naar u toe, maar zij blijven wel in de wereld. Heilige Vader, bewaar hen door uw naam, de naam die u ook aan mij gegeven hebt, zodat zij één zijn zoals wij één zijn. </a:t>
            </a:r>
            <a:endParaRPr lang="nl-NL" sz="2000" dirty="0"/>
          </a:p>
        </p:txBody>
      </p:sp>
      <p:pic>
        <p:nvPicPr>
          <p:cNvPr id="6"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6017056" y="4797152"/>
            <a:ext cx="2827097" cy="178208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 name="Titel 1"/>
          <p:cNvSpPr txBox="1">
            <a:spLocks/>
          </p:cNvSpPr>
          <p:nvPr/>
        </p:nvSpPr>
        <p:spPr>
          <a:xfrm>
            <a:off x="2771800" y="6065837"/>
            <a:ext cx="3455987" cy="792163"/>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tx2">
                    <a:lumMod val="60000"/>
                    <a:lumOff val="40000"/>
                  </a:schemeClr>
                </a:solidFill>
              </a:rPr>
              <a:t>Les 14 De Zoon bidt</a:t>
            </a:r>
            <a:endParaRPr lang="nl-NL" sz="2800" b="1" dirty="0">
              <a:solidFill>
                <a:schemeClr val="tx2">
                  <a:lumMod val="60000"/>
                  <a:lumOff val="40000"/>
                </a:schemeClr>
              </a:solidFill>
            </a:endParaRPr>
          </a:p>
        </p:txBody>
      </p:sp>
      <p:pic>
        <p:nvPicPr>
          <p:cNvPr id="17412"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kstvak 7"/>
          <p:cNvSpPr txBox="1">
            <a:spLocks noChangeArrowheads="1"/>
          </p:cNvSpPr>
          <p:nvPr/>
        </p:nvSpPr>
        <p:spPr bwMode="auto">
          <a:xfrm>
            <a:off x="467544" y="404665"/>
            <a:ext cx="8303394" cy="4708981"/>
          </a:xfrm>
          <a:prstGeom prst="rect">
            <a:avLst/>
          </a:prstGeom>
          <a:noFill/>
          <a:ln w="9525">
            <a:noFill/>
            <a:miter lim="800000"/>
            <a:headEnd/>
            <a:tailEnd/>
          </a:ln>
        </p:spPr>
        <p:txBody>
          <a:bodyPr wrap="square">
            <a:spAutoFit/>
          </a:bodyPr>
          <a:lstStyle/>
          <a:p>
            <a:r>
              <a:rPr lang="nl-NL" sz="2000" dirty="0" smtClean="0"/>
              <a:t>12 </a:t>
            </a:r>
            <a:r>
              <a:rPr lang="nl-NL" sz="2000" dirty="0"/>
              <a:t>Zolang ik bij hen was heb ik hen door uw naam, die u mij gegeven hebt, bewaard en over hen gewaakt: geen van hen is verloren gegaan behalve hij die verloren moest gaan, opdat de Schrift in vervulling ging. 13 Nu kom ik naar u toe, en ik zeg dit terwijl ik nog in de wereld ben, opdat zij vervuld worden van mijn vreugde. 14 Ik heb hun uw woord gegeven. De wereld haat hen, omdat ze niet bij de wereld horen, zoals ook ik niet bij de wereld hoor. 15 Ik vraag niet of u hen uit de wereld weg wilt nemen, maar of u hen wilt beschermen tegen de duivel. 16 Ze horen niet bij de wereld, zoals ik niet bij de wereld hoor</a:t>
            </a:r>
            <a:r>
              <a:rPr lang="nl-NL" sz="2000" b="1" dirty="0"/>
              <a:t>. </a:t>
            </a:r>
            <a:r>
              <a:rPr lang="nl-NL" sz="2000" dirty="0" smtClean="0"/>
              <a:t>17 Heilig hen dan door de waarheid. Uw woord is de waarheid. 18 Ik zend hen naar de wereld, zoals u mij naar de wereld hebt gezonden. 19 Ik heb mij geheiligd omwille van hen, zo zullen ook zij door de waarheid geheiligd zijn. 20 Ik bid niet alleen voor hen, maar voor allen die door hun verkondiging in mij geloven. 21 Laat hen allen één zijn, Vader. Zoals u in mij bent en ik in u, laat hen zo ook in ons zijn, opdat de wereld gelooft dat u mij hebt gezonden. </a:t>
            </a:r>
          </a:p>
          <a:p>
            <a:endParaRPr lang="nl-NL" sz="2000" dirty="0"/>
          </a:p>
        </p:txBody>
      </p:sp>
      <p:pic>
        <p:nvPicPr>
          <p:cNvPr id="6"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6017056" y="4797152"/>
            <a:ext cx="2827097" cy="178208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 name="Titel 1"/>
          <p:cNvSpPr txBox="1">
            <a:spLocks/>
          </p:cNvSpPr>
          <p:nvPr/>
        </p:nvSpPr>
        <p:spPr>
          <a:xfrm>
            <a:off x="2771800" y="6065837"/>
            <a:ext cx="3455987" cy="792163"/>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tx2">
                    <a:lumMod val="60000"/>
                    <a:lumOff val="40000"/>
                  </a:schemeClr>
                </a:solidFill>
              </a:rPr>
              <a:t>Les 14 De Zoon bidt</a:t>
            </a:r>
            <a:endParaRPr lang="nl-NL" sz="2800" b="1" dirty="0">
              <a:solidFill>
                <a:schemeClr val="tx2">
                  <a:lumMod val="60000"/>
                  <a:lumOff val="40000"/>
                </a:schemeClr>
              </a:solidFill>
            </a:endParaRPr>
          </a:p>
        </p:txBody>
      </p:sp>
      <p:pic>
        <p:nvPicPr>
          <p:cNvPr id="18436" name="Afbeelding 5"/>
          <p:cNvPicPr>
            <a:picLocks noChangeAspect="1"/>
          </p:cNvPicPr>
          <p:nvPr/>
        </p:nvPicPr>
        <p:blipFill>
          <a:blip r:embed="rId3" cstate="print"/>
          <a:srcRect/>
          <a:stretch>
            <a:fillRect/>
          </a:stretch>
        </p:blipFill>
        <p:spPr bwMode="auto">
          <a:xfrm>
            <a:off x="179388" y="4869160"/>
            <a:ext cx="1221395" cy="186819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kstvak 7"/>
          <p:cNvSpPr txBox="1">
            <a:spLocks noChangeArrowheads="1"/>
          </p:cNvSpPr>
          <p:nvPr/>
        </p:nvSpPr>
        <p:spPr bwMode="auto">
          <a:xfrm>
            <a:off x="899593" y="764704"/>
            <a:ext cx="7344815" cy="1569660"/>
          </a:xfrm>
          <a:prstGeom prst="rect">
            <a:avLst/>
          </a:prstGeom>
          <a:noFill/>
          <a:ln w="9525">
            <a:noFill/>
            <a:miter lim="800000"/>
            <a:headEnd/>
            <a:tailEnd/>
          </a:ln>
        </p:spPr>
        <p:txBody>
          <a:bodyPr wrap="square">
            <a:spAutoFit/>
          </a:bodyPr>
          <a:lstStyle/>
          <a:p>
            <a:r>
              <a:rPr lang="nl-NL" sz="2400" b="1" dirty="0"/>
              <a:t>Johannes </a:t>
            </a:r>
            <a:r>
              <a:rPr lang="nl-NL" sz="2400" b="1" dirty="0" smtClean="0"/>
              <a:t>14: 2</a:t>
            </a:r>
            <a:endParaRPr lang="nl-NL" sz="2400" b="1" dirty="0"/>
          </a:p>
          <a:p>
            <a:r>
              <a:rPr lang="nl-NL" sz="2400" dirty="0"/>
              <a:t>In het huis van mijn Vader zijn veel kamers; </a:t>
            </a:r>
            <a:endParaRPr lang="nl-NL" sz="2400" dirty="0" smtClean="0"/>
          </a:p>
          <a:p>
            <a:r>
              <a:rPr lang="nl-NL" sz="2400" dirty="0" smtClean="0"/>
              <a:t>zou </a:t>
            </a:r>
            <a:r>
              <a:rPr lang="nl-NL" sz="2400" dirty="0"/>
              <a:t>ik anders gezegd hebben dat ik een plaats voor jullie gereed zal maken? </a:t>
            </a:r>
          </a:p>
        </p:txBody>
      </p:sp>
      <p:pic>
        <p:nvPicPr>
          <p:cNvPr id="6"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6017056" y="4797152"/>
            <a:ext cx="2827097" cy="178208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 name="Titel 1"/>
          <p:cNvSpPr txBox="1">
            <a:spLocks/>
          </p:cNvSpPr>
          <p:nvPr/>
        </p:nvSpPr>
        <p:spPr>
          <a:xfrm>
            <a:off x="2699792" y="6065837"/>
            <a:ext cx="3455987" cy="792163"/>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tx2">
                    <a:lumMod val="60000"/>
                    <a:lumOff val="40000"/>
                  </a:schemeClr>
                </a:solidFill>
              </a:rPr>
              <a:t>Les 14 De Zoon bidt</a:t>
            </a:r>
            <a:endParaRPr lang="nl-NL" sz="2800" b="1" dirty="0">
              <a:solidFill>
                <a:schemeClr val="tx2">
                  <a:lumMod val="60000"/>
                  <a:lumOff val="40000"/>
                </a:schemeClr>
              </a:solidFill>
            </a:endParaRPr>
          </a:p>
        </p:txBody>
      </p:sp>
      <p:pic>
        <p:nvPicPr>
          <p:cNvPr id="2048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64163" y="260649"/>
            <a:ext cx="3455987" cy="576063"/>
          </a:xfrm>
        </p:spPr>
        <p:txBody>
          <a:bodyPr rtlCol="0">
            <a:noAutofit/>
          </a:bodyPr>
          <a:lstStyle/>
          <a:p>
            <a:pPr eaLnBrk="1" fontAlgn="auto" hangingPunct="1">
              <a:spcAft>
                <a:spcPts val="0"/>
              </a:spcAft>
              <a:defRPr/>
            </a:pPr>
            <a:r>
              <a:rPr lang="nl-NL" sz="2800" b="1" dirty="0" smtClean="0">
                <a:solidFill>
                  <a:schemeClr val="tx2">
                    <a:lumMod val="60000"/>
                    <a:lumOff val="40000"/>
                  </a:schemeClr>
                </a:solidFill>
                <a:ea typeface="+mj-ea"/>
              </a:rPr>
              <a:t>Les 14 De Zoon bidt</a:t>
            </a:r>
            <a:endParaRPr lang="nl-NL" sz="2800" b="1" dirty="0">
              <a:solidFill>
                <a:schemeClr val="tx2">
                  <a:lumMod val="60000"/>
                  <a:lumOff val="40000"/>
                </a:schemeClr>
              </a:solidFill>
              <a:ea typeface="+mj-ea"/>
            </a:endParaRPr>
          </a:p>
        </p:txBody>
      </p:sp>
      <p:sp>
        <p:nvSpPr>
          <p:cNvPr id="14338" name="Tekstvak 7"/>
          <p:cNvSpPr txBox="1">
            <a:spLocks noChangeArrowheads="1"/>
          </p:cNvSpPr>
          <p:nvPr/>
        </p:nvSpPr>
        <p:spPr bwMode="auto">
          <a:xfrm>
            <a:off x="899592" y="3140968"/>
            <a:ext cx="7272807" cy="707886"/>
          </a:xfrm>
          <a:prstGeom prst="rect">
            <a:avLst/>
          </a:prstGeom>
          <a:noFill/>
          <a:ln w="9525">
            <a:noFill/>
            <a:miter lim="800000"/>
            <a:headEnd/>
            <a:tailEnd/>
          </a:ln>
        </p:spPr>
        <p:txBody>
          <a:bodyPr wrap="square">
            <a:spAutoFit/>
          </a:bodyPr>
          <a:lstStyle/>
          <a:p>
            <a:pPr algn="ctr"/>
            <a:r>
              <a:rPr lang="nl-NL" sz="4000" b="1" dirty="0" err="1" smtClean="0"/>
              <a:t>Bogumil</a:t>
            </a:r>
            <a:r>
              <a:rPr lang="nl-NL" sz="4000" b="1" dirty="0" smtClean="0"/>
              <a:t> uit Kenia</a:t>
            </a:r>
            <a:endParaRPr lang="nl-NL" sz="4000" b="1" dirty="0"/>
          </a:p>
        </p:txBody>
      </p:sp>
      <p:pic>
        <p:nvPicPr>
          <p:cNvPr id="3"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371855" y="404664"/>
            <a:ext cx="3655474" cy="23042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64163" y="260649"/>
            <a:ext cx="3455987" cy="576063"/>
          </a:xfrm>
        </p:spPr>
        <p:txBody>
          <a:bodyPr rtlCol="0">
            <a:noAutofit/>
          </a:bodyPr>
          <a:lstStyle/>
          <a:p>
            <a:pPr eaLnBrk="1" fontAlgn="auto" hangingPunct="1">
              <a:spcAft>
                <a:spcPts val="0"/>
              </a:spcAft>
              <a:defRPr/>
            </a:pPr>
            <a:r>
              <a:rPr lang="nl-NL" sz="2800" b="1" dirty="0" smtClean="0">
                <a:solidFill>
                  <a:schemeClr val="tx2">
                    <a:lumMod val="60000"/>
                    <a:lumOff val="40000"/>
                  </a:schemeClr>
                </a:solidFill>
                <a:ea typeface="+mj-ea"/>
              </a:rPr>
              <a:t>Les 14 De Zoon bidt</a:t>
            </a:r>
            <a:endParaRPr lang="nl-NL" sz="2800" b="1" dirty="0">
              <a:solidFill>
                <a:schemeClr val="tx2">
                  <a:lumMod val="60000"/>
                  <a:lumOff val="40000"/>
                </a:schemeClr>
              </a:solidFill>
              <a:ea typeface="+mj-ea"/>
            </a:endParaRPr>
          </a:p>
        </p:txBody>
      </p:sp>
      <p:sp>
        <p:nvSpPr>
          <p:cNvPr id="14338" name="Tekstvak 7"/>
          <p:cNvSpPr txBox="1">
            <a:spLocks noChangeArrowheads="1"/>
          </p:cNvSpPr>
          <p:nvPr/>
        </p:nvSpPr>
        <p:spPr bwMode="auto">
          <a:xfrm>
            <a:off x="899592" y="3140968"/>
            <a:ext cx="7272807" cy="707886"/>
          </a:xfrm>
          <a:prstGeom prst="rect">
            <a:avLst/>
          </a:prstGeom>
          <a:noFill/>
          <a:ln w="9525">
            <a:noFill/>
            <a:miter lim="800000"/>
            <a:headEnd/>
            <a:tailEnd/>
          </a:ln>
        </p:spPr>
        <p:txBody>
          <a:bodyPr wrap="square">
            <a:spAutoFit/>
          </a:bodyPr>
          <a:lstStyle/>
          <a:p>
            <a:pPr algn="ctr"/>
            <a:r>
              <a:rPr lang="nl-NL" sz="4000" b="1" dirty="0" smtClean="0"/>
              <a:t>Trainer verlaat elftal</a:t>
            </a:r>
            <a:endParaRPr lang="nl-NL" sz="4000" b="1" dirty="0"/>
          </a:p>
        </p:txBody>
      </p:sp>
      <p:pic>
        <p:nvPicPr>
          <p:cNvPr id="3"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371855" y="404664"/>
            <a:ext cx="3655474" cy="23042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7"/>
          <p:cNvSpPr txBox="1">
            <a:spLocks noChangeArrowheads="1"/>
          </p:cNvSpPr>
          <p:nvPr/>
        </p:nvSpPr>
        <p:spPr bwMode="auto">
          <a:xfrm>
            <a:off x="683568" y="620688"/>
            <a:ext cx="7704856" cy="1569660"/>
          </a:xfrm>
          <a:prstGeom prst="rect">
            <a:avLst/>
          </a:prstGeom>
          <a:noFill/>
          <a:ln w="9525">
            <a:noFill/>
            <a:miter lim="800000"/>
            <a:headEnd/>
            <a:tailEnd/>
          </a:ln>
        </p:spPr>
        <p:txBody>
          <a:bodyPr wrap="square">
            <a:spAutoFit/>
          </a:bodyPr>
          <a:lstStyle/>
          <a:p>
            <a:r>
              <a:rPr lang="nl-NL" sz="2400" b="1" dirty="0" smtClean="0"/>
              <a:t>Johannes 16: 5 en 6</a:t>
            </a:r>
          </a:p>
          <a:p>
            <a:r>
              <a:rPr lang="nl-NL" sz="2400" dirty="0" smtClean="0"/>
              <a:t>5 Nu ga ik weg, naar hem die mij gezonden heeft, </a:t>
            </a:r>
          </a:p>
          <a:p>
            <a:r>
              <a:rPr lang="nl-NL" sz="2400" dirty="0" smtClean="0"/>
              <a:t>maar niemand van jullie vraagt: “Waar gaat u naartoe?” </a:t>
            </a:r>
          </a:p>
          <a:p>
            <a:r>
              <a:rPr lang="nl-NL" sz="2400" dirty="0" smtClean="0"/>
              <a:t>6 Jullie zijn verdrietig, omdat ik jullie dat gezegd heb.</a:t>
            </a:r>
            <a:endParaRPr lang="nl-NL" sz="2400" dirty="0"/>
          </a:p>
        </p:txBody>
      </p:sp>
      <p:pic>
        <p:nvPicPr>
          <p:cNvPr id="6"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6131290" y="4797152"/>
            <a:ext cx="2712863" cy="171007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 name="Titel 1"/>
          <p:cNvSpPr txBox="1">
            <a:spLocks/>
          </p:cNvSpPr>
          <p:nvPr/>
        </p:nvSpPr>
        <p:spPr>
          <a:xfrm>
            <a:off x="2843808" y="5877272"/>
            <a:ext cx="3455987" cy="792163"/>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tx2">
                    <a:lumMod val="60000"/>
                    <a:lumOff val="40000"/>
                  </a:schemeClr>
                </a:solidFill>
              </a:rPr>
              <a:t>Les 14 De Zoon bidt</a:t>
            </a:r>
            <a:endParaRPr lang="nl-NL" sz="2800" b="1" dirty="0">
              <a:solidFill>
                <a:schemeClr val="tx2">
                  <a:lumMod val="60000"/>
                  <a:lumOff val="40000"/>
                </a:schemeClr>
              </a:solidFill>
            </a:endParaRPr>
          </a:p>
        </p:txBody>
      </p:sp>
      <p:pic>
        <p:nvPicPr>
          <p:cNvPr id="1536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7"/>
          <p:cNvSpPr txBox="1">
            <a:spLocks noChangeArrowheads="1"/>
          </p:cNvSpPr>
          <p:nvPr/>
        </p:nvSpPr>
        <p:spPr bwMode="auto">
          <a:xfrm>
            <a:off x="683568" y="620688"/>
            <a:ext cx="7704856" cy="2677656"/>
          </a:xfrm>
          <a:prstGeom prst="rect">
            <a:avLst/>
          </a:prstGeom>
          <a:noFill/>
          <a:ln w="9525">
            <a:noFill/>
            <a:miter lim="800000"/>
            <a:headEnd/>
            <a:tailEnd/>
          </a:ln>
        </p:spPr>
        <p:txBody>
          <a:bodyPr wrap="square">
            <a:spAutoFit/>
          </a:bodyPr>
          <a:lstStyle/>
          <a:p>
            <a:r>
              <a:rPr lang="nl-NL" sz="2400" b="1" dirty="0"/>
              <a:t>Lucas 24: </a:t>
            </a:r>
            <a:r>
              <a:rPr lang="nl-NL" sz="2400" b="1" dirty="0" smtClean="0"/>
              <a:t>50-53</a:t>
            </a:r>
            <a:endParaRPr lang="nl-NL" sz="2400" b="1" dirty="0"/>
          </a:p>
          <a:p>
            <a:r>
              <a:rPr lang="nl-NL" sz="2400" dirty="0"/>
              <a:t>Hij nam hen mee de stad uit, tot bij </a:t>
            </a:r>
            <a:r>
              <a:rPr lang="nl-NL" sz="2400" dirty="0" err="1"/>
              <a:t>Betanië</a:t>
            </a:r>
            <a:r>
              <a:rPr lang="nl-NL" sz="2400" dirty="0"/>
              <a:t>. Daar hief hij zijn handen op en zegende hen. 51 Terwijl hij hen zegende, ging hij van hen heen en werd opgenomen in de hemel. 52 Ze brachten hem hulde en keerden in grote vreugde terug naar Jeruzalem, 53 waar ze voortdurend in de tempel waren en God loofden.</a:t>
            </a:r>
          </a:p>
        </p:txBody>
      </p:sp>
      <p:pic>
        <p:nvPicPr>
          <p:cNvPr id="6"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6131290" y="4797152"/>
            <a:ext cx="2712863" cy="171007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 name="Titel 1"/>
          <p:cNvSpPr txBox="1">
            <a:spLocks/>
          </p:cNvSpPr>
          <p:nvPr/>
        </p:nvSpPr>
        <p:spPr>
          <a:xfrm>
            <a:off x="2843808" y="5877272"/>
            <a:ext cx="3455987" cy="792163"/>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tx2">
                    <a:lumMod val="60000"/>
                    <a:lumOff val="40000"/>
                  </a:schemeClr>
                </a:solidFill>
              </a:rPr>
              <a:t>Les 14 De Zoon bidt</a:t>
            </a:r>
            <a:endParaRPr lang="nl-NL" sz="2800" b="1" dirty="0">
              <a:solidFill>
                <a:schemeClr val="tx2">
                  <a:lumMod val="60000"/>
                  <a:lumOff val="40000"/>
                </a:schemeClr>
              </a:solidFill>
            </a:endParaRPr>
          </a:p>
        </p:txBody>
      </p:sp>
      <p:pic>
        <p:nvPicPr>
          <p:cNvPr id="1536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64163" y="260649"/>
            <a:ext cx="3455987" cy="576063"/>
          </a:xfrm>
        </p:spPr>
        <p:txBody>
          <a:bodyPr rtlCol="0">
            <a:noAutofit/>
          </a:bodyPr>
          <a:lstStyle/>
          <a:p>
            <a:pPr eaLnBrk="1" fontAlgn="auto" hangingPunct="1">
              <a:spcAft>
                <a:spcPts val="0"/>
              </a:spcAft>
              <a:defRPr/>
            </a:pPr>
            <a:r>
              <a:rPr lang="nl-NL" sz="2800" b="1" dirty="0" smtClean="0">
                <a:solidFill>
                  <a:schemeClr val="tx2">
                    <a:lumMod val="60000"/>
                    <a:lumOff val="40000"/>
                  </a:schemeClr>
                </a:solidFill>
                <a:ea typeface="+mj-ea"/>
              </a:rPr>
              <a:t>Les 14 De Zoon bidt</a:t>
            </a:r>
            <a:endParaRPr lang="nl-NL" sz="2800" b="1" dirty="0">
              <a:solidFill>
                <a:schemeClr val="tx2">
                  <a:lumMod val="60000"/>
                  <a:lumOff val="40000"/>
                </a:schemeClr>
              </a:solidFill>
              <a:ea typeface="+mj-ea"/>
            </a:endParaRPr>
          </a:p>
        </p:txBody>
      </p:sp>
      <p:sp>
        <p:nvSpPr>
          <p:cNvPr id="14338" name="Tekstvak 7"/>
          <p:cNvSpPr txBox="1">
            <a:spLocks noChangeArrowheads="1"/>
          </p:cNvSpPr>
          <p:nvPr/>
        </p:nvSpPr>
        <p:spPr bwMode="auto">
          <a:xfrm>
            <a:off x="899592" y="3140968"/>
            <a:ext cx="7272807" cy="707886"/>
          </a:xfrm>
          <a:prstGeom prst="rect">
            <a:avLst/>
          </a:prstGeom>
          <a:noFill/>
          <a:ln w="9525">
            <a:noFill/>
            <a:miter lim="800000"/>
            <a:headEnd/>
            <a:tailEnd/>
          </a:ln>
        </p:spPr>
        <p:txBody>
          <a:bodyPr wrap="square">
            <a:spAutoFit/>
          </a:bodyPr>
          <a:lstStyle/>
          <a:p>
            <a:pPr algn="ctr"/>
            <a:r>
              <a:rPr lang="nl-NL" sz="4000" b="1" dirty="0" smtClean="0"/>
              <a:t>Feestdag</a:t>
            </a:r>
            <a:endParaRPr lang="nl-NL" sz="4000" b="1" dirty="0"/>
          </a:p>
        </p:txBody>
      </p:sp>
      <p:pic>
        <p:nvPicPr>
          <p:cNvPr id="3"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371855" y="404664"/>
            <a:ext cx="3655474" cy="23042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64163" y="260649"/>
            <a:ext cx="3455987" cy="576063"/>
          </a:xfrm>
        </p:spPr>
        <p:txBody>
          <a:bodyPr rtlCol="0">
            <a:noAutofit/>
          </a:bodyPr>
          <a:lstStyle/>
          <a:p>
            <a:pPr eaLnBrk="1" fontAlgn="auto" hangingPunct="1">
              <a:spcAft>
                <a:spcPts val="0"/>
              </a:spcAft>
              <a:defRPr/>
            </a:pPr>
            <a:r>
              <a:rPr lang="nl-NL" sz="2800" b="1" dirty="0" smtClean="0">
                <a:solidFill>
                  <a:schemeClr val="tx2">
                    <a:lumMod val="60000"/>
                    <a:lumOff val="40000"/>
                  </a:schemeClr>
                </a:solidFill>
                <a:ea typeface="+mj-ea"/>
              </a:rPr>
              <a:t>Les 14 De Zoon bidt</a:t>
            </a:r>
            <a:endParaRPr lang="nl-NL" sz="2800" b="1" dirty="0">
              <a:solidFill>
                <a:schemeClr val="tx2">
                  <a:lumMod val="60000"/>
                  <a:lumOff val="40000"/>
                </a:schemeClr>
              </a:solidFill>
              <a:ea typeface="+mj-ea"/>
            </a:endParaRPr>
          </a:p>
        </p:txBody>
      </p:sp>
      <p:sp>
        <p:nvSpPr>
          <p:cNvPr id="14338" name="Tekstvak 7"/>
          <p:cNvSpPr txBox="1">
            <a:spLocks noChangeArrowheads="1"/>
          </p:cNvSpPr>
          <p:nvPr/>
        </p:nvSpPr>
        <p:spPr bwMode="auto">
          <a:xfrm>
            <a:off x="899592" y="3140968"/>
            <a:ext cx="7272807" cy="707886"/>
          </a:xfrm>
          <a:prstGeom prst="rect">
            <a:avLst/>
          </a:prstGeom>
          <a:noFill/>
          <a:ln w="9525">
            <a:noFill/>
            <a:miter lim="800000"/>
            <a:headEnd/>
            <a:tailEnd/>
          </a:ln>
        </p:spPr>
        <p:txBody>
          <a:bodyPr wrap="square">
            <a:spAutoFit/>
          </a:bodyPr>
          <a:lstStyle/>
          <a:p>
            <a:pPr algn="ctr"/>
            <a:r>
              <a:rPr lang="nl-NL" sz="4000" b="1" dirty="0" smtClean="0"/>
              <a:t>Troon</a:t>
            </a:r>
            <a:endParaRPr lang="nl-NL" sz="4000" b="1" dirty="0"/>
          </a:p>
        </p:txBody>
      </p:sp>
      <p:pic>
        <p:nvPicPr>
          <p:cNvPr id="3"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371855" y="404664"/>
            <a:ext cx="3655474" cy="23042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7"/>
          <p:cNvSpPr txBox="1">
            <a:spLocks noChangeArrowheads="1"/>
          </p:cNvSpPr>
          <p:nvPr/>
        </p:nvSpPr>
        <p:spPr bwMode="auto">
          <a:xfrm>
            <a:off x="971600" y="1052736"/>
            <a:ext cx="6840760" cy="1569660"/>
          </a:xfrm>
          <a:prstGeom prst="rect">
            <a:avLst/>
          </a:prstGeom>
          <a:noFill/>
          <a:ln w="9525">
            <a:noFill/>
            <a:miter lim="800000"/>
            <a:headEnd/>
            <a:tailEnd/>
          </a:ln>
        </p:spPr>
        <p:txBody>
          <a:bodyPr wrap="square">
            <a:spAutoFit/>
          </a:bodyPr>
          <a:lstStyle/>
          <a:p>
            <a:r>
              <a:rPr lang="nl-NL" sz="2400" b="1" dirty="0" smtClean="0"/>
              <a:t>Marcus 16: 19</a:t>
            </a:r>
          </a:p>
          <a:p>
            <a:r>
              <a:rPr lang="nl-NL" sz="2400" dirty="0" smtClean="0"/>
              <a:t>Nadat hij dit tegen hen had gezegd, </a:t>
            </a:r>
          </a:p>
          <a:p>
            <a:r>
              <a:rPr lang="nl-NL" sz="2400" dirty="0" smtClean="0"/>
              <a:t>werd de Heer Jezus in de hemel opgenomen </a:t>
            </a:r>
          </a:p>
          <a:p>
            <a:r>
              <a:rPr lang="nl-NL" sz="2400" dirty="0" smtClean="0"/>
              <a:t>en nam hij plaats aan de rechterhand van God.</a:t>
            </a:r>
            <a:endParaRPr lang="nl-NL" sz="2400" dirty="0"/>
          </a:p>
        </p:txBody>
      </p:sp>
      <p:pic>
        <p:nvPicPr>
          <p:cNvPr id="6"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6131290" y="4797152"/>
            <a:ext cx="2712863" cy="171007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 name="Titel 1"/>
          <p:cNvSpPr txBox="1">
            <a:spLocks/>
          </p:cNvSpPr>
          <p:nvPr/>
        </p:nvSpPr>
        <p:spPr>
          <a:xfrm>
            <a:off x="2843808" y="5877272"/>
            <a:ext cx="3455987" cy="792163"/>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tx2">
                    <a:lumMod val="60000"/>
                    <a:lumOff val="40000"/>
                  </a:schemeClr>
                </a:solidFill>
              </a:rPr>
              <a:t>Les 14 De Zoon bidt</a:t>
            </a:r>
            <a:endParaRPr lang="nl-NL" sz="2800" b="1" dirty="0">
              <a:solidFill>
                <a:schemeClr val="tx2">
                  <a:lumMod val="60000"/>
                  <a:lumOff val="40000"/>
                </a:schemeClr>
              </a:solidFill>
            </a:endParaRPr>
          </a:p>
        </p:txBody>
      </p:sp>
      <p:pic>
        <p:nvPicPr>
          <p:cNvPr id="1536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64163" y="260649"/>
            <a:ext cx="3455987" cy="576063"/>
          </a:xfrm>
        </p:spPr>
        <p:txBody>
          <a:bodyPr rtlCol="0">
            <a:noAutofit/>
          </a:bodyPr>
          <a:lstStyle/>
          <a:p>
            <a:pPr eaLnBrk="1" fontAlgn="auto" hangingPunct="1">
              <a:spcAft>
                <a:spcPts val="0"/>
              </a:spcAft>
              <a:defRPr/>
            </a:pPr>
            <a:r>
              <a:rPr lang="nl-NL" sz="2800" b="1" dirty="0" smtClean="0">
                <a:solidFill>
                  <a:schemeClr val="tx2">
                    <a:lumMod val="60000"/>
                    <a:lumOff val="40000"/>
                  </a:schemeClr>
                </a:solidFill>
                <a:ea typeface="+mj-ea"/>
              </a:rPr>
              <a:t>Les 14 De Zoon bidt</a:t>
            </a:r>
            <a:endParaRPr lang="nl-NL" sz="2800" b="1" dirty="0">
              <a:solidFill>
                <a:schemeClr val="tx2">
                  <a:lumMod val="60000"/>
                  <a:lumOff val="40000"/>
                </a:schemeClr>
              </a:solidFill>
              <a:ea typeface="+mj-ea"/>
            </a:endParaRPr>
          </a:p>
        </p:txBody>
      </p:sp>
      <p:sp>
        <p:nvSpPr>
          <p:cNvPr id="14338" name="Tekstvak 7"/>
          <p:cNvSpPr txBox="1">
            <a:spLocks noChangeArrowheads="1"/>
          </p:cNvSpPr>
          <p:nvPr/>
        </p:nvSpPr>
        <p:spPr bwMode="auto">
          <a:xfrm>
            <a:off x="899592" y="3140968"/>
            <a:ext cx="7272807" cy="707886"/>
          </a:xfrm>
          <a:prstGeom prst="rect">
            <a:avLst/>
          </a:prstGeom>
          <a:noFill/>
          <a:ln w="9525">
            <a:noFill/>
            <a:miter lim="800000"/>
            <a:headEnd/>
            <a:tailEnd/>
          </a:ln>
        </p:spPr>
        <p:txBody>
          <a:bodyPr wrap="square">
            <a:spAutoFit/>
          </a:bodyPr>
          <a:lstStyle/>
          <a:p>
            <a:pPr algn="ctr"/>
            <a:r>
              <a:rPr lang="nl-NL" sz="4000" b="1" dirty="0" smtClean="0"/>
              <a:t>Pleiten</a:t>
            </a:r>
            <a:endParaRPr lang="nl-NL" sz="4000" b="1" dirty="0"/>
          </a:p>
        </p:txBody>
      </p:sp>
      <p:pic>
        <p:nvPicPr>
          <p:cNvPr id="3"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371855" y="404664"/>
            <a:ext cx="3655474" cy="23042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7"/>
          <p:cNvSpPr txBox="1">
            <a:spLocks noChangeArrowheads="1"/>
          </p:cNvSpPr>
          <p:nvPr/>
        </p:nvSpPr>
        <p:spPr bwMode="auto">
          <a:xfrm>
            <a:off x="827584" y="692696"/>
            <a:ext cx="7416824" cy="3046988"/>
          </a:xfrm>
          <a:prstGeom prst="rect">
            <a:avLst/>
          </a:prstGeom>
          <a:noFill/>
          <a:ln w="9525">
            <a:noFill/>
            <a:miter lim="800000"/>
            <a:headEnd/>
            <a:tailEnd/>
          </a:ln>
        </p:spPr>
        <p:txBody>
          <a:bodyPr wrap="square">
            <a:spAutoFit/>
          </a:bodyPr>
          <a:lstStyle/>
          <a:p>
            <a:r>
              <a:rPr lang="nl-NL" sz="2400" b="1" dirty="0" smtClean="0"/>
              <a:t>1 Johannes 2: 1 en 2</a:t>
            </a:r>
          </a:p>
          <a:p>
            <a:r>
              <a:rPr lang="nl-NL" sz="2400" dirty="0" smtClean="0"/>
              <a:t>1 Kinderen, ik schrijf u dit opdat u niet zondigt. </a:t>
            </a:r>
          </a:p>
          <a:p>
            <a:r>
              <a:rPr lang="nl-NL" sz="2400" dirty="0" smtClean="0"/>
              <a:t>Mocht een van u echter toch zondigen, </a:t>
            </a:r>
          </a:p>
          <a:p>
            <a:r>
              <a:rPr lang="nl-NL" sz="2400" dirty="0" smtClean="0"/>
              <a:t>dan hebben wij een </a:t>
            </a:r>
            <a:r>
              <a:rPr lang="nl-NL" sz="2400" u="sng" dirty="0" smtClean="0"/>
              <a:t>pleitbezorger</a:t>
            </a:r>
            <a:r>
              <a:rPr lang="nl-NL" sz="2400" dirty="0" smtClean="0"/>
              <a:t> bij de Vader: </a:t>
            </a:r>
          </a:p>
          <a:p>
            <a:r>
              <a:rPr lang="nl-NL" sz="2400" dirty="0" smtClean="0"/>
              <a:t>Jezus Christus, de </a:t>
            </a:r>
            <a:r>
              <a:rPr lang="nl-NL" sz="2400" u="sng" dirty="0" smtClean="0"/>
              <a:t>rechtvaardige</a:t>
            </a:r>
            <a:r>
              <a:rPr lang="nl-NL" sz="2400" dirty="0" smtClean="0"/>
              <a:t>. </a:t>
            </a:r>
          </a:p>
          <a:p>
            <a:r>
              <a:rPr lang="nl-NL" sz="2400" dirty="0" smtClean="0"/>
              <a:t>2 Hij is het die </a:t>
            </a:r>
            <a:r>
              <a:rPr lang="nl-NL" sz="2400" u="sng" dirty="0" smtClean="0"/>
              <a:t>verzoening</a:t>
            </a:r>
            <a:r>
              <a:rPr lang="nl-NL" sz="2400" dirty="0" smtClean="0"/>
              <a:t> brengt voor onze zonden, </a:t>
            </a:r>
          </a:p>
          <a:p>
            <a:r>
              <a:rPr lang="nl-NL" sz="2400" dirty="0" smtClean="0"/>
              <a:t>en niet alleen voor die van ons, </a:t>
            </a:r>
          </a:p>
          <a:p>
            <a:r>
              <a:rPr lang="nl-NL" sz="2400" dirty="0" smtClean="0"/>
              <a:t>maar voor de zonden van de hele wereld.</a:t>
            </a:r>
            <a:endParaRPr lang="nl-NL" sz="2400" dirty="0"/>
          </a:p>
        </p:txBody>
      </p:sp>
      <p:pic>
        <p:nvPicPr>
          <p:cNvPr id="6" name="Picture 2" descr="http://www.sevendays.nl/uploads/pictures/cache/newsartimage_179102_560_9999_scl.jpg"/>
          <p:cNvPicPr>
            <a:picLocks noChangeAspect="1" noChangeArrowheads="1"/>
          </p:cNvPicPr>
          <p:nvPr/>
        </p:nvPicPr>
        <p:blipFill>
          <a:blip r:embed="rId2" cstate="print"/>
          <a:srcRect/>
          <a:stretch>
            <a:fillRect/>
          </a:stretch>
        </p:blipFill>
        <p:spPr bwMode="auto">
          <a:xfrm>
            <a:off x="6131290" y="4797152"/>
            <a:ext cx="2712863" cy="171007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 name="Titel 1"/>
          <p:cNvSpPr txBox="1">
            <a:spLocks/>
          </p:cNvSpPr>
          <p:nvPr/>
        </p:nvSpPr>
        <p:spPr>
          <a:xfrm>
            <a:off x="2843808" y="5877272"/>
            <a:ext cx="3455987" cy="792163"/>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tx2">
                    <a:lumMod val="60000"/>
                    <a:lumOff val="40000"/>
                  </a:schemeClr>
                </a:solidFill>
              </a:rPr>
              <a:t>Les 14 De Zoon bidt</a:t>
            </a:r>
            <a:endParaRPr lang="nl-NL" sz="2800" b="1" dirty="0">
              <a:solidFill>
                <a:schemeClr val="tx2">
                  <a:lumMod val="60000"/>
                  <a:lumOff val="40000"/>
                </a:schemeClr>
              </a:solidFill>
            </a:endParaRPr>
          </a:p>
        </p:txBody>
      </p:sp>
      <p:pic>
        <p:nvPicPr>
          <p:cNvPr id="1536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TotalTime>
  <Words>803</Words>
  <Application>Microsoft Office PowerPoint</Application>
  <PresentationFormat>Diavoorstelling (4:3)</PresentationFormat>
  <Paragraphs>46</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Calibri</vt:lpstr>
      <vt:lpstr>MS PGothic</vt:lpstr>
      <vt:lpstr>Arial</vt:lpstr>
      <vt:lpstr>Office Theme</vt:lpstr>
      <vt:lpstr>Les 14 De Zoon bidt</vt:lpstr>
      <vt:lpstr>Les 14 De Zoon bidt</vt:lpstr>
      <vt:lpstr>Dia 3</vt:lpstr>
      <vt:lpstr>Dia 4</vt:lpstr>
      <vt:lpstr>Les 14 De Zoon bidt</vt:lpstr>
      <vt:lpstr>Les 14 De Zoon bidt</vt:lpstr>
      <vt:lpstr>Dia 7</vt:lpstr>
      <vt:lpstr>Les 14 De Zoon bidt</vt:lpstr>
      <vt:lpstr>Dia 9</vt:lpstr>
      <vt:lpstr>Dia 10</vt:lpstr>
      <vt:lpstr>Dia 11</vt:lpstr>
      <vt:lpstr>Dia 12</vt:lpstr>
      <vt:lpstr>Les 14 De Zoon bidt</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42</cp:revision>
  <dcterms:created xsi:type="dcterms:W3CDTF">2013-01-24T09:53:58Z</dcterms:created>
  <dcterms:modified xsi:type="dcterms:W3CDTF">2014-04-07T13:47:31Z</dcterms:modified>
</cp:coreProperties>
</file>