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CD4E-5CAB-490D-8F74-7CCF3E03C588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E2D5-9A63-45A3-A453-B4D94E3016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B606-6212-4EAE-A77D-8CF0DAEA915C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885F-2B6B-4659-AF07-26D7AB414E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3A82-4A06-480F-B8C1-9C609241C407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127A-499C-45D1-AFF7-18715CA1C2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C724-6E76-4DE1-A126-A3E2F644940A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D283-4662-4D86-BFBD-92993125F6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C864-7134-4D21-8A92-10E4D1EBC5FC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C433-EF44-402D-8DE5-AA7222049F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CB9E-8DF2-419D-8F19-23B3D0A0EA7F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B7B3-0B4D-421E-BD67-2B041B8FC5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9643-65C7-4656-A3A3-11DFD656C15C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9865-D060-44D3-958A-544CD22A93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F246-D980-4A8A-9318-691F37D5A7C4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5BF7-88CA-4DA0-863B-BE1D2B5B63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F980-4907-4F7B-99CE-DE309836272F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CE7D-7413-49E3-AD83-08E31B4DED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0EDB-93FB-4836-BA8B-35AACAD66AA0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71A-4816-4CED-A6F5-5B36153506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25E-ED53-4460-94EE-35C9D303689C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D8D3-898B-41A8-8E39-0182C7749A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4D612-1238-41E2-B640-894738744F8D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7519A-045B-484C-9770-488B44A4C1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24400"/>
            <a:ext cx="13192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328245" cy="39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95536" y="333375"/>
            <a:ext cx="8352928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14 – Samen aan 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 slag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924398"/>
            <a:ext cx="2087885" cy="156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3"/>
          <p:cNvGrpSpPr>
            <a:grpSpLocks/>
          </p:cNvGrpSpPr>
          <p:nvPr/>
        </p:nvGrpSpPr>
        <p:grpSpPr bwMode="auto">
          <a:xfrm>
            <a:off x="0" y="4941168"/>
            <a:ext cx="1908175" cy="1772370"/>
            <a:chOff x="0" y="4940860"/>
            <a:chExt cx="1907704" cy="177312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kstvak 7"/>
            <p:cNvSpPr txBox="1"/>
            <p:nvPr/>
          </p:nvSpPr>
          <p:spPr>
            <a:xfrm>
              <a:off x="0" y="4940860"/>
              <a:ext cx="1907704" cy="338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Samen aan de slag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</Words>
  <Application>Microsoft Office PowerPoint</Application>
  <PresentationFormat>Diavoorstelling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Office-thema</vt:lpstr>
      <vt:lpstr>Dia 1</vt:lpstr>
      <vt:lpstr>Dia 2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43</cp:revision>
  <dcterms:created xsi:type="dcterms:W3CDTF">2013-06-10T09:34:10Z</dcterms:created>
  <dcterms:modified xsi:type="dcterms:W3CDTF">2014-05-19T13:07:14Z</dcterms:modified>
</cp:coreProperties>
</file>