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2FFC8F-38B6-40B6-A0B6-0F76683DA7F9}" type="datetimeFigureOut">
              <a:rPr lang="nl-NL"/>
              <a:pPr/>
              <a:t>22-4-2014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1A33B5-D319-4D41-AF19-C6817C23655A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D0FF1A-6A24-4F36-96F1-FE022335603C}" type="datetimeFigureOut">
              <a:rPr lang="nl-NL"/>
              <a:pPr/>
              <a:t>22-4-2014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E61BE-E05C-47CF-BF37-B64F87445580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969CB-9149-4193-8520-9995025F7EE8}" type="datetimeFigureOut">
              <a:rPr lang="nl-NL"/>
              <a:pPr/>
              <a:t>22-4-2014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2FB64-292E-4180-9BAF-06EDB1436339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7BE4A6-FB3E-473C-9099-0A56E5924E6F}" type="datetimeFigureOut">
              <a:rPr lang="nl-NL"/>
              <a:pPr/>
              <a:t>22-4-2014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5C667-0C3B-4EC8-B25A-ED73249A04A0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E374D7-E6C3-47B3-9628-A862071A5F6A}" type="datetimeFigureOut">
              <a:rPr lang="nl-NL"/>
              <a:pPr/>
              <a:t>22-4-2014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C8D63-4FC0-4F07-AD01-915CA0DA63A1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539000-DB8F-468C-A6D7-72CF96C15F6B}" type="datetimeFigureOut">
              <a:rPr lang="nl-NL"/>
              <a:pPr/>
              <a:t>22-4-2014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7D3F9-F026-47E3-BCE4-033B5BC43634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652FF8-C4BC-4330-80F0-D4B351177FCF}" type="datetimeFigureOut">
              <a:rPr lang="nl-NL"/>
              <a:pPr/>
              <a:t>22-4-2014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D48BD-68CB-4BF7-8745-992F7C5FC655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3D436A-9F08-40CB-8216-E90921F12A40}" type="datetimeFigureOut">
              <a:rPr lang="nl-NL"/>
              <a:pPr/>
              <a:t>22-4-2014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64FF1-4E37-4E83-8553-BE2D29942E61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343911-DBE6-4F5B-97A0-AF69CC23B7E1}" type="datetimeFigureOut">
              <a:rPr lang="nl-NL"/>
              <a:pPr/>
              <a:t>22-4-2014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F0016-6C53-4738-9BEC-E76F84E02951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3D7112-F28C-4AD4-827A-90A51F683F67}" type="datetimeFigureOut">
              <a:rPr lang="nl-NL"/>
              <a:pPr/>
              <a:t>22-4-2014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55EEA-7A80-47DF-9F79-8D40855D3DA3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F3D9BF-177F-41DB-83BA-56704B974EC8}" type="datetimeFigureOut">
              <a:rPr lang="nl-NL"/>
              <a:pPr/>
              <a:t>22-4-2014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58D32-C947-4FC6-91DA-BE56C51079D2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19D40A-B368-4D80-85A5-149D6B1F288A}" type="datetimeFigureOut">
              <a:rPr lang="nl-NL"/>
              <a:pPr/>
              <a:t>22-4-2014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147F5-C9A4-44E0-9BDA-0C519DE0087E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A25221C-48EA-4100-9AEA-7CA2F8D2EF8C}" type="datetimeFigureOut">
              <a:rPr lang="nl-NL"/>
              <a:pPr/>
              <a:t>22-4-2014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37F0C89-A544-4061-9957-E83284A4148F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652963"/>
            <a:ext cx="13811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539552" y="333375"/>
            <a:ext cx="8064896" cy="522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b="1" dirty="0">
                <a:solidFill>
                  <a:srgbClr val="7030A0"/>
                </a:solidFill>
                <a:latin typeface="+mn-lt"/>
                <a:ea typeface="+mn-ea"/>
              </a:rPr>
              <a:t>Les 13 Samen aan de slag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2890738" y="-31926213"/>
            <a:ext cx="23726775" cy="177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052736"/>
            <a:ext cx="5112568" cy="33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890738" y="-31926213"/>
            <a:ext cx="23726775" cy="177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797152"/>
            <a:ext cx="2836589" cy="188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ep 9"/>
          <p:cNvGrpSpPr>
            <a:grpSpLocks/>
          </p:cNvGrpSpPr>
          <p:nvPr/>
        </p:nvGrpSpPr>
        <p:grpSpPr bwMode="auto">
          <a:xfrm>
            <a:off x="0" y="4725143"/>
            <a:ext cx="1789113" cy="1988394"/>
            <a:chOff x="0" y="4725243"/>
            <a:chExt cx="1788823" cy="198874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31447"/>
            <a:stretch>
              <a:fillRect/>
            </a:stretch>
          </p:blipFill>
          <p:spPr bwMode="auto">
            <a:xfrm>
              <a:off x="179512" y="5301208"/>
              <a:ext cx="1381531" cy="1412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kstvak 8"/>
            <p:cNvSpPr txBox="1"/>
            <p:nvPr/>
          </p:nvSpPr>
          <p:spPr>
            <a:xfrm>
              <a:off x="0" y="4725243"/>
              <a:ext cx="1788823" cy="5848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Les 13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Samen aan de slag</a:t>
              </a:r>
              <a:endParaRPr lang="nl-NL" sz="16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12</Words>
  <Application>Microsoft Office PowerPoint</Application>
  <PresentationFormat>Diavoorstelling 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Office-thema</vt:lpstr>
      <vt:lpstr>Dia 1</vt:lpstr>
      <vt:lpstr>Dia 2</vt:lpstr>
    </vt:vector>
  </TitlesOfParts>
  <Company>Thuis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José Korsaan</dc:creator>
  <cp:lastModifiedBy>Ingrid Plantinga</cp:lastModifiedBy>
  <cp:revision>30</cp:revision>
  <dcterms:created xsi:type="dcterms:W3CDTF">2013-05-06T07:30:54Z</dcterms:created>
  <dcterms:modified xsi:type="dcterms:W3CDTF">2014-04-22T18:34:31Z</dcterms:modified>
</cp:coreProperties>
</file>