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62" r:id="rId3"/>
    <p:sldId id="263" r:id="rId4"/>
    <p:sldId id="264" r:id="rId5"/>
    <p:sldId id="265" r:id="rId6"/>
    <p:sldId id="259" r:id="rId7"/>
    <p:sldId id="261" r:id="rId8"/>
    <p:sldId id="260" r:id="rId9"/>
    <p:sldId id="267" r:id="rId10"/>
    <p:sldId id="266" r:id="rId11"/>
    <p:sldId id="268" r:id="rId12"/>
    <p:sldId id="269" r:id="rId13"/>
    <p:sldId id="270"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70E818D-67A2-4AD9-9808-8A29CDA35345}" type="datetimeFigureOut">
              <a:rPr lang="nl-NL"/>
              <a:pPr>
                <a:defRPr/>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190C9EB-EB17-444A-8F90-EA4FBB158AD0}" type="slidenum">
              <a:rPr lang="nl-NL"/>
              <a:pPr>
                <a:defRPr/>
              </a:pPr>
              <a:t>‹nr.›</a:t>
            </a:fld>
            <a:endParaRPr lang="nl-NL"/>
          </a:p>
        </p:txBody>
      </p:sp>
    </p:spTree>
    <p:extLst>
      <p:ext uri="{BB962C8B-B14F-4D97-AF65-F5344CB8AC3E}">
        <p14:creationId xmlns:p14="http://schemas.microsoft.com/office/powerpoint/2010/main" val="16908932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19E17A-5963-4A8D-9D1F-9EAD66B19A99}"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19E17A-5963-4A8D-9D1F-9EAD66B19A99}"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6323A4-8802-4196-8C74-A1FC25688029}"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6323A4-8802-4196-8C74-A1FC25688029}"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6323A4-8802-4196-8C74-A1FC25688029}" type="slidenum">
              <a:rPr lang="nl-NL"/>
              <a:pPr fontAlgn="base">
                <a:spcBef>
                  <a:spcPct val="0"/>
                </a:spcBef>
                <a:spcAft>
                  <a:spcPct val="0"/>
                </a:spcAft>
              </a:pPr>
              <a:t>13</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19E17A-5963-4A8D-9D1F-9EAD66B19A99}"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19E17A-5963-4A8D-9D1F-9EAD66B19A99}"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19E17A-5963-4A8D-9D1F-9EAD66B19A99}"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19E17A-5963-4A8D-9D1F-9EAD66B19A99}"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83707E-3D1A-4D89-84D7-1A48A36F8D60}"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072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0724"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F3D547C-5591-4042-8B01-59E813FE92D6}" type="slidenum">
              <a:rPr lang="nl-NL" sz="1200">
                <a:latin typeface="Calibri" pitchFamily="34" charset="0"/>
              </a:rPr>
              <a:pPr algn="r"/>
              <a:t>7</a:t>
            </a:fld>
            <a:endParaRPr lang="nl-NL"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6323A4-8802-4196-8C74-A1FC25688029}"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6323A4-8802-4196-8C74-A1FC25688029}"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8E7269FE-BAD7-4EB9-B92A-D4C1CDFA3DBC}" type="datetime1">
              <a:rPr lang="nl-NL"/>
              <a:pPr>
                <a:defRPr/>
              </a:pPr>
              <a:t>13-7-2015</a:t>
            </a:fld>
            <a:endParaRPr lang="nl-NL"/>
          </a:p>
        </p:txBody>
      </p:sp>
      <p:sp>
        <p:nvSpPr>
          <p:cNvPr id="7" name="Tijdelijke aanduiding voor voettekst 17"/>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nl-NL"/>
              <a:t>Bericht van God</a:t>
            </a:r>
          </a:p>
        </p:txBody>
      </p:sp>
      <p:sp>
        <p:nvSpPr>
          <p:cNvPr id="8" name="Tijdelijke aanduiding voor dianumm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21900939-F974-43C6-B504-D770DF4DBDBC}"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3BF323B5-360B-4356-9DA1-C89027357DEF}"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EBBB38F6-B6A8-49A4-9A20-FB3DE00C6370}"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a:xfrm>
            <a:off x="4243388" y="6557963"/>
            <a:ext cx="2001837" cy="227012"/>
          </a:xfrm>
        </p:spPr>
        <p:txBody>
          <a:bodyPr/>
          <a:lstStyle>
            <a:lvl1pPr>
              <a:defRPr/>
            </a:lvl1pPr>
            <a:extLst/>
          </a:lstStyle>
          <a:p>
            <a:pPr>
              <a:defRPr/>
            </a:pPr>
            <a:fld id="{3C466440-5D0C-4367-A385-4CFBC4287445}" type="datetime1">
              <a:rPr lang="nl-NL"/>
              <a:pPr>
                <a:defRPr/>
              </a:pPr>
              <a:t>13-7-2015</a:t>
            </a:fld>
            <a:endParaRPr lang="nl-NL"/>
          </a:p>
        </p:txBody>
      </p:sp>
      <p:sp>
        <p:nvSpPr>
          <p:cNvPr id="5" name="Tijdelijke aanduiding voor voettekst 4"/>
          <p:cNvSpPr>
            <a:spLocks noGrp="1"/>
          </p:cNvSpPr>
          <p:nvPr>
            <p:ph type="ftr" sz="quarter" idx="11"/>
          </p:nvPr>
        </p:nvSpPr>
        <p:spPr>
          <a:xfrm>
            <a:off x="457200" y="6556375"/>
            <a:ext cx="3657600" cy="228600"/>
          </a:xfrm>
        </p:spPr>
        <p:txBody>
          <a:bodyPr/>
          <a:lstStyle>
            <a:lvl1pPr>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31339619-47F6-4F32-BE69-407B36D5CD1B}"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2B4E60A0-7FB9-4180-98BB-AA854F09EF9C}" type="datetime1">
              <a:rPr lang="nl-NL"/>
              <a:pPr>
                <a:defRPr/>
              </a:pPr>
              <a:t>13-7-2015</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BC0D2CA0-C708-4B1F-8BDB-197AC122A888}"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anchor="t"/>
          <a:lstStyle>
            <a:lvl1pPr algn="r">
              <a:buNone/>
              <a:defRPr sz="42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4" name="Tijdelijke aanduiding voor datum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B7658F22-B619-49DD-80CD-ECF87631E037}" type="datetime1">
              <a:rPr lang="nl-NL"/>
              <a:pPr>
                <a:defRPr/>
              </a:pPr>
              <a:t>13-7-2015</a:t>
            </a:fld>
            <a:endParaRPr lang="nl-NL"/>
          </a:p>
        </p:txBody>
      </p:sp>
      <p:sp>
        <p:nvSpPr>
          <p:cNvPr id="5" name="Tijdelijke aanduiding voor voettekst 4"/>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734175" y="6554788"/>
            <a:ext cx="587375" cy="228600"/>
          </a:xfrm>
        </p:spPr>
        <p:txBody>
          <a:bodyPr/>
          <a:lstStyle>
            <a:lvl1pPr>
              <a:defRPr/>
            </a:lvl1pPr>
            <a:extLst/>
          </a:lstStyle>
          <a:p>
            <a:pPr>
              <a:defRPr/>
            </a:pPr>
            <a:fld id="{2464AD91-B842-42C5-BC11-9AB7C7688630}"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0B7E118A-D7F2-4641-B849-D9ACC8B7006B}"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B6215589-F50E-4831-B5B4-044757377EEB}"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6"/>
          <p:cNvSpPr>
            <a:spLocks noGrp="1"/>
          </p:cNvSpPr>
          <p:nvPr>
            <p:ph type="dt" sz="half" idx="10"/>
          </p:nvPr>
        </p:nvSpPr>
        <p:spPr/>
        <p:txBody>
          <a:bodyPr/>
          <a:lstStyle>
            <a:lvl1pPr>
              <a:defRPr/>
            </a:lvl1pPr>
          </a:lstStyle>
          <a:p>
            <a:pPr>
              <a:defRPr/>
            </a:pPr>
            <a:fld id="{F7CCEC61-F9E9-4E42-9F99-D74D0E85BF5A}" type="datetime1">
              <a:rPr lang="nl-NL"/>
              <a:pPr>
                <a:defRPr/>
              </a:pPr>
              <a:t>13-7-2015</a:t>
            </a:fld>
            <a:endParaRPr lang="nl-NL"/>
          </a:p>
        </p:txBody>
      </p:sp>
      <p:sp>
        <p:nvSpPr>
          <p:cNvPr id="8"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5"/>
          <p:cNvSpPr>
            <a:spLocks noGrp="1"/>
          </p:cNvSpPr>
          <p:nvPr>
            <p:ph type="sldNum" sz="quarter" idx="12"/>
          </p:nvPr>
        </p:nvSpPr>
        <p:spPr/>
        <p:txBody>
          <a:bodyPr/>
          <a:lstStyle>
            <a:lvl1pPr>
              <a:defRPr/>
            </a:lvl1pPr>
          </a:lstStyle>
          <a:p>
            <a:pPr>
              <a:defRPr/>
            </a:pPr>
            <a:fld id="{18F7227E-3397-48F3-B3EC-F4BE2C0A19DE}"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datum 26"/>
          <p:cNvSpPr>
            <a:spLocks noGrp="1"/>
          </p:cNvSpPr>
          <p:nvPr>
            <p:ph type="dt" sz="half" idx="10"/>
          </p:nvPr>
        </p:nvSpPr>
        <p:spPr/>
        <p:txBody>
          <a:bodyPr/>
          <a:lstStyle>
            <a:lvl1pPr>
              <a:defRPr/>
            </a:lvl1pPr>
          </a:lstStyle>
          <a:p>
            <a:pPr>
              <a:defRPr/>
            </a:pPr>
            <a:fld id="{5DCBDAF5-B8DD-4471-8E5D-045AB5101089}" type="datetime1">
              <a:rPr lang="nl-NL"/>
              <a:pPr>
                <a:defRPr/>
              </a:pPr>
              <a:t>13-7-2015</a:t>
            </a:fld>
            <a:endParaRPr lang="nl-NL"/>
          </a:p>
        </p:txBody>
      </p:sp>
      <p:sp>
        <p:nvSpPr>
          <p:cNvPr id="4"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5"/>
          <p:cNvSpPr>
            <a:spLocks noGrp="1"/>
          </p:cNvSpPr>
          <p:nvPr>
            <p:ph type="sldNum" sz="quarter" idx="12"/>
          </p:nvPr>
        </p:nvSpPr>
        <p:spPr/>
        <p:txBody>
          <a:bodyPr/>
          <a:lstStyle>
            <a:lvl1pPr>
              <a:defRPr/>
            </a:lvl1pPr>
          </a:lstStyle>
          <a:p>
            <a:pPr>
              <a:defRPr/>
            </a:pPr>
            <a:fld id="{92D24FB6-E902-4970-AB4F-221A953F1849}"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26"/>
          <p:cNvSpPr>
            <a:spLocks noGrp="1"/>
          </p:cNvSpPr>
          <p:nvPr>
            <p:ph type="dt" sz="half" idx="10"/>
          </p:nvPr>
        </p:nvSpPr>
        <p:spPr/>
        <p:txBody>
          <a:bodyPr/>
          <a:lstStyle>
            <a:lvl1pPr>
              <a:defRPr/>
            </a:lvl1pPr>
          </a:lstStyle>
          <a:p>
            <a:pPr>
              <a:defRPr/>
            </a:pPr>
            <a:fld id="{EA95603A-310E-4871-BAFB-BEBC09340174}" type="datetime1">
              <a:rPr lang="nl-NL"/>
              <a:pPr>
                <a:defRPr/>
              </a:pPr>
              <a:t>13-7-2015</a:t>
            </a:fld>
            <a:endParaRPr lang="nl-NL"/>
          </a:p>
        </p:txBody>
      </p:sp>
      <p:sp>
        <p:nvSpPr>
          <p:cNvPr id="3"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5"/>
          <p:cNvSpPr>
            <a:spLocks noGrp="1"/>
          </p:cNvSpPr>
          <p:nvPr>
            <p:ph type="sldNum" sz="quarter" idx="12"/>
          </p:nvPr>
        </p:nvSpPr>
        <p:spPr/>
        <p:txBody>
          <a:bodyPr/>
          <a:lstStyle>
            <a:lvl1pPr>
              <a:defRPr/>
            </a:lvl1pPr>
          </a:lstStyle>
          <a:p>
            <a:pPr>
              <a:defRPr/>
            </a:pPr>
            <a:fld id="{52B5B4B5-7A2D-4702-B49E-A5A3764A97C5}"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E2191D8B-3E7A-4E7D-8F72-25C36E0B517F}" type="datetime1">
              <a:rPr lang="nl-NL"/>
              <a:pPr>
                <a:defRPr/>
              </a:pPr>
              <a:t>13-7-2015</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864D7AC5-2D5B-4473-AEE4-A401C2EE535F}"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hthoek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nl-NL" smtClean="0"/>
              <a:t>Klik om de stijl te bewerken</a:t>
            </a:r>
            <a:endParaRPr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7" name="Tijdelijke aanduiding voor datum 4"/>
          <p:cNvSpPr>
            <a:spLocks noGrp="1"/>
          </p:cNvSpPr>
          <p:nvPr>
            <p:ph type="dt" sz="half" idx="10"/>
          </p:nvPr>
        </p:nvSpPr>
        <p:spPr/>
        <p:txBody>
          <a:bodyPr/>
          <a:lstStyle>
            <a:lvl1pPr>
              <a:defRPr/>
            </a:lvl1pPr>
            <a:extLst/>
          </a:lstStyle>
          <a:p>
            <a:pPr>
              <a:defRPr/>
            </a:pPr>
            <a:fld id="{EB321861-9409-4625-AEDE-D14BC50E2094}" type="datetime1">
              <a:rPr lang="nl-NL"/>
              <a:pPr>
                <a:defRPr/>
              </a:pPr>
              <a:t>13-7-2015</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6"/>
          <p:cNvSpPr>
            <a:spLocks noGrp="1"/>
          </p:cNvSpPr>
          <p:nvPr>
            <p:ph type="sldNum" sz="quarter" idx="12"/>
          </p:nvPr>
        </p:nvSpPr>
        <p:spPr/>
        <p:txBody>
          <a:bodyPr/>
          <a:lstStyle>
            <a:lvl1pPr>
              <a:defRPr/>
            </a:lvl1pPr>
            <a:extLst/>
          </a:lstStyle>
          <a:p>
            <a:pPr>
              <a:defRPr/>
            </a:pPr>
            <a:fld id="{E9A13E77-3728-4EB6-AE0E-24FACE2368DB}"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1030"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7" name="Tijdelijke aanduiding voor datum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2576DE0D-2C64-4F6C-AA2F-D1CB45E287DF}" type="datetime1">
              <a:rPr lang="nl-NL"/>
              <a:pPr>
                <a:defRPr/>
              </a:pPr>
              <a:t>13-7-2015</a:t>
            </a:fld>
            <a:endParaRPr lang="nl-NL"/>
          </a:p>
        </p:txBody>
      </p:sp>
      <p:sp>
        <p:nvSpPr>
          <p:cNvPr id="4" name="Tijdelijke aanduiding voor voettekst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defRPr>
            </a:lvl1pPr>
            <a:extLst/>
          </a:lstStyle>
          <a:p>
            <a:pPr>
              <a:defRPr/>
            </a:pPr>
            <a:r>
              <a:rPr lang="nl-NL"/>
              <a:t>Bericht van God</a:t>
            </a:r>
          </a:p>
        </p:txBody>
      </p:sp>
      <p:sp>
        <p:nvSpPr>
          <p:cNvPr id="16" name="Tijdelijke aanduiding voor dianumm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a:defRPr/>
            </a:pPr>
            <a:fld id="{F37011A3-DC3A-4960-B6D9-5E86E09E78E8}"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3" r:id="rId5"/>
    <p:sldLayoutId id="2147483752" r:id="rId6"/>
    <p:sldLayoutId id="2147483751" r:id="rId7"/>
    <p:sldLayoutId id="2147483750" r:id="rId8"/>
    <p:sldLayoutId id="2147483758" r:id="rId9"/>
    <p:sldLayoutId id="2147483749" r:id="rId10"/>
    <p:sldLayoutId id="2147483759"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2987824" y="260648"/>
            <a:ext cx="5832648" cy="4536504"/>
          </a:xfrm>
        </p:spPr>
        <p:txBody>
          <a:bodyPr/>
          <a:lstStyle/>
          <a:p>
            <a:pPr algn="l"/>
            <a:r>
              <a:rPr lang="nl-NL" sz="3200" b="1" dirty="0" smtClean="0">
                <a:solidFill>
                  <a:schemeClr val="bg1"/>
                </a:solidFill>
                <a:latin typeface="Teletype" pitchFamily="2" charset="0"/>
              </a:rPr>
              <a:t>Wat doe ik hier vandaag?</a:t>
            </a:r>
          </a:p>
          <a:p>
            <a:pPr algn="l"/>
            <a:endParaRPr lang="nl-NL" sz="3200" b="1" dirty="0" smtClean="0">
              <a:solidFill>
                <a:schemeClr val="bg1"/>
              </a:solidFill>
              <a:latin typeface="Teletype" pitchFamily="2" charset="0"/>
            </a:endParaRPr>
          </a:p>
          <a:p>
            <a:pPr algn="l">
              <a:buFont typeface="Arial" pitchFamily="34" charset="0"/>
              <a:buChar char="•"/>
            </a:pPr>
            <a:r>
              <a:rPr lang="nl-NL" sz="3200" dirty="0" smtClean="0">
                <a:solidFill>
                  <a:schemeClr val="bg1"/>
                </a:solidFill>
                <a:latin typeface="Teletype" pitchFamily="2" charset="0"/>
              </a:rPr>
              <a:t>Ik word me ervan bewust hoe erg het is om iemand te pesten en gepest te worden</a:t>
            </a:r>
            <a:r>
              <a:rPr lang="nl-NL" sz="3200" dirty="0" smtClean="0">
                <a:solidFill>
                  <a:schemeClr val="bg1"/>
                </a:solidFill>
                <a:latin typeface="Teletype" pitchFamily="2" charset="0"/>
              </a:rPr>
              <a:t>.</a:t>
            </a:r>
          </a:p>
          <a:p>
            <a:pPr algn="l">
              <a:buFont typeface="Arial" pitchFamily="34" charset="0"/>
              <a:buChar char="•"/>
            </a:pPr>
            <a:endParaRPr lang="nl-NL" sz="3200" dirty="0" smtClean="0">
              <a:solidFill>
                <a:schemeClr val="bg1"/>
              </a:solidFill>
              <a:latin typeface="Teletype" pitchFamily="2" charset="0"/>
            </a:endParaRPr>
          </a:p>
          <a:p>
            <a:pPr algn="l">
              <a:buFont typeface="Arial" pitchFamily="34" charset="0"/>
              <a:buChar char="•"/>
            </a:pPr>
            <a:r>
              <a:rPr lang="nl-NL" sz="3200" dirty="0" smtClean="0">
                <a:solidFill>
                  <a:schemeClr val="bg1"/>
                </a:solidFill>
                <a:latin typeface="Teletype" pitchFamily="2" charset="0"/>
              </a:rPr>
              <a:t>Ik leer dat ik met anderen steeds weer respectvol moet omgaan. </a:t>
            </a:r>
          </a:p>
        </p:txBody>
      </p:sp>
      <p:pic>
        <p:nvPicPr>
          <p:cNvPr id="3" name="Picture 2"/>
          <p:cNvPicPr>
            <a:picLocks noChangeAspect="1" noChangeArrowheads="1"/>
          </p:cNvPicPr>
          <p:nvPr/>
        </p:nvPicPr>
        <p:blipFill>
          <a:blip r:embed="rId4" cstate="print"/>
          <a:srcRect/>
          <a:stretch>
            <a:fillRect/>
          </a:stretch>
        </p:blipFill>
        <p:spPr bwMode="auto">
          <a:xfrm>
            <a:off x="268370" y="1550875"/>
            <a:ext cx="1784752" cy="238009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114800" y="1905000"/>
            <a:ext cx="2895600" cy="1676400"/>
          </a:xfrm>
        </p:spPr>
        <p:txBody>
          <a:bodyPr/>
          <a:lstStyle/>
          <a:p>
            <a:pPr algn="l"/>
            <a:r>
              <a:rPr lang="nl-NL" sz="5400" b="1" dirty="0" smtClean="0">
                <a:solidFill>
                  <a:schemeClr val="bg1"/>
                </a:solidFill>
                <a:latin typeface="Teletype" pitchFamily="2" charset="0"/>
              </a:rPr>
              <a:t>Weerbaar</a:t>
            </a:r>
          </a:p>
        </p:txBody>
      </p:sp>
      <p:pic>
        <p:nvPicPr>
          <p:cNvPr id="3" name="Picture 2"/>
          <p:cNvPicPr>
            <a:picLocks noChangeAspect="1" noChangeArrowheads="1"/>
          </p:cNvPicPr>
          <p:nvPr/>
        </p:nvPicPr>
        <p:blipFill>
          <a:blip r:embed="rId4" cstate="print"/>
          <a:srcRect/>
          <a:stretch>
            <a:fillRect/>
          </a:stretch>
        </p:blipFill>
        <p:spPr bwMode="auto">
          <a:xfrm>
            <a:off x="268370" y="1550875"/>
            <a:ext cx="1784752" cy="238009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837238"/>
            <a:ext cx="2667000" cy="1020762"/>
          </a:xfrm>
          <a:prstGeom prst="rect">
            <a:avLst/>
          </a:prstGeom>
          <a:noFill/>
          <a:ln w="9525">
            <a:noFill/>
            <a:miter lim="800000"/>
            <a:headEnd/>
            <a:tailEnd/>
          </a:ln>
        </p:spPr>
      </p:pic>
      <p:sp>
        <p:nvSpPr>
          <p:cNvPr id="18436" name="Ondertitel 2"/>
          <p:cNvSpPr>
            <a:spLocks noGrp="1"/>
          </p:cNvSpPr>
          <p:nvPr>
            <p:ph type="subTitle" idx="1"/>
          </p:nvPr>
        </p:nvSpPr>
        <p:spPr>
          <a:xfrm>
            <a:off x="3275856" y="620688"/>
            <a:ext cx="5400600" cy="4637112"/>
          </a:xfrm>
        </p:spPr>
        <p:txBody>
          <a:bodyPr/>
          <a:lstStyle/>
          <a:p>
            <a:pPr algn="l"/>
            <a:r>
              <a:rPr lang="nl-NL" sz="3200" b="1" dirty="0" smtClean="0">
                <a:solidFill>
                  <a:schemeClr val="bg1"/>
                </a:solidFill>
                <a:latin typeface="Teletype" pitchFamily="2" charset="0"/>
              </a:rPr>
              <a:t>Matteüs 5: 43-45</a:t>
            </a:r>
          </a:p>
          <a:p>
            <a:pPr algn="l"/>
            <a:r>
              <a:rPr lang="nl-NL" sz="3200" dirty="0" smtClean="0">
                <a:solidFill>
                  <a:schemeClr val="bg1"/>
                </a:solidFill>
                <a:latin typeface="Teletype" pitchFamily="2" charset="0"/>
              </a:rPr>
              <a:t>43 Jullie hebben gehoord dat gezegd werd: “Je moet je naaste liefhebben en je vijand haten.” 44 En ik zeg jullie: heb je vijanden lief en bid voor wie jullie vervolgen, 45 alleen dan zijn jullie werkelijk kinderen van je Vader in de hemel. Hij laat zijn zon immers opgaan over goede en slechte mensen en laat het regenen over rechtvaardigen en onrechtvaardigen.</a:t>
            </a:r>
          </a:p>
        </p:txBody>
      </p:sp>
      <p:pic>
        <p:nvPicPr>
          <p:cNvPr id="7" name="Picture 2"/>
          <p:cNvPicPr>
            <a:picLocks noChangeAspect="1" noChangeArrowheads="1"/>
          </p:cNvPicPr>
          <p:nvPr/>
        </p:nvPicPr>
        <p:blipFill>
          <a:blip r:embed="rId4" cstate="print"/>
          <a:srcRect/>
          <a:stretch>
            <a:fillRect/>
          </a:stretch>
        </p:blipFill>
        <p:spPr bwMode="auto">
          <a:xfrm>
            <a:off x="267233" y="1630241"/>
            <a:ext cx="1840471" cy="245318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438" name="Text Box 1030"/>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837238"/>
            <a:ext cx="2667000" cy="1020762"/>
          </a:xfrm>
          <a:prstGeom prst="rect">
            <a:avLst/>
          </a:prstGeom>
          <a:noFill/>
          <a:ln w="9525">
            <a:noFill/>
            <a:miter lim="800000"/>
            <a:headEnd/>
            <a:tailEnd/>
          </a:ln>
        </p:spPr>
      </p:pic>
      <p:sp>
        <p:nvSpPr>
          <p:cNvPr id="18436" name="Ondertitel 2"/>
          <p:cNvSpPr>
            <a:spLocks noGrp="1"/>
          </p:cNvSpPr>
          <p:nvPr>
            <p:ph type="subTitle" idx="1"/>
          </p:nvPr>
        </p:nvSpPr>
        <p:spPr>
          <a:xfrm>
            <a:off x="3275856" y="620688"/>
            <a:ext cx="5400600" cy="4637112"/>
          </a:xfrm>
        </p:spPr>
        <p:txBody>
          <a:bodyPr/>
          <a:lstStyle/>
          <a:p>
            <a:pPr algn="l"/>
            <a:r>
              <a:rPr lang="nl-NL" sz="3200" b="1" dirty="0" smtClean="0">
                <a:solidFill>
                  <a:schemeClr val="bg1"/>
                </a:solidFill>
                <a:latin typeface="Teletype" pitchFamily="2" charset="0"/>
              </a:rPr>
              <a:t>Johannes 18: 22-23</a:t>
            </a:r>
          </a:p>
          <a:p>
            <a:pPr algn="l"/>
            <a:r>
              <a:rPr lang="nl-NL" sz="3200" dirty="0" smtClean="0">
                <a:solidFill>
                  <a:schemeClr val="bg1"/>
                </a:solidFill>
                <a:latin typeface="Teletype" pitchFamily="2" charset="0"/>
              </a:rPr>
              <a:t>22 Toen Jezus dat zei gaf een van de dienaren die erbij stonden, hem een klap in het gezicht: ‘Is dat een manier om de hogepriester te antwoorden?’ 23 Jezus zei: ‘Als ik iets verkeerds gezegd heb, zeg dan wat er verkeerd was, maar als het juist is wat ik heb gezegd, waarom slaat u me dan?’ </a:t>
            </a:r>
          </a:p>
        </p:txBody>
      </p:sp>
      <p:pic>
        <p:nvPicPr>
          <p:cNvPr id="7" name="Picture 2"/>
          <p:cNvPicPr>
            <a:picLocks noChangeAspect="1" noChangeArrowheads="1"/>
          </p:cNvPicPr>
          <p:nvPr/>
        </p:nvPicPr>
        <p:blipFill>
          <a:blip r:embed="rId4" cstate="print"/>
          <a:srcRect/>
          <a:stretch>
            <a:fillRect/>
          </a:stretch>
        </p:blipFill>
        <p:spPr bwMode="auto">
          <a:xfrm>
            <a:off x="267233" y="1630241"/>
            <a:ext cx="1840471" cy="245318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438" name="Text Box 1030"/>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837238"/>
            <a:ext cx="2667000" cy="1020762"/>
          </a:xfrm>
          <a:prstGeom prst="rect">
            <a:avLst/>
          </a:prstGeom>
          <a:noFill/>
          <a:ln w="9525">
            <a:noFill/>
            <a:miter lim="800000"/>
            <a:headEnd/>
            <a:tailEnd/>
          </a:ln>
        </p:spPr>
      </p:pic>
      <p:sp>
        <p:nvSpPr>
          <p:cNvPr id="18436" name="Ondertitel 2"/>
          <p:cNvSpPr>
            <a:spLocks noGrp="1"/>
          </p:cNvSpPr>
          <p:nvPr>
            <p:ph type="subTitle" idx="1"/>
          </p:nvPr>
        </p:nvSpPr>
        <p:spPr>
          <a:xfrm>
            <a:off x="2987824" y="620688"/>
            <a:ext cx="5904656" cy="4637112"/>
          </a:xfrm>
        </p:spPr>
        <p:txBody>
          <a:bodyPr/>
          <a:lstStyle/>
          <a:p>
            <a:pPr algn="l"/>
            <a:r>
              <a:rPr lang="nl-NL" sz="3200" b="1" dirty="0" smtClean="0">
                <a:solidFill>
                  <a:schemeClr val="bg1"/>
                </a:solidFill>
                <a:latin typeface="Teletype" pitchFamily="2" charset="0"/>
              </a:rPr>
              <a:t>Spreuken 11: 12</a:t>
            </a:r>
          </a:p>
          <a:p>
            <a:pPr algn="l"/>
            <a:r>
              <a:rPr lang="nl-NL" sz="3200" dirty="0" smtClean="0">
                <a:solidFill>
                  <a:schemeClr val="bg1"/>
                </a:solidFill>
                <a:latin typeface="Teletype" pitchFamily="2" charset="0"/>
              </a:rPr>
              <a:t>Wie zijn medemens kleineert, </a:t>
            </a:r>
          </a:p>
          <a:p>
            <a:pPr algn="l"/>
            <a:r>
              <a:rPr lang="nl-NL" sz="3200" dirty="0" smtClean="0">
                <a:solidFill>
                  <a:schemeClr val="bg1"/>
                </a:solidFill>
                <a:latin typeface="Teletype" pitchFamily="2" charset="0"/>
              </a:rPr>
              <a:t>heeft geen verstand,</a:t>
            </a:r>
          </a:p>
          <a:p>
            <a:pPr algn="l"/>
            <a:r>
              <a:rPr lang="nl-NL" sz="3200" dirty="0" smtClean="0">
                <a:solidFill>
                  <a:schemeClr val="bg1"/>
                </a:solidFill>
                <a:latin typeface="Teletype" pitchFamily="2" charset="0"/>
              </a:rPr>
              <a:t>iemand met inzicht zwijgt.</a:t>
            </a:r>
          </a:p>
          <a:p>
            <a:pPr algn="l"/>
            <a:endParaRPr lang="nl-NL" sz="3200" dirty="0" smtClean="0">
              <a:solidFill>
                <a:schemeClr val="bg1"/>
              </a:solidFill>
              <a:latin typeface="Teletype" pitchFamily="2" charset="0"/>
            </a:endParaRPr>
          </a:p>
          <a:p>
            <a:pPr algn="l"/>
            <a:r>
              <a:rPr lang="nl-NL" sz="3200" b="1" dirty="0" smtClean="0">
                <a:solidFill>
                  <a:schemeClr val="bg1"/>
                </a:solidFill>
                <a:latin typeface="Teletype" pitchFamily="2" charset="0"/>
              </a:rPr>
              <a:t>Spreuken 15: 1</a:t>
            </a:r>
          </a:p>
          <a:p>
            <a:pPr algn="l"/>
            <a:r>
              <a:rPr lang="nl-NL" sz="3200" dirty="0" smtClean="0">
                <a:solidFill>
                  <a:schemeClr val="bg1"/>
                </a:solidFill>
                <a:latin typeface="Teletype" pitchFamily="2" charset="0"/>
              </a:rPr>
              <a:t>Een vriendelijk antwoord doet woede bedaren,</a:t>
            </a:r>
          </a:p>
          <a:p>
            <a:pPr algn="l"/>
            <a:r>
              <a:rPr lang="nl-NL" sz="3200" dirty="0" smtClean="0">
                <a:solidFill>
                  <a:schemeClr val="bg1"/>
                </a:solidFill>
                <a:latin typeface="Teletype" pitchFamily="2" charset="0"/>
              </a:rPr>
              <a:t>krenkende woorden wakkeren toorn aan.</a:t>
            </a:r>
          </a:p>
        </p:txBody>
      </p:sp>
      <p:pic>
        <p:nvPicPr>
          <p:cNvPr id="7" name="Picture 2"/>
          <p:cNvPicPr>
            <a:picLocks noChangeAspect="1" noChangeArrowheads="1"/>
          </p:cNvPicPr>
          <p:nvPr/>
        </p:nvPicPr>
        <p:blipFill>
          <a:blip r:embed="rId4" cstate="print"/>
          <a:srcRect/>
          <a:stretch>
            <a:fillRect/>
          </a:stretch>
        </p:blipFill>
        <p:spPr bwMode="auto">
          <a:xfrm>
            <a:off x="267233" y="1630241"/>
            <a:ext cx="1840471" cy="245318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438" name="Text Box 1030"/>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114800" y="1905000"/>
            <a:ext cx="2895600" cy="1676400"/>
          </a:xfrm>
        </p:spPr>
        <p:txBody>
          <a:bodyPr/>
          <a:lstStyle/>
          <a:p>
            <a:pPr algn="l"/>
            <a:r>
              <a:rPr lang="nl-NL" sz="5400" b="1" dirty="0" smtClean="0">
                <a:solidFill>
                  <a:schemeClr val="bg1"/>
                </a:solidFill>
                <a:latin typeface="Teletype" pitchFamily="2" charset="0"/>
              </a:rPr>
              <a:t>Ervaring</a:t>
            </a:r>
          </a:p>
        </p:txBody>
      </p:sp>
      <p:pic>
        <p:nvPicPr>
          <p:cNvPr id="3" name="Picture 2"/>
          <p:cNvPicPr>
            <a:picLocks noChangeAspect="1" noChangeArrowheads="1"/>
          </p:cNvPicPr>
          <p:nvPr/>
        </p:nvPicPr>
        <p:blipFill>
          <a:blip r:embed="rId4" cstate="print"/>
          <a:srcRect/>
          <a:stretch>
            <a:fillRect/>
          </a:stretch>
        </p:blipFill>
        <p:spPr bwMode="auto">
          <a:xfrm>
            <a:off x="268370" y="1550875"/>
            <a:ext cx="1784752" cy="238009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114800" y="1905000"/>
            <a:ext cx="4129608" cy="1676400"/>
          </a:xfrm>
        </p:spPr>
        <p:txBody>
          <a:bodyPr/>
          <a:lstStyle/>
          <a:p>
            <a:pPr algn="l"/>
            <a:r>
              <a:rPr lang="nl-NL" sz="5400" b="1" dirty="0" smtClean="0">
                <a:solidFill>
                  <a:schemeClr val="bg1"/>
                </a:solidFill>
                <a:latin typeface="Teletype" pitchFamily="2" charset="0"/>
              </a:rPr>
              <a:t>Plagen en pesten</a:t>
            </a:r>
          </a:p>
        </p:txBody>
      </p:sp>
      <p:pic>
        <p:nvPicPr>
          <p:cNvPr id="3" name="Picture 2"/>
          <p:cNvPicPr>
            <a:picLocks noChangeAspect="1" noChangeArrowheads="1"/>
          </p:cNvPicPr>
          <p:nvPr/>
        </p:nvPicPr>
        <p:blipFill>
          <a:blip r:embed="rId4" cstate="print"/>
          <a:srcRect/>
          <a:stretch>
            <a:fillRect/>
          </a:stretch>
        </p:blipFill>
        <p:spPr bwMode="auto">
          <a:xfrm>
            <a:off x="268370" y="1550875"/>
            <a:ext cx="1784752" cy="238009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114800" y="1905000"/>
            <a:ext cx="2895600" cy="1676400"/>
          </a:xfrm>
        </p:spPr>
        <p:txBody>
          <a:bodyPr/>
          <a:lstStyle/>
          <a:p>
            <a:pPr algn="l"/>
            <a:r>
              <a:rPr lang="nl-NL" sz="5400" b="1" dirty="0" smtClean="0">
                <a:solidFill>
                  <a:schemeClr val="bg1"/>
                </a:solidFill>
                <a:latin typeface="Teletype" pitchFamily="2" charset="0"/>
              </a:rPr>
              <a:t>Zuinig</a:t>
            </a:r>
          </a:p>
        </p:txBody>
      </p:sp>
      <p:pic>
        <p:nvPicPr>
          <p:cNvPr id="3" name="Picture 2"/>
          <p:cNvPicPr>
            <a:picLocks noChangeAspect="1" noChangeArrowheads="1"/>
          </p:cNvPicPr>
          <p:nvPr/>
        </p:nvPicPr>
        <p:blipFill>
          <a:blip r:embed="rId4" cstate="print"/>
          <a:srcRect/>
          <a:stretch>
            <a:fillRect/>
          </a:stretch>
        </p:blipFill>
        <p:spPr bwMode="auto">
          <a:xfrm>
            <a:off x="268370" y="1550875"/>
            <a:ext cx="1784752" cy="238009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114800" y="1905000"/>
            <a:ext cx="2895600" cy="1676400"/>
          </a:xfrm>
        </p:spPr>
        <p:txBody>
          <a:bodyPr/>
          <a:lstStyle/>
          <a:p>
            <a:pPr algn="l"/>
            <a:r>
              <a:rPr lang="nl-NL" sz="5400" b="1" dirty="0" smtClean="0">
                <a:solidFill>
                  <a:schemeClr val="bg1"/>
                </a:solidFill>
                <a:latin typeface="Teletype" pitchFamily="2" charset="0"/>
              </a:rPr>
              <a:t>Hanna</a:t>
            </a:r>
          </a:p>
        </p:txBody>
      </p:sp>
      <p:pic>
        <p:nvPicPr>
          <p:cNvPr id="3" name="Picture 2"/>
          <p:cNvPicPr>
            <a:picLocks noChangeAspect="1" noChangeArrowheads="1"/>
          </p:cNvPicPr>
          <p:nvPr/>
        </p:nvPicPr>
        <p:blipFill>
          <a:blip r:embed="rId4" cstate="print"/>
          <a:srcRect/>
          <a:stretch>
            <a:fillRect/>
          </a:stretch>
        </p:blipFill>
        <p:spPr bwMode="auto">
          <a:xfrm>
            <a:off x="268370" y="1550875"/>
            <a:ext cx="1784752" cy="238009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457825"/>
            <a:ext cx="3657600" cy="1400175"/>
          </a:xfrm>
          <a:prstGeom prst="rect">
            <a:avLst/>
          </a:prstGeom>
          <a:noFill/>
          <a:ln w="9525">
            <a:noFill/>
            <a:miter lim="800000"/>
            <a:headEnd/>
            <a:tailEnd/>
          </a:ln>
        </p:spPr>
      </p:pic>
      <p:sp>
        <p:nvSpPr>
          <p:cNvPr id="16388" name="Ondertitel 2"/>
          <p:cNvSpPr>
            <a:spLocks noGrp="1"/>
          </p:cNvSpPr>
          <p:nvPr>
            <p:ph type="subTitle" idx="1"/>
          </p:nvPr>
        </p:nvSpPr>
        <p:spPr>
          <a:xfrm>
            <a:off x="2895600" y="188640"/>
            <a:ext cx="5996880" cy="5715273"/>
          </a:xfrm>
        </p:spPr>
        <p:txBody>
          <a:bodyPr/>
          <a:lstStyle/>
          <a:p>
            <a:pPr algn="l"/>
            <a:r>
              <a:rPr lang="nl-NL" sz="3200" b="1" dirty="0" smtClean="0">
                <a:solidFill>
                  <a:schemeClr val="bg1"/>
                </a:solidFill>
                <a:latin typeface="Teletype" pitchFamily="2" charset="0"/>
              </a:rPr>
              <a:t>1 Samuël 1: 1-10</a:t>
            </a:r>
            <a:endParaRPr lang="nl-NL" sz="3200" dirty="0" smtClean="0">
              <a:solidFill>
                <a:schemeClr val="bg1"/>
              </a:solidFill>
              <a:latin typeface="Teletype" pitchFamily="2" charset="0"/>
            </a:endParaRPr>
          </a:p>
          <a:p>
            <a:pPr algn="just"/>
            <a:r>
              <a:rPr lang="nl-NL" sz="3200" dirty="0" smtClean="0">
                <a:solidFill>
                  <a:schemeClr val="bg1"/>
                </a:solidFill>
                <a:latin typeface="Teletype" pitchFamily="2" charset="0"/>
              </a:rPr>
              <a:t>1 In </a:t>
            </a:r>
            <a:r>
              <a:rPr lang="nl-NL" sz="3200" dirty="0" err="1" smtClean="0">
                <a:solidFill>
                  <a:schemeClr val="bg1"/>
                </a:solidFill>
                <a:latin typeface="Teletype" pitchFamily="2" charset="0"/>
              </a:rPr>
              <a:t>Rama</a:t>
            </a:r>
            <a:r>
              <a:rPr lang="nl-NL" sz="3200" dirty="0" smtClean="0">
                <a:solidFill>
                  <a:schemeClr val="bg1"/>
                </a:solidFill>
                <a:latin typeface="Teletype" pitchFamily="2" charset="0"/>
              </a:rPr>
              <a:t> in de streek Suf, in het bergland van </a:t>
            </a:r>
            <a:r>
              <a:rPr lang="nl-NL" sz="3200" dirty="0" err="1" smtClean="0">
                <a:solidFill>
                  <a:schemeClr val="bg1"/>
                </a:solidFill>
                <a:latin typeface="Teletype" pitchFamily="2" charset="0"/>
              </a:rPr>
              <a:t>Efraïm</a:t>
            </a:r>
            <a:r>
              <a:rPr lang="nl-NL" sz="3200" dirty="0" smtClean="0">
                <a:solidFill>
                  <a:schemeClr val="bg1"/>
                </a:solidFill>
                <a:latin typeface="Teletype" pitchFamily="2" charset="0"/>
              </a:rPr>
              <a:t>, woonde een man die </a:t>
            </a:r>
            <a:r>
              <a:rPr lang="nl-NL" sz="3200" dirty="0" err="1" smtClean="0">
                <a:solidFill>
                  <a:schemeClr val="bg1"/>
                </a:solidFill>
                <a:latin typeface="Teletype" pitchFamily="2" charset="0"/>
              </a:rPr>
              <a:t>Elkana</a:t>
            </a:r>
            <a:r>
              <a:rPr lang="nl-NL" sz="3200" dirty="0" smtClean="0">
                <a:solidFill>
                  <a:schemeClr val="bg1"/>
                </a:solidFill>
                <a:latin typeface="Teletype" pitchFamily="2" charset="0"/>
              </a:rPr>
              <a:t> heette. Hij was een zoon van </a:t>
            </a:r>
            <a:r>
              <a:rPr lang="nl-NL" sz="3200" dirty="0" err="1" smtClean="0">
                <a:solidFill>
                  <a:schemeClr val="bg1"/>
                </a:solidFill>
                <a:latin typeface="Teletype" pitchFamily="2" charset="0"/>
              </a:rPr>
              <a:t>Jerocham</a:t>
            </a:r>
            <a:r>
              <a:rPr lang="nl-NL" sz="3200" dirty="0" smtClean="0">
                <a:solidFill>
                  <a:schemeClr val="bg1"/>
                </a:solidFill>
                <a:latin typeface="Teletype" pitchFamily="2" charset="0"/>
              </a:rPr>
              <a:t>, die een zoon was van </a:t>
            </a:r>
            <a:r>
              <a:rPr lang="nl-NL" sz="3200" dirty="0" err="1" smtClean="0">
                <a:solidFill>
                  <a:schemeClr val="bg1"/>
                </a:solidFill>
                <a:latin typeface="Teletype" pitchFamily="2" charset="0"/>
              </a:rPr>
              <a:t>Elihu</a:t>
            </a:r>
            <a:r>
              <a:rPr lang="nl-NL" sz="3200" dirty="0" smtClean="0">
                <a:solidFill>
                  <a:schemeClr val="bg1"/>
                </a:solidFill>
                <a:latin typeface="Teletype" pitchFamily="2" charset="0"/>
              </a:rPr>
              <a:t>, de zoon van </a:t>
            </a:r>
            <a:r>
              <a:rPr lang="nl-NL" sz="3200" dirty="0" err="1" smtClean="0">
                <a:solidFill>
                  <a:schemeClr val="bg1"/>
                </a:solidFill>
                <a:latin typeface="Teletype" pitchFamily="2" charset="0"/>
              </a:rPr>
              <a:t>Tochu</a:t>
            </a:r>
            <a:r>
              <a:rPr lang="nl-NL" sz="3200" dirty="0" smtClean="0">
                <a:solidFill>
                  <a:schemeClr val="bg1"/>
                </a:solidFill>
                <a:latin typeface="Teletype" pitchFamily="2" charset="0"/>
              </a:rPr>
              <a:t>, de zoon van Suf, en behoorde tot de stam </a:t>
            </a:r>
            <a:r>
              <a:rPr lang="nl-NL" sz="3200" dirty="0" err="1" smtClean="0">
                <a:solidFill>
                  <a:schemeClr val="bg1"/>
                </a:solidFill>
                <a:latin typeface="Teletype" pitchFamily="2" charset="0"/>
              </a:rPr>
              <a:t>Efraïm</a:t>
            </a:r>
            <a:r>
              <a:rPr lang="nl-NL" sz="3200" dirty="0" smtClean="0">
                <a:solidFill>
                  <a:schemeClr val="bg1"/>
                </a:solidFill>
                <a:latin typeface="Teletype" pitchFamily="2" charset="0"/>
              </a:rPr>
              <a:t>. 2 Hij had twee vrouwen: de ene heette Hanna en de andere </a:t>
            </a:r>
            <a:r>
              <a:rPr lang="nl-NL" sz="3200" dirty="0" err="1" smtClean="0">
                <a:solidFill>
                  <a:schemeClr val="bg1"/>
                </a:solidFill>
                <a:latin typeface="Teletype" pitchFamily="2" charset="0"/>
              </a:rPr>
              <a:t>Peninna</a:t>
            </a:r>
            <a:r>
              <a:rPr lang="nl-NL" sz="3200" dirty="0" smtClean="0">
                <a:solidFill>
                  <a:schemeClr val="bg1"/>
                </a:solidFill>
                <a:latin typeface="Teletype" pitchFamily="2" charset="0"/>
              </a:rPr>
              <a:t>. </a:t>
            </a:r>
            <a:r>
              <a:rPr lang="nl-NL" sz="3200" dirty="0" err="1" smtClean="0">
                <a:solidFill>
                  <a:schemeClr val="bg1"/>
                </a:solidFill>
                <a:latin typeface="Teletype" pitchFamily="2" charset="0"/>
              </a:rPr>
              <a:t>Peninna</a:t>
            </a:r>
            <a:r>
              <a:rPr lang="nl-NL" sz="3200" dirty="0" smtClean="0">
                <a:solidFill>
                  <a:schemeClr val="bg1"/>
                </a:solidFill>
                <a:latin typeface="Teletype" pitchFamily="2" charset="0"/>
              </a:rPr>
              <a:t> had kinderen, maar Hanna niet. 3 Elk jaar ging deze man vanuit zijn woonplaats naar Silo, om daar de HEER van de hemelse machten te vereren en hem offers te brengen. </a:t>
            </a:r>
            <a:r>
              <a:rPr lang="nl-NL" sz="3200" dirty="0" err="1" smtClean="0">
                <a:solidFill>
                  <a:schemeClr val="bg1"/>
                </a:solidFill>
                <a:latin typeface="Teletype" pitchFamily="2" charset="0"/>
              </a:rPr>
              <a:t>Chofni</a:t>
            </a:r>
            <a:r>
              <a:rPr lang="nl-NL" sz="3200" dirty="0" smtClean="0">
                <a:solidFill>
                  <a:schemeClr val="bg1"/>
                </a:solidFill>
                <a:latin typeface="Teletype" pitchFamily="2" charset="0"/>
              </a:rPr>
              <a:t> en </a:t>
            </a:r>
            <a:r>
              <a:rPr lang="nl-NL" sz="3200" dirty="0" err="1" smtClean="0">
                <a:solidFill>
                  <a:schemeClr val="bg1"/>
                </a:solidFill>
                <a:latin typeface="Teletype" pitchFamily="2" charset="0"/>
              </a:rPr>
              <a:t>Pinechas</a:t>
            </a:r>
            <a:r>
              <a:rPr lang="nl-NL" sz="3200" dirty="0" smtClean="0">
                <a:solidFill>
                  <a:schemeClr val="bg1"/>
                </a:solidFill>
                <a:latin typeface="Teletype" pitchFamily="2" charset="0"/>
              </a:rPr>
              <a:t>, de twee zonen van Eli, waren daar priesters van de HEER</a:t>
            </a:r>
            <a:r>
              <a:rPr lang="nl-NL" sz="3200" i="1" dirty="0" smtClean="0">
                <a:solidFill>
                  <a:schemeClr val="bg1"/>
                </a:solidFill>
                <a:latin typeface="Teletype" pitchFamily="2" charset="0"/>
              </a:rPr>
              <a:t>.</a:t>
            </a:r>
            <a:endParaRPr lang="nl-NL" sz="3200" b="1" i="1" dirty="0" smtClean="0">
              <a:solidFill>
                <a:schemeClr val="bg1"/>
              </a:solidFill>
              <a:latin typeface="Teletype" pitchFamily="2" charset="0"/>
            </a:endParaRPr>
          </a:p>
        </p:txBody>
      </p:sp>
      <p:pic>
        <p:nvPicPr>
          <p:cNvPr id="7" name="Picture 2"/>
          <p:cNvPicPr>
            <a:picLocks noChangeAspect="1" noChangeArrowheads="1"/>
          </p:cNvPicPr>
          <p:nvPr/>
        </p:nvPicPr>
        <p:blipFill>
          <a:blip r:embed="rId4" cstate="print"/>
          <a:srcRect/>
          <a:stretch>
            <a:fillRect/>
          </a:stretch>
        </p:blipFill>
        <p:spPr bwMode="auto">
          <a:xfrm>
            <a:off x="342900" y="1555623"/>
            <a:ext cx="1866588" cy="248973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6390" name="Text Box 1030"/>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457825"/>
            <a:ext cx="3657600" cy="1400175"/>
          </a:xfrm>
          <a:prstGeom prst="rect">
            <a:avLst/>
          </a:prstGeom>
          <a:noFill/>
          <a:ln w="9525">
            <a:noFill/>
            <a:miter lim="800000"/>
            <a:headEnd/>
            <a:tailEnd/>
          </a:ln>
        </p:spPr>
      </p:pic>
      <p:sp>
        <p:nvSpPr>
          <p:cNvPr id="29699" name="Ondertitel 2"/>
          <p:cNvSpPr>
            <a:spLocks noGrp="1"/>
          </p:cNvSpPr>
          <p:nvPr>
            <p:ph type="subTitle" idx="4294967295"/>
          </p:nvPr>
        </p:nvSpPr>
        <p:spPr>
          <a:xfrm>
            <a:off x="2895600" y="260648"/>
            <a:ext cx="5996880" cy="6336704"/>
          </a:xfrm>
        </p:spPr>
        <p:txBody>
          <a:bodyPr lIns="45720" tIns="0" rIns="45720" bIns="0"/>
          <a:lstStyle/>
          <a:p>
            <a:pPr marL="0" indent="0" algn="just">
              <a:buNone/>
            </a:pPr>
            <a:r>
              <a:rPr lang="nl-NL" sz="3200" dirty="0" smtClean="0">
                <a:solidFill>
                  <a:schemeClr val="bg1"/>
                </a:solidFill>
                <a:latin typeface="Teletype" pitchFamily="2" charset="0"/>
              </a:rPr>
              <a:t>4 Wanneer </a:t>
            </a:r>
            <a:r>
              <a:rPr lang="nl-NL" sz="3200" dirty="0" err="1" smtClean="0">
                <a:solidFill>
                  <a:schemeClr val="bg1"/>
                </a:solidFill>
                <a:latin typeface="Teletype" pitchFamily="2" charset="0"/>
              </a:rPr>
              <a:t>Elkana</a:t>
            </a:r>
            <a:r>
              <a:rPr lang="nl-NL" sz="3200" dirty="0" smtClean="0">
                <a:solidFill>
                  <a:schemeClr val="bg1"/>
                </a:solidFill>
                <a:latin typeface="Teletype" pitchFamily="2" charset="0"/>
              </a:rPr>
              <a:t> zijn jaarlijkse offer bracht, gaf hij zijn vrouw </a:t>
            </a:r>
            <a:r>
              <a:rPr lang="nl-NL" sz="3200" dirty="0" err="1" smtClean="0">
                <a:solidFill>
                  <a:schemeClr val="bg1"/>
                </a:solidFill>
                <a:latin typeface="Teletype" pitchFamily="2" charset="0"/>
              </a:rPr>
              <a:t>Peninna</a:t>
            </a:r>
            <a:r>
              <a:rPr lang="nl-NL" sz="3200" dirty="0" smtClean="0">
                <a:solidFill>
                  <a:schemeClr val="bg1"/>
                </a:solidFill>
                <a:latin typeface="Teletype" pitchFamily="2" charset="0"/>
              </a:rPr>
              <a:t> en haar zonen en dochters een stuk van het offervlees. 5 Maar het mooiste stuk gaf hij aan Hanna, want haar had hij lief, ook al hield de HEER haar moederschoot gesloten. 6 Haar rivale kwetste haar dan diep, door te sarren omdat de HEER haar geen kinderen gaf. 7 Zo ging het jaar in jaar uit. Elke keer als ze naar het heiligdom van de HEER gingen, treiterde </a:t>
            </a:r>
            <a:r>
              <a:rPr lang="nl-NL" sz="3200" dirty="0" err="1" smtClean="0">
                <a:solidFill>
                  <a:schemeClr val="bg1"/>
                </a:solidFill>
                <a:latin typeface="Teletype" pitchFamily="2" charset="0"/>
              </a:rPr>
              <a:t>Peninna</a:t>
            </a:r>
            <a:r>
              <a:rPr lang="nl-NL" sz="3200" dirty="0" smtClean="0">
                <a:solidFill>
                  <a:schemeClr val="bg1"/>
                </a:solidFill>
                <a:latin typeface="Teletype" pitchFamily="2" charset="0"/>
              </a:rPr>
              <a:t> Hanna zo erg dat ze begon te huilen en haar eten liet staan. </a:t>
            </a:r>
            <a:endParaRPr lang="nl-NL" sz="3200" b="1" dirty="0" smtClean="0">
              <a:solidFill>
                <a:schemeClr val="bg1"/>
              </a:solidFill>
              <a:latin typeface="Teletype" pitchFamily="2" charset="0"/>
            </a:endParaRPr>
          </a:p>
          <a:p>
            <a:pPr marL="0" indent="0" algn="just">
              <a:buFont typeface="Wingdings 2" pitchFamily="18" charset="2"/>
              <a:buNone/>
            </a:pPr>
            <a:endParaRPr lang="nl-NL" sz="2000" b="1" dirty="0" smtClean="0">
              <a:solidFill>
                <a:schemeClr val="bg1"/>
              </a:solidFill>
              <a:latin typeface="Teletype" pitchFamily="2" charset="0"/>
            </a:endParaRPr>
          </a:p>
        </p:txBody>
      </p:sp>
      <p:pic>
        <p:nvPicPr>
          <p:cNvPr id="7" name="Picture 2"/>
          <p:cNvPicPr>
            <a:picLocks noChangeAspect="1" noChangeArrowheads="1"/>
          </p:cNvPicPr>
          <p:nvPr/>
        </p:nvPicPr>
        <p:blipFill>
          <a:blip r:embed="rId4" cstate="print"/>
          <a:srcRect/>
          <a:stretch>
            <a:fillRect/>
          </a:stretch>
        </p:blipFill>
        <p:spPr bwMode="auto">
          <a:xfrm>
            <a:off x="342900" y="1555623"/>
            <a:ext cx="1866588" cy="248973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9701" name="Text Box 5"/>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837238"/>
            <a:ext cx="2667000" cy="1020762"/>
          </a:xfrm>
          <a:prstGeom prst="rect">
            <a:avLst/>
          </a:prstGeom>
          <a:noFill/>
          <a:ln w="9525">
            <a:noFill/>
            <a:miter lim="800000"/>
            <a:headEnd/>
            <a:tailEnd/>
          </a:ln>
        </p:spPr>
      </p:pic>
      <p:sp>
        <p:nvSpPr>
          <p:cNvPr id="18436" name="Ondertitel 2"/>
          <p:cNvSpPr>
            <a:spLocks noGrp="1"/>
          </p:cNvSpPr>
          <p:nvPr>
            <p:ph type="subTitle" idx="1"/>
          </p:nvPr>
        </p:nvSpPr>
        <p:spPr>
          <a:xfrm>
            <a:off x="2971800" y="228600"/>
            <a:ext cx="5920680" cy="5029200"/>
          </a:xfrm>
        </p:spPr>
        <p:txBody>
          <a:bodyPr/>
          <a:lstStyle/>
          <a:p>
            <a:pPr algn="l"/>
            <a:r>
              <a:rPr lang="nl-NL" sz="3200" dirty="0" smtClean="0">
                <a:latin typeface="Teletype" pitchFamily="2" charset="0"/>
              </a:rPr>
              <a:t>8 Toen dat weer eens gebeurde, vroeg </a:t>
            </a:r>
            <a:r>
              <a:rPr lang="nl-NL" sz="3200" dirty="0" err="1" smtClean="0">
                <a:latin typeface="Teletype" pitchFamily="2" charset="0"/>
              </a:rPr>
              <a:t>Elkana</a:t>
            </a:r>
            <a:r>
              <a:rPr lang="nl-NL" sz="3200" dirty="0" smtClean="0">
                <a:latin typeface="Teletype" pitchFamily="2" charset="0"/>
              </a:rPr>
              <a:t>: ‘Waarom huil je, Hanna? Waarom eet je niet en waarom ben je zo bedroefd? Beteken ik niet meer voor je dan tien zonen?’ 9 Na de maaltijd stond Hanna op en ging naar het heiligdom van de HEER, waar de priester Eli op een bankje bij de ingang zat. 10 Diep bedroefd bad Hanna tot de HEER. In tranen legde ze een gelofte af: 11 ‘HEER van de hemelse machten, ik smeek u, heb toch oog voor mijn ellende. Denk aan mij, uw dienares, vergeet mij niet. Schenk mij een zoon, dan schenk ik hem voor zijn hele leven aan u: nooit zal zijn haar worden afgeschoren.’ </a:t>
            </a:r>
            <a:endParaRPr lang="nl-NL" sz="3200" b="1" dirty="0" smtClean="0">
              <a:solidFill>
                <a:srgbClr val="92D050"/>
              </a:solidFill>
              <a:latin typeface="Teletype" pitchFamily="2" charset="0"/>
            </a:endParaRPr>
          </a:p>
        </p:txBody>
      </p:sp>
      <p:pic>
        <p:nvPicPr>
          <p:cNvPr id="7" name="Picture 2"/>
          <p:cNvPicPr>
            <a:picLocks noChangeAspect="1" noChangeArrowheads="1"/>
          </p:cNvPicPr>
          <p:nvPr/>
        </p:nvPicPr>
        <p:blipFill>
          <a:blip r:embed="rId4" cstate="print"/>
          <a:srcRect/>
          <a:stretch>
            <a:fillRect/>
          </a:stretch>
        </p:blipFill>
        <p:spPr bwMode="auto">
          <a:xfrm>
            <a:off x="267233" y="1630241"/>
            <a:ext cx="1840471" cy="245318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438" name="Text Box 1030"/>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837238"/>
            <a:ext cx="2667000" cy="1020762"/>
          </a:xfrm>
          <a:prstGeom prst="rect">
            <a:avLst/>
          </a:prstGeom>
          <a:noFill/>
          <a:ln w="9525">
            <a:noFill/>
            <a:miter lim="800000"/>
            <a:headEnd/>
            <a:tailEnd/>
          </a:ln>
        </p:spPr>
      </p:pic>
      <p:sp>
        <p:nvSpPr>
          <p:cNvPr id="18436" name="Ondertitel 2"/>
          <p:cNvSpPr>
            <a:spLocks noGrp="1"/>
          </p:cNvSpPr>
          <p:nvPr>
            <p:ph type="subTitle" idx="1"/>
          </p:nvPr>
        </p:nvSpPr>
        <p:spPr>
          <a:xfrm>
            <a:off x="2843808" y="188640"/>
            <a:ext cx="6120680" cy="5069160"/>
          </a:xfrm>
        </p:spPr>
        <p:txBody>
          <a:bodyPr/>
          <a:lstStyle/>
          <a:p>
            <a:pPr algn="l"/>
            <a:r>
              <a:rPr lang="nl-NL" sz="3200" b="1" dirty="0" smtClean="0">
                <a:solidFill>
                  <a:schemeClr val="bg1"/>
                </a:solidFill>
                <a:latin typeface="Teletype" pitchFamily="2" charset="0"/>
              </a:rPr>
              <a:t>1 Samuel 1: 17-20</a:t>
            </a:r>
          </a:p>
          <a:p>
            <a:pPr algn="l"/>
            <a:r>
              <a:rPr lang="nl-NL" sz="3200" dirty="0" smtClean="0">
                <a:solidFill>
                  <a:schemeClr val="bg1"/>
                </a:solidFill>
                <a:latin typeface="Teletype" pitchFamily="2" charset="0"/>
              </a:rPr>
              <a:t>17 ‘Ga dan in vrede,’ antwoordde Eli. ‘De God van Israël zal u geven waar u om hebt gevraagd.’ 18 ‘Ik dank u voor uw vriendelijkheid,’ zei Hanna, en ze ging terug naar haar familie. Haar gezicht was opgeklaard en ze at ook weer. 19 De volgende morgen vroeg bogen ze zich neer voor de HEER, waarna ze zich op de terugreis begaven. Thuis in </a:t>
            </a:r>
            <a:r>
              <a:rPr lang="nl-NL" sz="3200" dirty="0" err="1" smtClean="0">
                <a:solidFill>
                  <a:schemeClr val="bg1"/>
                </a:solidFill>
                <a:latin typeface="Teletype" pitchFamily="2" charset="0"/>
              </a:rPr>
              <a:t>Rama</a:t>
            </a:r>
            <a:r>
              <a:rPr lang="nl-NL" sz="3200" dirty="0" smtClean="0">
                <a:solidFill>
                  <a:schemeClr val="bg1"/>
                </a:solidFill>
                <a:latin typeface="Teletype" pitchFamily="2" charset="0"/>
              </a:rPr>
              <a:t> sliep </a:t>
            </a:r>
            <a:r>
              <a:rPr lang="nl-NL" sz="3200" dirty="0" err="1" smtClean="0">
                <a:solidFill>
                  <a:schemeClr val="bg1"/>
                </a:solidFill>
                <a:latin typeface="Teletype" pitchFamily="2" charset="0"/>
              </a:rPr>
              <a:t>Elkana</a:t>
            </a:r>
            <a:r>
              <a:rPr lang="nl-NL" sz="3200" dirty="0" smtClean="0">
                <a:solidFill>
                  <a:schemeClr val="bg1"/>
                </a:solidFill>
                <a:latin typeface="Teletype" pitchFamily="2" charset="0"/>
              </a:rPr>
              <a:t> met zijn vrouw Hanna, en de HEER verhoorde haar. 20 Hanna werd zwanger en na verloop van tijd baarde ze een zoon. Ze noemde hem Samuel, ‘want,’ verklaarde ze, ‘ik heb hem aan de HEER gevraagd.’</a:t>
            </a:r>
          </a:p>
        </p:txBody>
      </p:sp>
      <p:pic>
        <p:nvPicPr>
          <p:cNvPr id="7" name="Picture 2"/>
          <p:cNvPicPr>
            <a:picLocks noChangeAspect="1" noChangeArrowheads="1"/>
          </p:cNvPicPr>
          <p:nvPr/>
        </p:nvPicPr>
        <p:blipFill>
          <a:blip r:embed="rId4" cstate="print"/>
          <a:srcRect/>
          <a:stretch>
            <a:fillRect/>
          </a:stretch>
        </p:blipFill>
        <p:spPr bwMode="auto">
          <a:xfrm>
            <a:off x="267233" y="1630241"/>
            <a:ext cx="1840471" cy="245318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438" name="Text Box 1030"/>
          <p:cNvSpPr txBox="1">
            <a:spLocks noChangeArrowheads="1"/>
          </p:cNvSpPr>
          <p:nvPr/>
        </p:nvSpPr>
        <p:spPr bwMode="auto">
          <a:xfrm>
            <a:off x="228600" y="304800"/>
            <a:ext cx="2346325" cy="854075"/>
          </a:xfrm>
          <a:prstGeom prst="rect">
            <a:avLst/>
          </a:prstGeom>
          <a:noFill/>
          <a:ln w="9525">
            <a:noFill/>
            <a:miter lim="800000"/>
            <a:headEnd/>
            <a:tailEnd/>
          </a:ln>
          <a:effectLst/>
        </p:spPr>
        <p:txBody>
          <a:bodyPr wrap="none">
            <a:spAutoFit/>
          </a:bodyPr>
          <a:lstStyle/>
          <a:p>
            <a:r>
              <a:rPr lang="en-US" sz="2500" b="1">
                <a:latin typeface="Teletype" pitchFamily="2" charset="0"/>
              </a:rPr>
              <a:t>Les 13 </a:t>
            </a:r>
          </a:p>
          <a:p>
            <a:r>
              <a:rPr lang="en-US" sz="2500" b="1">
                <a:latin typeface="Teletype" pitchFamily="2" charset="0"/>
              </a:rPr>
              <a:t>Jij en pesten</a:t>
            </a:r>
            <a:endParaRPr lang="nl-NL" sz="2500" b="1">
              <a:latin typeface="Teletype" pitchFamily="2" charset="0"/>
            </a:endParaRPr>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Opulent</Template>
  <TotalTime>288</TotalTime>
  <Words>797</Words>
  <Application>Microsoft Office PowerPoint</Application>
  <PresentationFormat>Diavoorstelling (4:3)</PresentationFormat>
  <Paragraphs>67</Paragraphs>
  <Slides>13</Slides>
  <Notes>13</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Overvloed</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42</cp:revision>
  <dcterms:created xsi:type="dcterms:W3CDTF">2011-08-15T13:01:05Z</dcterms:created>
  <dcterms:modified xsi:type="dcterms:W3CDTF">2015-07-13T14:56:28Z</dcterms:modified>
</cp:coreProperties>
</file>