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1"/>
  </p:notesMasterIdLst>
  <p:sldIdLst>
    <p:sldId id="257" r:id="rId2"/>
    <p:sldId id="261" r:id="rId3"/>
    <p:sldId id="262" r:id="rId4"/>
    <p:sldId id="263" r:id="rId5"/>
    <p:sldId id="258" r:id="rId6"/>
    <p:sldId id="259" r:id="rId7"/>
    <p:sldId id="260" r:id="rId8"/>
    <p:sldId id="264" r:id="rId9"/>
    <p:sldId id="265" r:id="rId10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FF9933"/>
    <a:srgbClr val="FF99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5C1A84-3224-4C8A-B820-E2D6ACC291F5}" type="datetimeFigureOut">
              <a:rPr lang="nl-NL" smtClean="0"/>
              <a:pPr/>
              <a:t>27-1-2014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DD5384-8635-44D1-9075-B3D3F408417E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2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3</a:t>
            </a:fld>
            <a:endParaRPr lang="nl-NL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4</a:t>
            </a:fld>
            <a:endParaRPr lang="nl-NL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5</a:t>
            </a:fld>
            <a:endParaRPr lang="nl-NL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6</a:t>
            </a:fld>
            <a:endParaRPr lang="nl-NL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7</a:t>
            </a:fld>
            <a:endParaRPr lang="nl-NL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8</a:t>
            </a:fld>
            <a:endParaRPr lang="nl-NL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DD5384-8635-44D1-9075-B3D3F408417E}" type="slidenum">
              <a:rPr lang="nl-NL" smtClean="0"/>
              <a:pPr/>
              <a:t>9</a:t>
            </a:fld>
            <a:endParaRPr lang="nl-NL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hthoekige driehoek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el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17" name="Ondertitel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nl-NL" smtClean="0"/>
              <a:t>Klik om het opmaakprofiel van de modelondertitel te bewerken</a:t>
            </a:r>
            <a:endParaRPr kumimoji="0" lang="en-US"/>
          </a:p>
        </p:txBody>
      </p:sp>
      <p:grpSp>
        <p:nvGrpSpPr>
          <p:cNvPr id="2" name="Groe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Vrije v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Vrije v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Vrije v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Rechte verbindingslijn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Tijdelijke aanduiding voor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A3DE99-BF8B-4370-A073-3E84C1091702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19" name="Tijdelijke aanduiding voor voettekst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27" name="Tijdelijke aanduiding voor dianumm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5A38281-0A8D-48C0-B407-72460DA12D6C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7EC05AC-6C1C-499F-BDDA-B368756D0709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C3EF022-B0DD-496C-BD7E-48D8ACEE0C0A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5E88B9E-3287-435C-AD95-BF0B919B051B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7" name="Punthaak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Punthaak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1EFEBF0-9A43-4A86-91DF-659970C9FD82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8" name="Titel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Vergelijking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5" name="Tijdelijke aanduiding voor inhoud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289848C-A426-4065-B9FC-E292A0C8FCC2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B95FA6-7CB1-4324-BC7A-30826FDAA720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8D16722B-A50C-401B-BDD4-E927D98F7FBA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oud met bijschrift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nl-NL" smtClean="0"/>
              <a:t>Klik om de modelstijlen te bewerken</a:t>
            </a:r>
          </a:p>
          <a:p>
            <a:pPr lvl="1" eaLnBrk="1" latinLnBrk="0" hangingPunct="1"/>
            <a:r>
              <a:rPr lang="nl-NL" smtClean="0"/>
              <a:t>Tweede niveau</a:t>
            </a:r>
          </a:p>
          <a:p>
            <a:pPr lvl="2" eaLnBrk="1" latinLnBrk="0" hangingPunct="1"/>
            <a:r>
              <a:rPr lang="nl-NL" smtClean="0"/>
              <a:t>Derde niveau</a:t>
            </a:r>
          </a:p>
          <a:p>
            <a:pPr lvl="3" eaLnBrk="1" latinLnBrk="0" hangingPunct="1"/>
            <a:r>
              <a:rPr lang="nl-NL" smtClean="0"/>
              <a:t>Vierde niveau</a:t>
            </a:r>
          </a:p>
          <a:p>
            <a:pPr lvl="4" eaLnBrk="1" latinLnBrk="0" hangingPunct="1"/>
            <a:r>
              <a:rPr lang="nl-NL" smtClean="0"/>
              <a:t>Vijfde niveau</a:t>
            </a:r>
            <a:endParaRPr kumimoji="0" lang="en-US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D7866705-3250-485D-8CC9-6632703C7E59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Afbeelding met bijschrif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nl-NL" smtClean="0"/>
              <a:t>Klik op het pictogram als u een afbeelding wilt toevoegen</a:t>
            </a:r>
            <a:endParaRPr kumimoji="0" lang="en-US" dirty="0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9BE34AD-F77A-4CDB-A68E-98D864012DC7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8" name="Vrije v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Vrije v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echthoekige driehoek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Rechte verbindingslijn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Punthaak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Punthaak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Vrije v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Vrije v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echthoekige driehoek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jdelijke aanduiding voor titel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nl-NL" smtClean="0"/>
              <a:t>Klik om de stijl te bewerken</a:t>
            </a:r>
            <a:endParaRPr kumimoji="0" lang="en-US"/>
          </a:p>
        </p:txBody>
      </p:sp>
      <p:sp>
        <p:nvSpPr>
          <p:cNvPr id="30" name="Tijdelijke aanduiding voor tekst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nl-NL" smtClean="0"/>
              <a:t>Klik om de modelstijlen te bewerken</a:t>
            </a:r>
          </a:p>
          <a:p>
            <a:pPr lvl="1" eaLnBrk="1" latinLnBrk="0" hangingPunct="1"/>
            <a:r>
              <a:rPr kumimoji="0" lang="nl-NL" smtClean="0"/>
              <a:t>Tweede niveau</a:t>
            </a:r>
          </a:p>
          <a:p>
            <a:pPr lvl="2" eaLnBrk="1" latinLnBrk="0" hangingPunct="1"/>
            <a:r>
              <a:rPr kumimoji="0" lang="nl-NL" smtClean="0"/>
              <a:t>Derde niveau</a:t>
            </a:r>
          </a:p>
          <a:p>
            <a:pPr lvl="3" eaLnBrk="1" latinLnBrk="0" hangingPunct="1"/>
            <a:r>
              <a:rPr kumimoji="0" lang="nl-NL" smtClean="0"/>
              <a:t>Vierde niveau</a:t>
            </a:r>
          </a:p>
          <a:p>
            <a:pPr lvl="4" eaLnBrk="1" latinLnBrk="0" hangingPunct="1"/>
            <a:r>
              <a:rPr kumimoji="0" lang="nl-NL" smtClean="0"/>
              <a:t>Vijfde niveau</a:t>
            </a:r>
            <a:endParaRPr kumimoji="0" lang="en-US"/>
          </a:p>
        </p:txBody>
      </p:sp>
      <p:sp>
        <p:nvSpPr>
          <p:cNvPr id="10" name="Tijdelijke aanduiding voor datum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D256E892-3D6F-4808-9064-491529F1654B}" type="datetime1">
              <a:rPr lang="nl-NL" smtClean="0"/>
              <a:pPr/>
              <a:t>27-1-2014</a:t>
            </a:fld>
            <a:endParaRPr lang="nl-NL"/>
          </a:p>
        </p:txBody>
      </p:sp>
      <p:sp>
        <p:nvSpPr>
          <p:cNvPr id="22" name="Tijdelijke aanduiding voor voettekst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nl-NL" smtClean="0"/>
              <a:t>Bericht van God</a:t>
            </a:r>
            <a:endParaRPr lang="nl-NL"/>
          </a:p>
        </p:txBody>
      </p:sp>
      <p:sp>
        <p:nvSpPr>
          <p:cNvPr id="18" name="Tijdelijke aanduiding voor dianumm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A2B33030-F557-4AAF-AF0B-CE49A1CF0B43}" type="slidenum">
              <a:rPr lang="nl-NL" smtClean="0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404664"/>
            <a:ext cx="6030416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400" b="1" dirty="0" smtClean="0">
                <a:solidFill>
                  <a:srgbClr val="FF6600"/>
                </a:solidFill>
                <a:latin typeface="Constantia" pitchFamily="18" charset="0"/>
              </a:rPr>
              <a:t>Wat doe ik hier vandaag?</a:t>
            </a:r>
          </a:p>
          <a:p>
            <a:endParaRPr lang="nl-NL" sz="24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2400" dirty="0" smtClean="0">
                <a:solidFill>
                  <a:srgbClr val="FF6600"/>
                </a:solidFill>
                <a:latin typeface="Constantia" pitchFamily="18" charset="0"/>
              </a:rPr>
              <a:t>Ik leer dat de brieven in het Nieuwe Testament mij aanmoedigen en </a:t>
            </a:r>
          </a:p>
          <a:p>
            <a:r>
              <a:rPr lang="nl-NL" sz="2400" dirty="0" smtClean="0">
                <a:solidFill>
                  <a:srgbClr val="FF6600"/>
                </a:solidFill>
                <a:latin typeface="Constantia" pitchFamily="18" charset="0"/>
              </a:rPr>
              <a:t>coachen om vol te houden in het </a:t>
            </a:r>
          </a:p>
          <a:p>
            <a:r>
              <a:rPr lang="nl-NL" sz="2400" dirty="0" smtClean="0">
                <a:solidFill>
                  <a:srgbClr val="FF6600"/>
                </a:solidFill>
                <a:latin typeface="Constantia" pitchFamily="18" charset="0"/>
              </a:rPr>
              <a:t>geloof. </a:t>
            </a:r>
          </a:p>
          <a:p>
            <a:pPr>
              <a:buFont typeface="Arial" pitchFamily="34" charset="0"/>
              <a:buChar char="•"/>
            </a:pPr>
            <a:endParaRPr lang="nl-NL" sz="24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>
              <a:buFont typeface="Arial" pitchFamily="34" charset="0"/>
              <a:buChar char="•"/>
            </a:pPr>
            <a:r>
              <a:rPr lang="nl-NL" sz="2400" dirty="0" smtClean="0">
                <a:solidFill>
                  <a:srgbClr val="FF6600"/>
                </a:solidFill>
                <a:latin typeface="Constantia" pitchFamily="18" charset="0"/>
              </a:rPr>
              <a:t>Ik ontdek dat mijn leven toppen en </a:t>
            </a:r>
          </a:p>
          <a:p>
            <a:r>
              <a:rPr lang="nl-NL" sz="2400" dirty="0" smtClean="0">
                <a:solidFill>
                  <a:srgbClr val="FF6600"/>
                </a:solidFill>
                <a:latin typeface="Constantia" pitchFamily="18" charset="0"/>
              </a:rPr>
              <a:t>diepe dalen heeft, maar ik mag </a:t>
            </a:r>
          </a:p>
          <a:p>
            <a:r>
              <a:rPr lang="nl-NL" sz="2400" dirty="0" smtClean="0">
                <a:solidFill>
                  <a:srgbClr val="FF6600"/>
                </a:solidFill>
                <a:latin typeface="Constantia" pitchFamily="18" charset="0"/>
              </a:rPr>
              <a:t>weten dat het mooiste nog zal komen. </a:t>
            </a: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4664"/>
            <a:ext cx="3021381" cy="332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1412777"/>
            <a:ext cx="603041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FF6600"/>
                </a:solidFill>
                <a:latin typeface="Constantia" pitchFamily="18" charset="0"/>
              </a:rPr>
              <a:t>Keep </a:t>
            </a:r>
            <a:r>
              <a:rPr lang="nl-NL" sz="4000" b="1" dirty="0" err="1" smtClean="0">
                <a:solidFill>
                  <a:srgbClr val="FF6600"/>
                </a:solidFill>
                <a:latin typeface="Constantia" pitchFamily="18" charset="0"/>
              </a:rPr>
              <a:t>on</a:t>
            </a:r>
            <a:r>
              <a:rPr lang="nl-NL" sz="4000" b="1" dirty="0" smtClean="0">
                <a:solidFill>
                  <a:srgbClr val="FF6600"/>
                </a:solidFill>
                <a:latin typeface="Constantia" pitchFamily="18" charset="0"/>
              </a:rPr>
              <a:t>!</a:t>
            </a: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4664"/>
            <a:ext cx="3021381" cy="332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1412777"/>
            <a:ext cx="6030416" cy="26468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FF6600"/>
                </a:solidFill>
                <a:latin typeface="Constantia" pitchFamily="18" charset="0"/>
              </a:rPr>
              <a:t>Jouw eigen Coach</a:t>
            </a: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4664"/>
            <a:ext cx="3021381" cy="332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1844823"/>
            <a:ext cx="603041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FF6600"/>
                </a:solidFill>
                <a:latin typeface="Constantia" pitchFamily="18" charset="0"/>
              </a:rPr>
              <a:t>Op weg </a:t>
            </a:r>
          </a:p>
          <a:p>
            <a:r>
              <a:rPr lang="nl-NL" sz="4000" b="1" dirty="0" smtClean="0">
                <a:solidFill>
                  <a:srgbClr val="FF6600"/>
                </a:solidFill>
                <a:latin typeface="Constantia" pitchFamily="18" charset="0"/>
              </a:rPr>
              <a:t>naar de finish</a:t>
            </a: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4664"/>
            <a:ext cx="3021381" cy="332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Les  13 Hou vol!</a:t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467544" y="404665"/>
            <a:ext cx="6318448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1 </a:t>
            </a:r>
            <a:r>
              <a:rPr lang="nl-NL" sz="2000" b="1" dirty="0" err="1" smtClean="0">
                <a:solidFill>
                  <a:srgbClr val="FF6600"/>
                </a:solidFill>
                <a:latin typeface="Constantia" pitchFamily="18" charset="0"/>
              </a:rPr>
              <a:t>Petrus</a:t>
            </a:r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 4: 12 -16</a:t>
            </a:r>
          </a:p>
          <a:p>
            <a:endParaRPr lang="nl-NL" sz="2400" dirty="0" smtClean="0">
              <a:solidFill>
                <a:srgbClr val="FF6600"/>
              </a:solidFill>
            </a:endParaRP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35675" y="404664"/>
            <a:ext cx="1437826" cy="1584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hoek 7"/>
          <p:cNvSpPr/>
          <p:nvPr/>
        </p:nvSpPr>
        <p:spPr>
          <a:xfrm>
            <a:off x="395536" y="908720"/>
            <a:ext cx="7776864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12 Geliefde broeders en zusters, wees niet verbaasd over de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vuurproef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die u ondergaat; er overkomt u niets uitzonderlijks.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13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Hoe meer u deel hebt aan Christus’ lijden, des te meer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moet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u zich verheugen, en des te uitbundiger zal uw vreugde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zijn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wanneer zijn luister geopenbaard wordt. 14 Als u gehoond wordt omdat u de naam van Christus draagt, prijs u dan gelukkig, want dat betekent dat de Geest van God in al zijn luister op u rust. 15 Laat niemand van u moeten lijden omdat hij een moordenaar is, een dief, misdadiger of onruststoker. 16 Maar als u lijdt omdat u christen bent, schaam u dan niet en draag die naam tot eer van God. </a:t>
            </a:r>
            <a:endParaRPr lang="nl-NL" sz="2000" dirty="0">
              <a:solidFill>
                <a:srgbClr val="FF6600"/>
              </a:solidFill>
              <a:latin typeface="Constantia" pitchFamily="18" charset="0"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395536" y="260648"/>
            <a:ext cx="6390456" cy="27084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2 Petrus 2</a:t>
            </a:r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: 1</a:t>
            </a:r>
            <a:endParaRPr lang="nl-NL" sz="2000" b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endParaRPr lang="nl-NL" sz="2400" dirty="0" smtClean="0">
              <a:solidFill>
                <a:srgbClr val="FF6600"/>
              </a:solidFill>
            </a:endParaRP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04664"/>
            <a:ext cx="1509213" cy="166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hoek 7"/>
          <p:cNvSpPr/>
          <p:nvPr/>
        </p:nvSpPr>
        <p:spPr>
          <a:xfrm>
            <a:off x="395536" y="620688"/>
            <a:ext cx="8352928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1 Toch zijn er destijds onder het volk ook valse profeten </a:t>
            </a: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opgetreden, en zo zullen er ook onder u dwaalleraren </a:t>
            </a: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verschijnen. Ze zullen met verderfelijke ketterijen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komen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en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zelfs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de meester die hen heeft vrijgekocht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verloochenen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.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Daarmee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bewerken ze spoedig hun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eigen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ondergang.</a:t>
            </a:r>
          </a:p>
          <a:p>
            <a:endParaRPr lang="nl-NL" sz="2000" dirty="0" smtClean="0">
              <a:solidFill>
                <a:srgbClr val="FF0000"/>
              </a:solidFill>
              <a:latin typeface="Constantia" pitchFamily="18" charset="0"/>
            </a:endParaRPr>
          </a:p>
          <a:p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2 Petrus 2</a:t>
            </a:r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: 14 en 15</a:t>
            </a:r>
            <a:endParaRPr lang="nl-NL" sz="2000" b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fontAlgn="b"/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14 Hun ogen zijn voortdurend op zoek naar overspel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en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ze zondigen onophoudelijk, ze verleiden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onstandvastige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zielen en zijn een en al hebzucht.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Vervloekt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zijn ze!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15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Ze zijn afgedwaald, ze hebben de rechte weg verlaten en treden in de voetsporen van </a:t>
            </a:r>
            <a:r>
              <a:rPr lang="nl-NL" sz="2000" dirty="0" err="1" smtClean="0">
                <a:solidFill>
                  <a:srgbClr val="FF6600"/>
                </a:solidFill>
                <a:latin typeface="Constantia" pitchFamily="18" charset="0"/>
              </a:rPr>
              <a:t>Bileam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, de zoon van </a:t>
            </a:r>
            <a:r>
              <a:rPr lang="nl-NL" sz="2000" dirty="0" err="1" smtClean="0">
                <a:solidFill>
                  <a:srgbClr val="FF6600"/>
                </a:solidFill>
                <a:latin typeface="Constantia" pitchFamily="18" charset="0"/>
              </a:rPr>
              <a:t>Bosor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, die zich maar al te graag liet betalen voor onrecht. </a:t>
            </a:r>
          </a:p>
          <a:p>
            <a:endParaRPr lang="nl-NL" sz="1400" dirty="0" smtClean="0">
              <a:solidFill>
                <a:srgbClr val="FF0000"/>
              </a:solidFill>
            </a:endParaRPr>
          </a:p>
          <a:p>
            <a:endParaRPr lang="nl-NL" sz="1400" dirty="0">
              <a:solidFill>
                <a:srgbClr val="FF0000"/>
              </a:solidFill>
            </a:endParaRPr>
          </a:p>
        </p:txBody>
      </p:sp>
      <p:pic>
        <p:nvPicPr>
          <p:cNvPr id="10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548680"/>
            <a:ext cx="60304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2400" dirty="0" smtClean="0">
              <a:solidFill>
                <a:srgbClr val="FF6600"/>
              </a:solidFill>
            </a:endParaRP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4288" y="404664"/>
            <a:ext cx="1509213" cy="16628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hoek 7"/>
          <p:cNvSpPr/>
          <p:nvPr/>
        </p:nvSpPr>
        <p:spPr>
          <a:xfrm>
            <a:off x="755576" y="404664"/>
            <a:ext cx="7920880" cy="42165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1400" dirty="0" smtClean="0">
              <a:solidFill>
                <a:srgbClr val="FF0000"/>
              </a:solidFill>
            </a:endParaRPr>
          </a:p>
          <a:p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2 Petrus 2</a:t>
            </a:r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: 12</a:t>
            </a:r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 en</a:t>
            </a:r>
            <a:r>
              <a:rPr lang="nl-NL" sz="2000" b="1" dirty="0" smtClean="0">
                <a:solidFill>
                  <a:srgbClr val="FF6600"/>
                </a:solidFill>
                <a:latin typeface="Constantia" pitchFamily="18" charset="0"/>
              </a:rPr>
              <a:t> 13</a:t>
            </a:r>
            <a:endParaRPr lang="nl-NL" sz="2000" b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fontAlgn="b"/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12 Maar deze mensen, die net redeloze dieren zijn, van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fontAlgn="b"/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nature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bestemd om gevangen en gedood te worden,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fontAlgn="b"/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lasteren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wat ze niet eens kennen. Ze zullen aan hun eigen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fontAlgn="b"/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verderfelijke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gedrag ten onder gaan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13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en onrecht lijden </a:t>
            </a:r>
            <a:endParaRPr lang="nl-NL" sz="2000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fontAlgn="b"/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als </a:t>
            </a:r>
            <a:r>
              <a:rPr lang="nl-NL" sz="2000" dirty="0" smtClean="0">
                <a:solidFill>
                  <a:srgbClr val="FF6600"/>
                </a:solidFill>
                <a:latin typeface="Constantia" pitchFamily="18" charset="0"/>
              </a:rPr>
              <a:t>loon voor hun eigen onrecht. Ze genieten ervan om zich op klaarlichte dag volledig te laten gaan. En wanneer ze samen met u aan een feestmaal deelnemen, zijn ze een schandvlek voor uw gezelschap, omdat ze zwelgen in hun bedrieglijk genot. </a:t>
            </a:r>
          </a:p>
          <a:p>
            <a:endParaRPr lang="nl-NL" b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endParaRPr lang="nl-NL" sz="1400" b="1" dirty="0" smtClean="0">
              <a:solidFill>
                <a:srgbClr val="FF0000"/>
              </a:solidFill>
            </a:endParaRPr>
          </a:p>
          <a:p>
            <a:endParaRPr lang="nl-NL" sz="1400" b="1" dirty="0" smtClean="0">
              <a:solidFill>
                <a:srgbClr val="FF0000"/>
              </a:solidFill>
            </a:endParaRPr>
          </a:p>
          <a:p>
            <a:endParaRPr lang="nl-NL" sz="1400" dirty="0" smtClean="0">
              <a:solidFill>
                <a:srgbClr val="FF0000"/>
              </a:solidFill>
            </a:endParaRPr>
          </a:p>
          <a:p>
            <a:endParaRPr lang="nl-NL" sz="1400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2564903"/>
            <a:ext cx="6030416" cy="32624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l-NL" sz="4000" b="1" dirty="0" smtClean="0">
                <a:solidFill>
                  <a:srgbClr val="FF6600"/>
                </a:solidFill>
                <a:latin typeface="Constantia" pitchFamily="18" charset="0"/>
              </a:rPr>
              <a:t>Je kunt niet </a:t>
            </a:r>
          </a:p>
          <a:p>
            <a:r>
              <a:rPr lang="nl-NL" sz="4000" b="1" dirty="0" smtClean="0">
                <a:solidFill>
                  <a:srgbClr val="FF6600"/>
                </a:solidFill>
                <a:latin typeface="Constantia" pitchFamily="18" charset="0"/>
              </a:rPr>
              <a:t>zonder support</a:t>
            </a: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4664"/>
            <a:ext cx="3021381" cy="332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5004048" y="6034395"/>
            <a:ext cx="3933058" cy="823605"/>
          </a:xfrm>
        </p:spPr>
        <p:txBody>
          <a:bodyPr>
            <a:prstTxWarp prst="textWave2">
              <a:avLst>
                <a:gd name="adj1" fmla="val 12500"/>
                <a:gd name="adj2" fmla="val -574"/>
              </a:avLst>
            </a:prstTxWarp>
            <a:normAutofit/>
          </a:bodyPr>
          <a:lstStyle/>
          <a:p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Constantia" pitchFamily="18" charset="0"/>
              </a:rPr>
              <a:t>Les  13 Hou vol!</a:t>
            </a:r>
            <a: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/>
            </a:r>
            <a:br>
              <a:rPr lang="nl-NL" sz="2000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</a:br>
            <a:endParaRPr lang="nl-NL" sz="2000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7" name="Rechthoek 6"/>
          <p:cNvSpPr/>
          <p:nvPr/>
        </p:nvSpPr>
        <p:spPr>
          <a:xfrm>
            <a:off x="755576" y="548680"/>
            <a:ext cx="6030416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2400" dirty="0" smtClean="0">
              <a:solidFill>
                <a:srgbClr val="FF6600"/>
              </a:solidFill>
            </a:endParaRPr>
          </a:p>
          <a:p>
            <a:endParaRPr lang="nl-NL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endParaRPr lang="nl-NL" u="sng" dirty="0" smtClean="0"/>
          </a:p>
          <a:p>
            <a:r>
              <a:rPr lang="nl-NL" dirty="0" smtClean="0"/>
              <a:t> </a:t>
            </a:r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404664"/>
            <a:ext cx="3021381" cy="33289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Rechthoek 7"/>
          <p:cNvSpPr/>
          <p:nvPr/>
        </p:nvSpPr>
        <p:spPr>
          <a:xfrm>
            <a:off x="755576" y="404664"/>
            <a:ext cx="4752528" cy="51398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nl-NL" sz="1400" dirty="0" smtClean="0">
              <a:solidFill>
                <a:srgbClr val="FF0000"/>
              </a:solidFill>
            </a:endParaRPr>
          </a:p>
          <a:p>
            <a:r>
              <a:rPr lang="nl-NL" sz="2400" b="1" dirty="0" smtClean="0">
                <a:solidFill>
                  <a:srgbClr val="FF6600"/>
                </a:solidFill>
                <a:latin typeface="Constantia" pitchFamily="18" charset="0"/>
              </a:rPr>
              <a:t>2 Timoteüs 4: 7 en </a:t>
            </a:r>
            <a:r>
              <a:rPr lang="nl-NL" sz="2400" b="1" dirty="0" smtClean="0">
                <a:solidFill>
                  <a:srgbClr val="FF6600"/>
                </a:solidFill>
                <a:latin typeface="Constantia" pitchFamily="18" charset="0"/>
              </a:rPr>
              <a:t>8</a:t>
            </a:r>
            <a:endParaRPr lang="nl-NL" sz="2400" b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pPr fontAlgn="b"/>
            <a:r>
              <a:rPr lang="nl-NL" sz="2400" dirty="0" smtClean="0">
                <a:solidFill>
                  <a:srgbClr val="FF6600"/>
                </a:solidFill>
                <a:latin typeface="Constantia" pitchFamily="18" charset="0"/>
              </a:rPr>
              <a:t>7 Maar ik heb de goede strijd gestreden, de wedloop volbracht, het geloof behouden. 8 Nu wacht mij de krans van de gerechtigheid die de Heer, de rechtvaardige rechter, aan mij zal geven op de grote dag; en niet alleen aan mij, maar aan allen die naar zijn komst hebben uitgezien.</a:t>
            </a:r>
          </a:p>
          <a:p>
            <a:endParaRPr lang="nl-NL" b="1" dirty="0" smtClean="0">
              <a:solidFill>
                <a:srgbClr val="FF6600"/>
              </a:solidFill>
              <a:latin typeface="Constantia" pitchFamily="18" charset="0"/>
            </a:endParaRPr>
          </a:p>
          <a:p>
            <a:endParaRPr lang="nl-NL" sz="1400" b="1" dirty="0" smtClean="0">
              <a:solidFill>
                <a:srgbClr val="FF0000"/>
              </a:solidFill>
            </a:endParaRPr>
          </a:p>
          <a:p>
            <a:endParaRPr lang="nl-NL" sz="1400" b="1" dirty="0" smtClean="0">
              <a:solidFill>
                <a:srgbClr val="FF0000"/>
              </a:solidFill>
            </a:endParaRPr>
          </a:p>
          <a:p>
            <a:endParaRPr lang="nl-NL" sz="1400" dirty="0" smtClean="0">
              <a:solidFill>
                <a:srgbClr val="FF0000"/>
              </a:solidFill>
            </a:endParaRPr>
          </a:p>
          <a:p>
            <a:endParaRPr lang="nl-NL" sz="1400" dirty="0">
              <a:solidFill>
                <a:srgbClr val="FF000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869160"/>
            <a:ext cx="5199219" cy="19888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">
  <a:themeElements>
    <a:clrScheme name="Concours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379</TotalTime>
  <Words>552</Words>
  <Application>Microsoft Office PowerPoint</Application>
  <PresentationFormat>Diavoorstelling (4:3)</PresentationFormat>
  <Paragraphs>131</Paragraphs>
  <Slides>9</Slides>
  <Notes>9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0" baseType="lpstr">
      <vt:lpstr>Concours</vt:lpstr>
      <vt:lpstr>Les  13 Hou vol! </vt:lpstr>
      <vt:lpstr>Les  13 Hou vol! </vt:lpstr>
      <vt:lpstr>Les  13 Hou vol! </vt:lpstr>
      <vt:lpstr>Les  13 Hou vol! </vt:lpstr>
      <vt:lpstr>Les  13 Hou vol! </vt:lpstr>
      <vt:lpstr>Les  13 Hou vol! </vt:lpstr>
      <vt:lpstr>Les  13 Hou vol! </vt:lpstr>
      <vt:lpstr>Les  13 Hou vol! </vt:lpstr>
      <vt:lpstr>Les  13 Hou vol!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 1</dc:title>
  <dc:creator>Ingrid Plantinga</dc:creator>
  <cp:lastModifiedBy>Ingrid Plantinga</cp:lastModifiedBy>
  <cp:revision>53</cp:revision>
  <dcterms:created xsi:type="dcterms:W3CDTF">2011-08-15T13:01:05Z</dcterms:created>
  <dcterms:modified xsi:type="dcterms:W3CDTF">2014-01-27T16:07:25Z</dcterms:modified>
</cp:coreProperties>
</file>