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7" r:id="rId2"/>
    <p:sldId id="261" r:id="rId3"/>
    <p:sldId id="262" r:id="rId4"/>
    <p:sldId id="263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84-3224-4C8A-B820-E2D6ACC291F5}" type="datetimeFigureOut">
              <a:rPr lang="nl-NL" smtClean="0"/>
              <a:pPr/>
              <a:t>27-1-2014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5384-8635-44D1-9075-B3D3F408417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3DE99-BF8B-4370-A073-3E84C109170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A38281-0A8D-48C0-B407-72460DA12D6C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C05AC-6C1C-499F-BDDA-B368756D0709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EF022-B0DD-496C-BD7E-48D8ACEE0C0A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8B9E-3287-435C-AD95-BF0B919B051B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FEBF0-9A43-4A86-91DF-659970C9FD8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9848C-A426-4065-B9FC-E292A0C8FCC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95FA6-7CB1-4324-BC7A-30826FDAA720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6722B-A50C-401B-BDD4-E927D98F7FBA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866705-3250-485D-8CC9-6632703C7E59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E34AD-F77A-4CDB-A68E-98D864012DC7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56E892-3D6F-4808-9064-491529F1654B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404664"/>
            <a:ext cx="603041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rgbClr val="FF6600"/>
                </a:solidFill>
                <a:latin typeface="Constantia" pitchFamily="18" charset="0"/>
              </a:rPr>
              <a:t>Wat doe ik hier vandaag?</a:t>
            </a:r>
          </a:p>
          <a:p>
            <a:endParaRPr lang="nl-NL" sz="24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Ik leer dat de brieven in het Nieuwe Testament mij aanmoedigen en </a:t>
            </a:r>
          </a:p>
          <a:p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coachen om vol te houden in het </a:t>
            </a:r>
          </a:p>
          <a:p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geloof. </a:t>
            </a:r>
          </a:p>
          <a:p>
            <a:pPr>
              <a:buFont typeface="Arial" pitchFamily="34" charset="0"/>
              <a:buChar char="•"/>
            </a:pPr>
            <a:endParaRPr lang="nl-NL" sz="24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Ik ontdek dat mijn leven toppen en </a:t>
            </a:r>
          </a:p>
          <a:p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diepe dalen heeft, maar ik mag </a:t>
            </a:r>
          </a:p>
          <a:p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weten dat het mooiste nog zal komen. 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1412777"/>
            <a:ext cx="603041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Keep </a:t>
            </a:r>
            <a:r>
              <a:rPr lang="nl-NL" sz="4000" b="1" dirty="0" err="1" smtClean="0">
                <a:solidFill>
                  <a:srgbClr val="FF6600"/>
                </a:solidFill>
                <a:latin typeface="Constantia" pitchFamily="18" charset="0"/>
              </a:rPr>
              <a:t>on</a:t>
            </a:r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!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1412777"/>
            <a:ext cx="603041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Jouw eigen Coach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1844823"/>
            <a:ext cx="603041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Op weg </a:t>
            </a:r>
          </a:p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naar de finish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 13 Hou vol!</a:t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67544" y="404665"/>
            <a:ext cx="63184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1 </a:t>
            </a:r>
            <a:r>
              <a:rPr lang="nl-NL" sz="2000" b="1" dirty="0" err="1" smtClean="0">
                <a:solidFill>
                  <a:srgbClr val="FF6600"/>
                </a:solidFill>
                <a:latin typeface="Constantia" pitchFamily="18" charset="0"/>
              </a:rPr>
              <a:t>Petrus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 4: 12 -16</a:t>
            </a:r>
          </a:p>
          <a:p>
            <a:endParaRPr lang="nl-NL" sz="2400" dirty="0" smtClean="0">
              <a:solidFill>
                <a:srgbClr val="FF6600"/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675" y="404664"/>
            <a:ext cx="143782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>
            <a:off x="395536" y="908720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12 Geliefde broeders en zusters, wees niet verbaasd over de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vuurproef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die u ondergaat; er overkomt u niets uitzonderlijks.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13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Hoe meer u deel hebt aan Christus’ lijden, des te meer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moet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u zich verheugen, en des te uitbundiger zal uw vreugde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zijn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wanneer zijn luister geopenbaard wordt. 14 Als u gehoond wordt omdat u de naam van Christus draagt, prijs u dan gelukkig, want dat betekent dat de Geest van God in al zijn luister op u rust. 15 Laat niemand van u moeten lijden omdat hij een moordenaar is, een dief, misdadiger of onruststoker. 16 Maar als u lijdt omdat u christen bent, schaam u dan niet en draag die naam tot eer van God. </a:t>
            </a:r>
            <a:endParaRPr lang="nl-NL" sz="2000" dirty="0">
              <a:solidFill>
                <a:srgbClr val="FF6600"/>
              </a:solidFill>
              <a:latin typeface="Constant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95536" y="260648"/>
            <a:ext cx="639045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2 Petrus 2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: 1</a:t>
            </a:r>
            <a:endParaRPr lang="nl-NL" sz="2000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endParaRPr lang="nl-NL" sz="2400" dirty="0" smtClean="0">
              <a:solidFill>
                <a:srgbClr val="FF6600"/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04664"/>
            <a:ext cx="1509213" cy="166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>
            <a:off x="395536" y="620688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 Toch zijn er destijds onder het volk ook valse profeten </a:t>
            </a: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opgetreden, en zo zullen er ook onder u dwaalleraren </a:t>
            </a: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verschijnen. Ze zullen met verderfelijke ketterijen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komen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en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zelfs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de meester die hen heeft vrijgekocht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verloochenen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.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Daarmee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bewerken ze spoedig hun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eigen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ondergang.</a:t>
            </a:r>
          </a:p>
          <a:p>
            <a:endParaRPr lang="nl-NL" sz="2000" dirty="0" smtClean="0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2 Petrus 2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: 14 en 15</a:t>
            </a:r>
            <a:endParaRPr lang="nl-NL" sz="2000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14 Hun ogen zijn voortdurend op zoek naar overspel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ze zondigen onophoudelijk, ze verleiden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onstandvastige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zielen en zijn een en al hebzucht.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Vervloekt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zijn ze!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15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Ze zijn afgedwaald, ze hebben de rechte weg verlaten en treden in de voetsporen van </a:t>
            </a:r>
            <a:r>
              <a:rPr lang="nl-NL" sz="2000" dirty="0" err="1" smtClean="0">
                <a:solidFill>
                  <a:srgbClr val="FF6600"/>
                </a:solidFill>
                <a:latin typeface="Constantia" pitchFamily="18" charset="0"/>
              </a:rPr>
              <a:t>Bileam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, de zoon van </a:t>
            </a:r>
            <a:r>
              <a:rPr lang="nl-NL" sz="2000" dirty="0" err="1" smtClean="0">
                <a:solidFill>
                  <a:srgbClr val="FF6600"/>
                </a:solidFill>
                <a:latin typeface="Constantia" pitchFamily="18" charset="0"/>
              </a:rPr>
              <a:t>Bosor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, die zich maar al te graag liet betalen voor onrecht. </a:t>
            </a:r>
          </a:p>
          <a:p>
            <a:endParaRPr lang="nl-NL" sz="1400" dirty="0" smtClean="0">
              <a:solidFill>
                <a:srgbClr val="FF0000"/>
              </a:solidFill>
            </a:endParaRPr>
          </a:p>
          <a:p>
            <a:endParaRPr lang="nl-NL" sz="1400" dirty="0">
              <a:solidFill>
                <a:srgbClr val="FF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548680"/>
            <a:ext cx="60304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400" dirty="0" smtClean="0">
              <a:solidFill>
                <a:srgbClr val="FF6600"/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04664"/>
            <a:ext cx="1509213" cy="166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>
            <a:off x="755576" y="404664"/>
            <a:ext cx="79208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1400" dirty="0" smtClean="0">
              <a:solidFill>
                <a:srgbClr val="FF0000"/>
              </a:solidFill>
            </a:endParaRPr>
          </a:p>
          <a:p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2 Petrus 2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: 12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 en</a:t>
            </a:r>
            <a:r>
              <a:rPr lang="nl-NL" sz="2000" b="1" dirty="0" smtClean="0">
                <a:solidFill>
                  <a:srgbClr val="FF6600"/>
                </a:solidFill>
                <a:latin typeface="Constantia" pitchFamily="18" charset="0"/>
              </a:rPr>
              <a:t> 13</a:t>
            </a:r>
            <a:endParaRPr lang="nl-NL" sz="2000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12 Maar deze mensen, die net redeloze dieren zijn, van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nature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bestemd om gevangen en gedood te worden,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lasteren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wat ze niet eens kennen. Ze zullen aan hun eigen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verderfelijke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gedrag ten onder gaan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13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en onrecht lijden </a:t>
            </a:r>
            <a:endParaRPr lang="nl-NL" sz="2000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als </a:t>
            </a:r>
            <a:r>
              <a:rPr lang="nl-NL" sz="2000" dirty="0" smtClean="0">
                <a:solidFill>
                  <a:srgbClr val="FF6600"/>
                </a:solidFill>
                <a:latin typeface="Constantia" pitchFamily="18" charset="0"/>
              </a:rPr>
              <a:t>loon voor hun eigen onrecht. Ze genieten ervan om zich op klaarlichte dag volledig te laten gaan. En wanneer ze samen met u aan een feestmaal deelnemen, zijn ze een schandvlek voor uw gezelschap, omdat ze zwelgen in hun bedrieglijk genot. </a:t>
            </a:r>
          </a:p>
          <a:p>
            <a:endParaRPr lang="nl-NL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endParaRPr lang="nl-NL" sz="1400" b="1" dirty="0" smtClean="0">
              <a:solidFill>
                <a:srgbClr val="FF0000"/>
              </a:solidFill>
            </a:endParaRPr>
          </a:p>
          <a:p>
            <a:endParaRPr lang="nl-NL" sz="1400" b="1" dirty="0" smtClean="0">
              <a:solidFill>
                <a:srgbClr val="FF0000"/>
              </a:solidFill>
            </a:endParaRPr>
          </a:p>
          <a:p>
            <a:endParaRPr lang="nl-NL" sz="1400" dirty="0" smtClean="0">
              <a:solidFill>
                <a:srgbClr val="FF0000"/>
              </a:solidFill>
            </a:endParaRPr>
          </a:p>
          <a:p>
            <a:endParaRPr lang="nl-NL" sz="1400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2564903"/>
            <a:ext cx="603041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Je kunt niet </a:t>
            </a:r>
          </a:p>
          <a:p>
            <a:r>
              <a:rPr lang="nl-NL" sz="4000" b="1" dirty="0" smtClean="0">
                <a:solidFill>
                  <a:srgbClr val="FF6600"/>
                </a:solidFill>
                <a:latin typeface="Constantia" pitchFamily="18" charset="0"/>
              </a:rPr>
              <a:t>zonder support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4048" y="6034395"/>
            <a:ext cx="3933058" cy="823605"/>
          </a:xfrm>
        </p:spPr>
        <p:txBody>
          <a:bodyPr>
            <a:prstTxWarp prst="textWave2">
              <a:avLst>
                <a:gd name="adj1" fmla="val 12500"/>
                <a:gd name="adj2" fmla="val -574"/>
              </a:avLst>
            </a:prstTxWarp>
            <a:normAutofit/>
          </a:bodyPr>
          <a:lstStyle/>
          <a:p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Les  13 Hou vol!</a:t>
            </a:r>
            <a: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l-N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nl-N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55576" y="548680"/>
            <a:ext cx="60304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400" dirty="0" smtClean="0">
              <a:solidFill>
                <a:srgbClr val="FF6600"/>
              </a:solidFill>
            </a:endParaRP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4664"/>
            <a:ext cx="3021381" cy="332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>
            <a:off x="755576" y="404664"/>
            <a:ext cx="47525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1400" dirty="0" smtClean="0">
              <a:solidFill>
                <a:srgbClr val="FF0000"/>
              </a:solidFill>
            </a:endParaRPr>
          </a:p>
          <a:p>
            <a:r>
              <a:rPr lang="nl-NL" sz="2400" b="1" dirty="0" smtClean="0">
                <a:solidFill>
                  <a:srgbClr val="FF6600"/>
                </a:solidFill>
                <a:latin typeface="Constantia" pitchFamily="18" charset="0"/>
              </a:rPr>
              <a:t>2 Timoteüs 4: 7 en </a:t>
            </a:r>
            <a:r>
              <a:rPr lang="nl-NL" sz="2400" b="1" dirty="0" smtClean="0">
                <a:solidFill>
                  <a:srgbClr val="FF6600"/>
                </a:solidFill>
                <a:latin typeface="Constantia" pitchFamily="18" charset="0"/>
              </a:rPr>
              <a:t>8</a:t>
            </a:r>
            <a:endParaRPr lang="nl-NL" sz="2400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pPr fontAlgn="b"/>
            <a:r>
              <a:rPr lang="nl-NL" sz="2400" dirty="0" smtClean="0">
                <a:solidFill>
                  <a:srgbClr val="FF6600"/>
                </a:solidFill>
                <a:latin typeface="Constantia" pitchFamily="18" charset="0"/>
              </a:rPr>
              <a:t>7 Maar ik heb de goede strijd gestreden, de wedloop volbracht, het geloof behouden. 8 Nu wacht mij de krans van de gerechtigheid die de Heer, de rechtvaardige rechter, aan mij zal geven op de grote dag; en niet alleen aan mij, maar aan allen die naar zijn komst hebben uitgezien.</a:t>
            </a:r>
          </a:p>
          <a:p>
            <a:endParaRPr lang="nl-NL" b="1" dirty="0" smtClean="0">
              <a:solidFill>
                <a:srgbClr val="FF6600"/>
              </a:solidFill>
              <a:latin typeface="Constantia" pitchFamily="18" charset="0"/>
            </a:endParaRPr>
          </a:p>
          <a:p>
            <a:endParaRPr lang="nl-NL" sz="1400" b="1" dirty="0" smtClean="0">
              <a:solidFill>
                <a:srgbClr val="FF0000"/>
              </a:solidFill>
            </a:endParaRPr>
          </a:p>
          <a:p>
            <a:endParaRPr lang="nl-NL" sz="1400" b="1" dirty="0" smtClean="0">
              <a:solidFill>
                <a:srgbClr val="FF0000"/>
              </a:solidFill>
            </a:endParaRPr>
          </a:p>
          <a:p>
            <a:endParaRPr lang="nl-NL" sz="1400" dirty="0" smtClean="0">
              <a:solidFill>
                <a:srgbClr val="FF0000"/>
              </a:solidFill>
            </a:endParaRPr>
          </a:p>
          <a:p>
            <a:endParaRPr lang="nl-NL" sz="1400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Words>552</Words>
  <Application>Microsoft Office PowerPoint</Application>
  <PresentationFormat>Diavoorstelling (4:3)</PresentationFormat>
  <Paragraphs>131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Concours</vt:lpstr>
      <vt:lpstr>Les  13 Hou vol! </vt:lpstr>
      <vt:lpstr>Les  13 Hou vol! </vt:lpstr>
      <vt:lpstr>Les  13 Hou vol! </vt:lpstr>
      <vt:lpstr>Les  13 Hou vol! </vt:lpstr>
      <vt:lpstr>Les  13 Hou vol! </vt:lpstr>
      <vt:lpstr>Les  13 Hou vol! </vt:lpstr>
      <vt:lpstr>Les  13 Hou vol! </vt:lpstr>
      <vt:lpstr>Les  13 Hou vol! </vt:lpstr>
      <vt:lpstr>Les  13 Hou vol!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53</cp:revision>
  <dcterms:created xsi:type="dcterms:W3CDTF">2011-08-15T13:01:05Z</dcterms:created>
  <dcterms:modified xsi:type="dcterms:W3CDTF">2014-01-27T16:07:25Z</dcterms:modified>
</cp:coreProperties>
</file>