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4"/>
  </p:notesMasterIdLst>
  <p:sldIdLst>
    <p:sldId id="265" r:id="rId2"/>
    <p:sldId id="266" r:id="rId3"/>
    <p:sldId id="267" r:id="rId4"/>
    <p:sldId id="268" r:id="rId5"/>
    <p:sldId id="258" r:id="rId6"/>
    <p:sldId id="259" r:id="rId7"/>
    <p:sldId id="269" r:id="rId8"/>
    <p:sldId id="270" r:id="rId9"/>
    <p:sldId id="260" r:id="rId10"/>
    <p:sldId id="271" r:id="rId11"/>
    <p:sldId id="261" r:id="rId12"/>
    <p:sldId id="263" r:id="rId13"/>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1CED42C9-3095-4325-8D99-62B23B2943FB}" type="datetimeFigureOut">
              <a:rPr lang="nl-NL"/>
              <a:pPr/>
              <a:t>7-4-2014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B0301280-7BC1-4E8A-B3B2-86EDC4CEAEED}" type="slidenum">
              <a:rPr lang="nl-NL"/>
              <a:pPr/>
              <a:t>‹nr.›</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B4214EBF-6FD9-47B6-89D9-8CAC2747EF06}" type="datetimeFigureOut">
              <a:rPr lang="nl-NL"/>
              <a:pPr/>
              <a:t>7-4-2014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ADB7E3F2-DEA4-43E8-A5E2-B11BEB86D29B}"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9A4E2053-284F-4C71-851B-EF2F695CEDE2}" type="datetimeFigureOut">
              <a:rPr lang="nl-NL"/>
              <a:pPr/>
              <a:t>7-4-2014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50A02F45-5F10-42F0-B233-59065D77AF5C}"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F6AC7F5C-9FF1-44EC-B51B-26C4065B63D8}" type="datetimeFigureOut">
              <a:rPr lang="nl-NL"/>
              <a:pPr/>
              <a:t>7-4-2014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3F9A6C36-DDAC-480F-A362-F0561F1CFF49}"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4DF74FD-99D0-4E79-BA50-17A63A9BA701}" type="datetimeFigureOut">
              <a:rPr lang="nl-NL"/>
              <a:pPr/>
              <a:t>7-4-2014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7F793A83-0C79-4B11-9B3B-8FF0D7D7A0E3}"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BB282D1D-A51A-4A4A-B744-2C3BA3674A91}" type="datetimeFigureOut">
              <a:rPr lang="nl-NL"/>
              <a:pPr/>
              <a:t>7-4-2014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E16A51E4-B29A-48CF-913C-E1C7C2D9ED09}"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628FF061-F30B-4F86-99D7-D458F0D01762}" type="datetimeFigureOut">
              <a:rPr lang="nl-NL"/>
              <a:pPr/>
              <a:t>7-4-2014</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fld id="{6BE1D17C-9BD5-493F-B038-D59940DC89D1}"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A2A8D70F-DA12-47C6-BFAF-ACEAE44780AF}" type="datetimeFigureOut">
              <a:rPr lang="nl-NL"/>
              <a:pPr/>
              <a:t>7-4-2014</a:t>
            </a:fld>
            <a:endParaRPr lang="nl-NL"/>
          </a:p>
        </p:txBody>
      </p:sp>
      <p:sp>
        <p:nvSpPr>
          <p:cNvPr id="8" name="Footer Placeholder 4"/>
          <p:cNvSpPr>
            <a:spLocks noGrp="1"/>
          </p:cNvSpPr>
          <p:nvPr>
            <p:ph type="ftr" sz="quarter" idx="11"/>
          </p:nvPr>
        </p:nvSpPr>
        <p:spPr/>
        <p:txBody>
          <a:bodyPr/>
          <a:lstStyle>
            <a:lvl1pPr>
              <a:defRPr/>
            </a:lvl1pPr>
          </a:lstStyle>
          <a:p>
            <a:pPr>
              <a:defRPr/>
            </a:pPr>
            <a:endParaRPr lang="nl-NL"/>
          </a:p>
        </p:txBody>
      </p:sp>
      <p:sp>
        <p:nvSpPr>
          <p:cNvPr id="9" name="Slide Number Placeholder 5"/>
          <p:cNvSpPr>
            <a:spLocks noGrp="1"/>
          </p:cNvSpPr>
          <p:nvPr>
            <p:ph type="sldNum" sz="quarter" idx="12"/>
          </p:nvPr>
        </p:nvSpPr>
        <p:spPr/>
        <p:txBody>
          <a:bodyPr/>
          <a:lstStyle>
            <a:lvl1pPr>
              <a:defRPr/>
            </a:lvl1pPr>
          </a:lstStyle>
          <a:p>
            <a:fld id="{D398FC53-B2D1-473B-84F7-6A330584D11A}"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C4E6E2E9-B48A-4574-BC67-7F09C0FA3BBC}" type="datetimeFigureOut">
              <a:rPr lang="nl-NL"/>
              <a:pPr/>
              <a:t>7-4-2014</a:t>
            </a:fld>
            <a:endParaRPr lang="nl-NL"/>
          </a:p>
        </p:txBody>
      </p:sp>
      <p:sp>
        <p:nvSpPr>
          <p:cNvPr id="4" name="Footer Placeholder 4"/>
          <p:cNvSpPr>
            <a:spLocks noGrp="1"/>
          </p:cNvSpPr>
          <p:nvPr>
            <p:ph type="ftr" sz="quarter" idx="11"/>
          </p:nvPr>
        </p:nvSpPr>
        <p:spPr/>
        <p:txBody>
          <a:bodyPr/>
          <a:lstStyle>
            <a:lvl1pPr>
              <a:defRPr/>
            </a:lvl1pPr>
          </a:lstStyle>
          <a:p>
            <a:pPr>
              <a:defRPr/>
            </a:pPr>
            <a:endParaRPr lang="nl-NL"/>
          </a:p>
        </p:txBody>
      </p:sp>
      <p:sp>
        <p:nvSpPr>
          <p:cNvPr id="5" name="Slide Number Placeholder 5"/>
          <p:cNvSpPr>
            <a:spLocks noGrp="1"/>
          </p:cNvSpPr>
          <p:nvPr>
            <p:ph type="sldNum" sz="quarter" idx="12"/>
          </p:nvPr>
        </p:nvSpPr>
        <p:spPr/>
        <p:txBody>
          <a:bodyPr/>
          <a:lstStyle>
            <a:lvl1pPr>
              <a:defRPr/>
            </a:lvl1pPr>
          </a:lstStyle>
          <a:p>
            <a:fld id="{3D7DDFBA-A962-44A1-BB62-F707DAE38ACD}"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02A311F3-798E-4A13-B48C-E1BBC696BC5C}" type="datetimeFigureOut">
              <a:rPr lang="nl-NL"/>
              <a:pPr/>
              <a:t>7-4-2014</a:t>
            </a:fld>
            <a:endParaRPr lang="nl-NL"/>
          </a:p>
        </p:txBody>
      </p:sp>
      <p:sp>
        <p:nvSpPr>
          <p:cNvPr id="3" name="Footer Placeholder 4"/>
          <p:cNvSpPr>
            <a:spLocks noGrp="1"/>
          </p:cNvSpPr>
          <p:nvPr>
            <p:ph type="ftr" sz="quarter" idx="11"/>
          </p:nvPr>
        </p:nvSpPr>
        <p:spPr/>
        <p:txBody>
          <a:bodyPr/>
          <a:lstStyle>
            <a:lvl1pPr>
              <a:defRPr/>
            </a:lvl1pPr>
          </a:lstStyle>
          <a:p>
            <a:pPr>
              <a:defRPr/>
            </a:pPr>
            <a:endParaRPr lang="nl-NL"/>
          </a:p>
        </p:txBody>
      </p:sp>
      <p:sp>
        <p:nvSpPr>
          <p:cNvPr id="4" name="Slide Number Placeholder 5"/>
          <p:cNvSpPr>
            <a:spLocks noGrp="1"/>
          </p:cNvSpPr>
          <p:nvPr>
            <p:ph type="sldNum" sz="quarter" idx="12"/>
          </p:nvPr>
        </p:nvSpPr>
        <p:spPr/>
        <p:txBody>
          <a:bodyPr/>
          <a:lstStyle>
            <a:lvl1pPr>
              <a:defRPr/>
            </a:lvl1pPr>
          </a:lstStyle>
          <a:p>
            <a:fld id="{0E17FC50-EE9E-4296-A73E-BA8415918135}"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C661B121-8D64-4CFE-89AD-3793DB5D9676}" type="datetimeFigureOut">
              <a:rPr lang="nl-NL"/>
              <a:pPr/>
              <a:t>7-4-2014</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fld id="{5FE455BC-237F-46EB-AA5F-35AC1D58CCC1}"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FA6C1BB4-382F-4D6C-9D07-F148B9D3DE47}" type="datetimeFigureOut">
              <a:rPr lang="nl-NL"/>
              <a:pPr/>
              <a:t>7-4-2014</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fld id="{EB855DB7-34AB-4C7D-ACD0-B9DDD1FE9B2D}"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93A22A0A-A28D-43FD-97AB-E3275466501C}" type="datetimeFigureOut">
              <a:rPr lang="nl-NL"/>
              <a:pPr/>
              <a:t>7-4-2014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A9AE9F53-8240-45A6-81D4-DD6C8D140350}"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683568" y="692696"/>
            <a:ext cx="7200800" cy="1569660"/>
          </a:xfrm>
          <a:prstGeom prst="rect">
            <a:avLst/>
          </a:prstGeom>
          <a:noFill/>
          <a:ln w="9525">
            <a:noFill/>
            <a:miter lim="800000"/>
            <a:headEnd/>
            <a:tailEnd/>
          </a:ln>
        </p:spPr>
        <p:txBody>
          <a:bodyPr wrap="square">
            <a:spAutoFit/>
          </a:bodyPr>
          <a:lstStyle/>
          <a:p>
            <a:r>
              <a:rPr lang="nl-NL" sz="2400" b="1" dirty="0" smtClean="0"/>
              <a:t>Wat doe ik hier vandaag?</a:t>
            </a:r>
          </a:p>
          <a:p>
            <a:endParaRPr lang="nl-NL" sz="2400" dirty="0"/>
          </a:p>
          <a:p>
            <a:pPr>
              <a:buFont typeface="Arial" pitchFamily="34" charset="0"/>
              <a:buChar char="•"/>
            </a:pPr>
            <a:r>
              <a:rPr lang="nl-NL" sz="2400" dirty="0" smtClean="0"/>
              <a:t> Jezus is de overwinnaar. Ik leer wat Hij overwonnen heeft en wat dit voor mij te betekenen heeft. </a:t>
            </a:r>
            <a:endParaRPr lang="nl-NL" sz="2400" dirty="0"/>
          </a:p>
        </p:txBody>
      </p:sp>
      <p:pic>
        <p:nvPicPr>
          <p:cNvPr id="14338"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300192" y="4514002"/>
            <a:ext cx="2664098" cy="2149340"/>
          </a:xfrm>
          <a:prstGeom prst="rect">
            <a:avLst/>
          </a:prstGeom>
          <a:noFill/>
          <a:ln w="9525">
            <a:noFill/>
            <a:miter lim="800000"/>
            <a:headEnd/>
            <a:tailEnd/>
          </a:ln>
        </p:spPr>
      </p:pic>
      <p:sp>
        <p:nvSpPr>
          <p:cNvPr id="9" name="Titel 1"/>
          <p:cNvSpPr>
            <a:spLocks noGrp="1"/>
          </p:cNvSpPr>
          <p:nvPr>
            <p:ph type="ctrTitle"/>
          </p:nvPr>
        </p:nvSpPr>
        <p:spPr>
          <a:xfrm>
            <a:off x="2987824" y="6093296"/>
            <a:ext cx="3527425" cy="549275"/>
          </a:xfrm>
        </p:spPr>
        <p:txBody>
          <a:bodyPr rtlCol="0">
            <a:normAutofit/>
          </a:bodyPr>
          <a:lstStyle/>
          <a:p>
            <a:pPr eaLnBrk="1" fontAlgn="auto" hangingPunct="1">
              <a:spcAft>
                <a:spcPts val="0"/>
              </a:spcAft>
              <a:defRPr/>
            </a:pPr>
            <a:r>
              <a:rPr lang="nl-NL" sz="2800" b="1" dirty="0" smtClean="0">
                <a:solidFill>
                  <a:schemeClr val="tx2">
                    <a:lumMod val="60000"/>
                    <a:lumOff val="40000"/>
                  </a:schemeClr>
                </a:solidFill>
                <a:ea typeface="+mj-ea"/>
              </a:rPr>
              <a:t>Les 13 De Zoon wint</a:t>
            </a:r>
            <a:endParaRPr lang="nl-NL" sz="2800" b="1" dirty="0">
              <a:solidFill>
                <a:schemeClr val="tx2">
                  <a:lumMod val="60000"/>
                  <a:lumOff val="40000"/>
                </a:schemeClr>
              </a:solidFill>
              <a:ea typeface="+mj-ea"/>
            </a:endParaRP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1259632" y="3573016"/>
            <a:ext cx="6624736" cy="707886"/>
          </a:xfrm>
          <a:prstGeom prst="rect">
            <a:avLst/>
          </a:prstGeom>
          <a:noFill/>
          <a:ln w="9525">
            <a:noFill/>
            <a:miter lim="800000"/>
            <a:headEnd/>
            <a:tailEnd/>
          </a:ln>
        </p:spPr>
        <p:txBody>
          <a:bodyPr wrap="square">
            <a:spAutoFit/>
          </a:bodyPr>
          <a:lstStyle/>
          <a:p>
            <a:pPr algn="ctr"/>
            <a:r>
              <a:rPr lang="nl-NL" sz="4000" b="1" dirty="0" smtClean="0"/>
              <a:t>Overwinnaars</a:t>
            </a:r>
            <a:endParaRPr lang="nl-NL" sz="4000" b="1" dirty="0"/>
          </a:p>
        </p:txBody>
      </p:sp>
      <p:pic>
        <p:nvPicPr>
          <p:cNvPr id="14338"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39750" y="333375"/>
            <a:ext cx="3384178" cy="2730286"/>
          </a:xfrm>
          <a:prstGeom prst="rect">
            <a:avLst/>
          </a:prstGeom>
          <a:noFill/>
          <a:ln w="9525">
            <a:noFill/>
            <a:miter lim="800000"/>
            <a:headEnd/>
            <a:tailEnd/>
          </a:ln>
        </p:spPr>
      </p:pic>
      <p:sp>
        <p:nvSpPr>
          <p:cNvPr id="9" name="Titel 1"/>
          <p:cNvSpPr>
            <a:spLocks noGrp="1"/>
          </p:cNvSpPr>
          <p:nvPr>
            <p:ph type="ctrTitle"/>
          </p:nvPr>
        </p:nvSpPr>
        <p:spPr>
          <a:xfrm>
            <a:off x="5148263" y="476250"/>
            <a:ext cx="3527425" cy="549275"/>
          </a:xfrm>
        </p:spPr>
        <p:txBody>
          <a:bodyPr rtlCol="0">
            <a:normAutofit/>
          </a:bodyPr>
          <a:lstStyle/>
          <a:p>
            <a:pPr eaLnBrk="1" fontAlgn="auto" hangingPunct="1">
              <a:spcAft>
                <a:spcPts val="0"/>
              </a:spcAft>
              <a:defRPr/>
            </a:pPr>
            <a:r>
              <a:rPr lang="nl-NL" sz="2800" b="1" dirty="0" smtClean="0">
                <a:solidFill>
                  <a:schemeClr val="tx2">
                    <a:lumMod val="60000"/>
                    <a:lumOff val="40000"/>
                  </a:schemeClr>
                </a:solidFill>
                <a:ea typeface="+mj-ea"/>
              </a:rPr>
              <a:t>Les 13 De Zoon wint</a:t>
            </a:r>
            <a:endParaRPr lang="nl-NL" sz="2800" b="1" dirty="0">
              <a:solidFill>
                <a:schemeClr val="tx2">
                  <a:lumMod val="60000"/>
                  <a:lumOff val="40000"/>
                </a:schemeClr>
              </a:solidFill>
              <a:ea typeface="+mj-ea"/>
            </a:endParaRP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kstvak 7"/>
          <p:cNvSpPr txBox="1">
            <a:spLocks noChangeArrowheads="1"/>
          </p:cNvSpPr>
          <p:nvPr/>
        </p:nvSpPr>
        <p:spPr bwMode="auto">
          <a:xfrm>
            <a:off x="611560" y="548680"/>
            <a:ext cx="7951415" cy="3139321"/>
          </a:xfrm>
          <a:prstGeom prst="rect">
            <a:avLst/>
          </a:prstGeom>
          <a:noFill/>
          <a:ln w="9525">
            <a:noFill/>
            <a:miter lim="800000"/>
            <a:headEnd/>
            <a:tailEnd/>
          </a:ln>
        </p:spPr>
        <p:txBody>
          <a:bodyPr wrap="square">
            <a:spAutoFit/>
          </a:bodyPr>
          <a:lstStyle/>
          <a:p>
            <a:r>
              <a:rPr lang="nl-NL" sz="2200" b="1" dirty="0"/>
              <a:t>Efeziërs </a:t>
            </a:r>
            <a:r>
              <a:rPr lang="nl-NL" sz="2200" b="1" dirty="0" smtClean="0"/>
              <a:t>3: 16-20</a:t>
            </a:r>
            <a:endParaRPr lang="nl-NL" sz="2200" b="1" dirty="0"/>
          </a:p>
          <a:p>
            <a:r>
              <a:rPr lang="nl-NL" sz="2200" dirty="0"/>
              <a:t>Moge hij vanuit zijn rijke luister uw innerlijke wezen kracht en sterkte schenken door zijn Geest, 17 zodat door uw geloof Christus kan gaan wonen in uw hart, en u geworteld en gegrondvest blijft in de liefde. 18 Dan zult u met alle heiligen de lengte en de breedte, de hoogte en de diepte kunnen begrijpen, 19 ja de liefde van Christus kennen die alle kennis te boven gaat, opdat u zult volstromen met Gods volkomenheid. 20 Aan hem die door de kracht die in ons werkt bij machte is oneindig veel meer te doen dan wij vragen of denken.</a:t>
            </a:r>
          </a:p>
        </p:txBody>
      </p:sp>
      <p:pic>
        <p:nvPicPr>
          <p:cNvPr id="18434"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7020272" y="5085184"/>
            <a:ext cx="1873250" cy="1511300"/>
          </a:xfrm>
          <a:prstGeom prst="rect">
            <a:avLst/>
          </a:prstGeom>
          <a:noFill/>
          <a:ln w="9525">
            <a:noFill/>
            <a:miter lim="800000"/>
            <a:headEnd/>
            <a:tailEnd/>
          </a:ln>
        </p:spPr>
      </p:pic>
      <p:sp>
        <p:nvSpPr>
          <p:cNvPr id="11" name="Titel 1"/>
          <p:cNvSpPr>
            <a:spLocks noGrp="1"/>
          </p:cNvSpPr>
          <p:nvPr>
            <p:ph type="ctrTitle"/>
          </p:nvPr>
        </p:nvSpPr>
        <p:spPr>
          <a:xfrm>
            <a:off x="3851920" y="6021288"/>
            <a:ext cx="3527425" cy="549275"/>
          </a:xfrm>
        </p:spPr>
        <p:txBody>
          <a:bodyPr rtlCol="0">
            <a:normAutofit/>
          </a:bodyPr>
          <a:lstStyle/>
          <a:p>
            <a:pPr eaLnBrk="1" fontAlgn="auto" hangingPunct="1">
              <a:spcAft>
                <a:spcPts val="0"/>
              </a:spcAft>
              <a:defRPr/>
            </a:pPr>
            <a:r>
              <a:rPr lang="nl-NL" sz="2800" b="1" dirty="0" smtClean="0">
                <a:solidFill>
                  <a:schemeClr val="tx2">
                    <a:lumMod val="60000"/>
                    <a:lumOff val="40000"/>
                  </a:schemeClr>
                </a:solidFill>
                <a:ea typeface="+mj-ea"/>
              </a:rPr>
              <a:t>Les 13 De Zoon wint</a:t>
            </a:r>
            <a:endParaRPr lang="nl-NL" sz="2800" b="1" dirty="0">
              <a:solidFill>
                <a:schemeClr val="tx2">
                  <a:lumMod val="60000"/>
                  <a:lumOff val="40000"/>
                </a:schemeClr>
              </a:solidFill>
              <a:ea typeface="+mj-ea"/>
            </a:endParaRPr>
          </a:p>
        </p:txBody>
      </p:sp>
      <p:pic>
        <p:nvPicPr>
          <p:cNvPr id="18436"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kstvak 7"/>
          <p:cNvSpPr txBox="1">
            <a:spLocks noChangeArrowheads="1"/>
          </p:cNvSpPr>
          <p:nvPr/>
        </p:nvSpPr>
        <p:spPr bwMode="auto">
          <a:xfrm>
            <a:off x="395536" y="332656"/>
            <a:ext cx="8424936" cy="4780989"/>
          </a:xfrm>
          <a:prstGeom prst="rect">
            <a:avLst/>
          </a:prstGeom>
          <a:noFill/>
          <a:ln w="9525">
            <a:noFill/>
            <a:miter lim="800000"/>
            <a:headEnd/>
            <a:tailEnd/>
          </a:ln>
        </p:spPr>
        <p:txBody>
          <a:bodyPr wrap="square">
            <a:spAutoFit/>
          </a:bodyPr>
          <a:lstStyle/>
          <a:p>
            <a:r>
              <a:rPr lang="nl-NL" sz="2000" b="1" dirty="0"/>
              <a:t>Romeinen 8: </a:t>
            </a:r>
            <a:r>
              <a:rPr lang="nl-NL" sz="2000" b="1" dirty="0" smtClean="0"/>
              <a:t>31-39</a:t>
            </a:r>
            <a:r>
              <a:rPr lang="nl-NL" sz="2000" dirty="0"/>
              <a:t/>
            </a:r>
            <a:br>
              <a:rPr lang="nl-NL" sz="2000" dirty="0"/>
            </a:br>
            <a:r>
              <a:rPr lang="nl-NL" sz="2000" dirty="0"/>
              <a:t>31 Wat moeten wij hier verder over zeggen? Als God voor ons is, wie kan dan tegen ons zijn? 32 Zal hij, die zijn eigen Zoon niet heeft gespaard, maar hem omwille van ons allen heeft prijsgegeven, ons met hem niet alles schenken? 33 Wie zal Gods uitverkorenen aanklagen? God zelf spreekt hen vrij. 34 Wie zal hen veroordelen? Christus Jezus, die gestorven is, meer nog, die is opgewekt en aan de rechterhand van God zit, pleit voor ons. 35 Wat zal ons scheiden van de liefde van Christus? Tegenspoed, ellende of vervolging, honger of armoede, gevaar of het zwaard?</a:t>
            </a:r>
            <a:endParaRPr lang="nl-NL" sz="2000" b="1" dirty="0"/>
          </a:p>
          <a:p>
            <a:r>
              <a:rPr lang="nl-NL" sz="2000" dirty="0"/>
              <a:t>36 Er staat geschreven: </a:t>
            </a:r>
            <a:r>
              <a:rPr lang="ja-JP" altLang="nl-NL" sz="2000" dirty="0"/>
              <a:t>‘</a:t>
            </a:r>
            <a:r>
              <a:rPr lang="nl-NL" altLang="ja-JP" sz="2000" dirty="0"/>
              <a:t>Om u worden wij dag na dag gedood en afgevoerd als schapen voor de slacht.</a:t>
            </a:r>
            <a:r>
              <a:rPr lang="ja-JP" altLang="nl-NL" sz="2000" dirty="0"/>
              <a:t>’</a:t>
            </a:r>
            <a:r>
              <a:rPr lang="nl-NL" altLang="ja-JP" sz="2000" dirty="0"/>
              <a:t> 37 Maar wij zegevieren in dit alles glansrijk dankzij hem die ons heeft liefgehad. </a:t>
            </a:r>
            <a:r>
              <a:rPr lang="nl-NL" sz="2000" dirty="0" smtClean="0"/>
              <a:t>38 Ik ben ervan overtuigd dat dood noch leven, engelen noch machten noch krachten, heden noch toekomst, 39 hoogte noch diepte, of wat er ook maar in de schepping is, ons zal kunnen scheiden van de liefde van God, die hij ons gegeven heeft in Christus Jezus, onze Heer.</a:t>
            </a:r>
            <a:endParaRPr lang="nl-NL" altLang="ja-JP" sz="2000" dirty="0"/>
          </a:p>
        </p:txBody>
      </p:sp>
      <p:sp>
        <p:nvSpPr>
          <p:cNvPr id="7" name="Titel 1"/>
          <p:cNvSpPr>
            <a:spLocks noGrp="1"/>
          </p:cNvSpPr>
          <p:nvPr>
            <p:ph type="ctrTitle"/>
          </p:nvPr>
        </p:nvSpPr>
        <p:spPr>
          <a:xfrm>
            <a:off x="3923928" y="6093296"/>
            <a:ext cx="3527425" cy="549275"/>
          </a:xfrm>
        </p:spPr>
        <p:txBody>
          <a:bodyPr rtlCol="0">
            <a:normAutofit/>
          </a:bodyPr>
          <a:lstStyle/>
          <a:p>
            <a:pPr eaLnBrk="1" fontAlgn="auto" hangingPunct="1">
              <a:spcAft>
                <a:spcPts val="0"/>
              </a:spcAft>
              <a:defRPr/>
            </a:pPr>
            <a:r>
              <a:rPr lang="nl-NL" sz="2800" b="1" dirty="0" smtClean="0">
                <a:solidFill>
                  <a:schemeClr val="tx2">
                    <a:lumMod val="60000"/>
                    <a:lumOff val="40000"/>
                  </a:schemeClr>
                </a:solidFill>
                <a:ea typeface="+mj-ea"/>
              </a:rPr>
              <a:t>Les 13 De Zoon wint</a:t>
            </a:r>
            <a:endParaRPr lang="nl-NL" sz="2800" b="1" dirty="0">
              <a:solidFill>
                <a:schemeClr val="tx2">
                  <a:lumMod val="60000"/>
                  <a:lumOff val="40000"/>
                </a:schemeClr>
              </a:solidFill>
              <a:ea typeface="+mj-ea"/>
            </a:endParaRPr>
          </a:p>
        </p:txBody>
      </p:sp>
      <p:pic>
        <p:nvPicPr>
          <p:cNvPr id="19459"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7092280" y="5157192"/>
            <a:ext cx="1873250" cy="1511300"/>
          </a:xfrm>
          <a:prstGeom prst="rect">
            <a:avLst/>
          </a:prstGeom>
          <a:noFill/>
          <a:ln w="9525">
            <a:noFill/>
            <a:miter lim="800000"/>
            <a:headEnd/>
            <a:tailEnd/>
          </a:ln>
        </p:spPr>
      </p:pic>
      <p:pic>
        <p:nvPicPr>
          <p:cNvPr id="19460" name="Afbeelding 5"/>
          <p:cNvPicPr>
            <a:picLocks noChangeAspect="1"/>
          </p:cNvPicPr>
          <p:nvPr/>
        </p:nvPicPr>
        <p:blipFill>
          <a:blip r:embed="rId3" cstate="print"/>
          <a:srcRect/>
          <a:stretch>
            <a:fillRect/>
          </a:stretch>
        </p:blipFill>
        <p:spPr bwMode="auto">
          <a:xfrm>
            <a:off x="179389" y="5195198"/>
            <a:ext cx="1008236" cy="154215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1259632" y="3573016"/>
            <a:ext cx="6624736" cy="707886"/>
          </a:xfrm>
          <a:prstGeom prst="rect">
            <a:avLst/>
          </a:prstGeom>
          <a:noFill/>
          <a:ln w="9525">
            <a:noFill/>
            <a:miter lim="800000"/>
            <a:headEnd/>
            <a:tailEnd/>
          </a:ln>
        </p:spPr>
        <p:txBody>
          <a:bodyPr wrap="square">
            <a:spAutoFit/>
          </a:bodyPr>
          <a:lstStyle/>
          <a:p>
            <a:pPr algn="ctr"/>
            <a:r>
              <a:rPr lang="nl-NL" sz="4000" b="1" dirty="0" smtClean="0"/>
              <a:t>Overwinningsfeest</a:t>
            </a:r>
            <a:endParaRPr lang="nl-NL" sz="4000" b="1" dirty="0"/>
          </a:p>
        </p:txBody>
      </p:sp>
      <p:pic>
        <p:nvPicPr>
          <p:cNvPr id="14338"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39750" y="333375"/>
            <a:ext cx="3384178" cy="2730286"/>
          </a:xfrm>
          <a:prstGeom prst="rect">
            <a:avLst/>
          </a:prstGeom>
          <a:noFill/>
          <a:ln w="9525">
            <a:noFill/>
            <a:miter lim="800000"/>
            <a:headEnd/>
            <a:tailEnd/>
          </a:ln>
        </p:spPr>
      </p:pic>
      <p:sp>
        <p:nvSpPr>
          <p:cNvPr id="9" name="Titel 1"/>
          <p:cNvSpPr>
            <a:spLocks noGrp="1"/>
          </p:cNvSpPr>
          <p:nvPr>
            <p:ph type="ctrTitle"/>
          </p:nvPr>
        </p:nvSpPr>
        <p:spPr>
          <a:xfrm>
            <a:off x="5148263" y="476250"/>
            <a:ext cx="3527425" cy="549275"/>
          </a:xfrm>
        </p:spPr>
        <p:txBody>
          <a:bodyPr rtlCol="0">
            <a:normAutofit/>
          </a:bodyPr>
          <a:lstStyle/>
          <a:p>
            <a:pPr eaLnBrk="1" fontAlgn="auto" hangingPunct="1">
              <a:spcAft>
                <a:spcPts val="0"/>
              </a:spcAft>
              <a:defRPr/>
            </a:pPr>
            <a:r>
              <a:rPr lang="nl-NL" sz="2800" b="1" dirty="0" smtClean="0">
                <a:solidFill>
                  <a:schemeClr val="tx2">
                    <a:lumMod val="60000"/>
                    <a:lumOff val="40000"/>
                  </a:schemeClr>
                </a:solidFill>
                <a:ea typeface="+mj-ea"/>
              </a:rPr>
              <a:t>Les 13 De Zoon wint</a:t>
            </a:r>
            <a:endParaRPr lang="nl-NL" sz="2800" b="1" dirty="0">
              <a:solidFill>
                <a:schemeClr val="tx2">
                  <a:lumMod val="60000"/>
                  <a:lumOff val="40000"/>
                </a:schemeClr>
              </a:solidFill>
              <a:ea typeface="+mj-ea"/>
            </a:endParaRP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1259632" y="3573016"/>
            <a:ext cx="6624736" cy="707886"/>
          </a:xfrm>
          <a:prstGeom prst="rect">
            <a:avLst/>
          </a:prstGeom>
          <a:noFill/>
          <a:ln w="9525">
            <a:noFill/>
            <a:miter lim="800000"/>
            <a:headEnd/>
            <a:tailEnd/>
          </a:ln>
        </p:spPr>
        <p:txBody>
          <a:bodyPr wrap="square">
            <a:spAutoFit/>
          </a:bodyPr>
          <a:lstStyle/>
          <a:p>
            <a:pPr algn="ctr"/>
            <a:r>
              <a:rPr lang="nl-NL" sz="4000" b="1" dirty="0" smtClean="0"/>
              <a:t>Duivel</a:t>
            </a:r>
            <a:endParaRPr lang="nl-NL" sz="4000" b="1" dirty="0"/>
          </a:p>
        </p:txBody>
      </p:sp>
      <p:pic>
        <p:nvPicPr>
          <p:cNvPr id="14338"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39750" y="333375"/>
            <a:ext cx="3384178" cy="2730286"/>
          </a:xfrm>
          <a:prstGeom prst="rect">
            <a:avLst/>
          </a:prstGeom>
          <a:noFill/>
          <a:ln w="9525">
            <a:noFill/>
            <a:miter lim="800000"/>
            <a:headEnd/>
            <a:tailEnd/>
          </a:ln>
        </p:spPr>
      </p:pic>
      <p:sp>
        <p:nvSpPr>
          <p:cNvPr id="9" name="Titel 1"/>
          <p:cNvSpPr>
            <a:spLocks noGrp="1"/>
          </p:cNvSpPr>
          <p:nvPr>
            <p:ph type="ctrTitle"/>
          </p:nvPr>
        </p:nvSpPr>
        <p:spPr>
          <a:xfrm>
            <a:off x="5148263" y="476250"/>
            <a:ext cx="3527425" cy="549275"/>
          </a:xfrm>
        </p:spPr>
        <p:txBody>
          <a:bodyPr rtlCol="0">
            <a:normAutofit/>
          </a:bodyPr>
          <a:lstStyle/>
          <a:p>
            <a:pPr eaLnBrk="1" fontAlgn="auto" hangingPunct="1">
              <a:spcAft>
                <a:spcPts val="0"/>
              </a:spcAft>
              <a:defRPr/>
            </a:pPr>
            <a:r>
              <a:rPr lang="nl-NL" sz="2800" b="1" dirty="0" smtClean="0">
                <a:solidFill>
                  <a:schemeClr val="tx2">
                    <a:lumMod val="60000"/>
                    <a:lumOff val="40000"/>
                  </a:schemeClr>
                </a:solidFill>
                <a:ea typeface="+mj-ea"/>
              </a:rPr>
              <a:t>Les 13 De Zoon wint</a:t>
            </a:r>
            <a:endParaRPr lang="nl-NL" sz="2800" b="1" dirty="0">
              <a:solidFill>
                <a:schemeClr val="tx2">
                  <a:lumMod val="60000"/>
                  <a:lumOff val="40000"/>
                </a:schemeClr>
              </a:solidFill>
              <a:ea typeface="+mj-ea"/>
            </a:endParaRP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827584" y="836712"/>
            <a:ext cx="7416824" cy="2308324"/>
          </a:xfrm>
          <a:prstGeom prst="rect">
            <a:avLst/>
          </a:prstGeom>
          <a:noFill/>
          <a:ln w="9525">
            <a:noFill/>
            <a:miter lim="800000"/>
            <a:headEnd/>
            <a:tailEnd/>
          </a:ln>
        </p:spPr>
        <p:txBody>
          <a:bodyPr wrap="square">
            <a:spAutoFit/>
          </a:bodyPr>
          <a:lstStyle/>
          <a:p>
            <a:r>
              <a:rPr lang="nl-NL" sz="2400" b="1" dirty="0" smtClean="0"/>
              <a:t>Deuteronomium 8: 2</a:t>
            </a:r>
          </a:p>
          <a:p>
            <a:r>
              <a:rPr lang="nl-NL" sz="2400" dirty="0"/>
              <a:t>Denk aan de tocht die de HEER, uw God, u door de woestijn heeft laten maken, veertig jaar lang. Hij wilde u zijn macht laten voelen en u op de proef stellen, om te ontdekken wat er in uw hart leefde: gehoorzaamheid aan zijn geboden of niet. </a:t>
            </a:r>
          </a:p>
        </p:txBody>
      </p:sp>
      <p:pic>
        <p:nvPicPr>
          <p:cNvPr id="14338"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300192" y="4514002"/>
            <a:ext cx="2664098" cy="2149340"/>
          </a:xfrm>
          <a:prstGeom prst="rect">
            <a:avLst/>
          </a:prstGeom>
          <a:noFill/>
          <a:ln w="9525">
            <a:noFill/>
            <a:miter lim="800000"/>
            <a:headEnd/>
            <a:tailEnd/>
          </a:ln>
        </p:spPr>
      </p:pic>
      <p:sp>
        <p:nvSpPr>
          <p:cNvPr id="9" name="Titel 1"/>
          <p:cNvSpPr>
            <a:spLocks noGrp="1"/>
          </p:cNvSpPr>
          <p:nvPr>
            <p:ph type="ctrTitle"/>
          </p:nvPr>
        </p:nvSpPr>
        <p:spPr>
          <a:xfrm>
            <a:off x="2987824" y="6093296"/>
            <a:ext cx="3527425" cy="549275"/>
          </a:xfrm>
        </p:spPr>
        <p:txBody>
          <a:bodyPr rtlCol="0">
            <a:normAutofit/>
          </a:bodyPr>
          <a:lstStyle/>
          <a:p>
            <a:pPr eaLnBrk="1" fontAlgn="auto" hangingPunct="1">
              <a:spcAft>
                <a:spcPts val="0"/>
              </a:spcAft>
              <a:defRPr/>
            </a:pPr>
            <a:r>
              <a:rPr lang="nl-NL" sz="2800" b="1" dirty="0" smtClean="0">
                <a:solidFill>
                  <a:schemeClr val="tx2">
                    <a:lumMod val="60000"/>
                    <a:lumOff val="40000"/>
                  </a:schemeClr>
                </a:solidFill>
                <a:ea typeface="+mj-ea"/>
              </a:rPr>
              <a:t>Les 13 De Zoon wint</a:t>
            </a:r>
            <a:endParaRPr lang="nl-NL" sz="2800" b="1" dirty="0">
              <a:solidFill>
                <a:schemeClr val="tx2">
                  <a:lumMod val="60000"/>
                  <a:lumOff val="40000"/>
                </a:schemeClr>
              </a:solidFill>
              <a:ea typeface="+mj-ea"/>
            </a:endParaRP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kstvak 7"/>
          <p:cNvSpPr txBox="1">
            <a:spLocks noChangeArrowheads="1"/>
          </p:cNvSpPr>
          <p:nvPr/>
        </p:nvSpPr>
        <p:spPr bwMode="auto">
          <a:xfrm>
            <a:off x="539553" y="476672"/>
            <a:ext cx="8083748" cy="3816429"/>
          </a:xfrm>
          <a:prstGeom prst="rect">
            <a:avLst/>
          </a:prstGeom>
          <a:noFill/>
          <a:ln w="9525">
            <a:noFill/>
            <a:miter lim="800000"/>
            <a:headEnd/>
            <a:tailEnd/>
          </a:ln>
        </p:spPr>
        <p:txBody>
          <a:bodyPr wrap="square">
            <a:spAutoFit/>
          </a:bodyPr>
          <a:lstStyle/>
          <a:p>
            <a:r>
              <a:rPr lang="nl-NL" sz="2200" b="1" dirty="0"/>
              <a:t>Matteüs </a:t>
            </a:r>
            <a:r>
              <a:rPr lang="nl-NL" sz="2200" b="1" dirty="0" smtClean="0"/>
              <a:t>4: 1-11</a:t>
            </a:r>
            <a:endParaRPr lang="nl-NL" sz="2200" b="1" dirty="0"/>
          </a:p>
          <a:p>
            <a:r>
              <a:rPr lang="nl-NL" sz="2200" dirty="0"/>
              <a:t>1 Daarna werd Jezus door de Geest meegevoerd naar de woestijn om door de duivel op de proef gesteld te worden. 2 Nadat hij veertig dagen en veertig nachten had gevast, had hij grote honger. 3 Nu kwam de </a:t>
            </a:r>
            <a:r>
              <a:rPr lang="nl-NL" sz="2200" dirty="0" err="1"/>
              <a:t>beproever</a:t>
            </a:r>
            <a:r>
              <a:rPr lang="nl-NL" sz="2200" dirty="0"/>
              <a:t> naar hem toe en zei: </a:t>
            </a:r>
            <a:r>
              <a:rPr lang="ja-JP" altLang="nl-NL" sz="2200" dirty="0"/>
              <a:t>‘</a:t>
            </a:r>
            <a:r>
              <a:rPr lang="nl-NL" altLang="ja-JP" sz="2200" dirty="0"/>
              <a:t>Als u de Zoon van God bent, beveel dan die stenen in broden te veranderen.</a:t>
            </a:r>
            <a:r>
              <a:rPr lang="ja-JP" altLang="nl-NL" sz="2200" dirty="0"/>
              <a:t>’</a:t>
            </a:r>
            <a:r>
              <a:rPr lang="nl-NL" altLang="ja-JP" sz="2200" dirty="0"/>
              <a:t> 4 Maar Jezus gaf hem ten antwoord: </a:t>
            </a:r>
            <a:r>
              <a:rPr lang="ja-JP" altLang="nl-NL" sz="2200" dirty="0"/>
              <a:t>‘</a:t>
            </a:r>
            <a:r>
              <a:rPr lang="nl-NL" altLang="ja-JP" sz="2200" dirty="0"/>
              <a:t>Er staat geschreven: </a:t>
            </a:r>
            <a:r>
              <a:rPr lang="ja-JP" altLang="nl-NL" sz="2200" dirty="0"/>
              <a:t>“</a:t>
            </a:r>
            <a:r>
              <a:rPr lang="nl-NL" altLang="ja-JP" sz="2200" dirty="0"/>
              <a:t>De mens leeft niet van brood alleen, maar van ieder woord dat klinkt uit de mond van God.</a:t>
            </a:r>
            <a:r>
              <a:rPr lang="ja-JP" altLang="nl-NL" sz="2200" dirty="0"/>
              <a:t>”’</a:t>
            </a:r>
            <a:r>
              <a:rPr lang="nl-NL" altLang="ja-JP" sz="2200" dirty="0"/>
              <a:t> 5 Vervolgens nam de duivel hem mee naar de heilige stad en zette hem op het hoogste punt van de tempel. 6 Hij zei tegen hem: </a:t>
            </a:r>
            <a:r>
              <a:rPr lang="ja-JP" altLang="nl-NL" sz="2200" dirty="0"/>
              <a:t>‘</a:t>
            </a:r>
            <a:r>
              <a:rPr lang="nl-NL" altLang="ja-JP" sz="2200" dirty="0"/>
              <a:t>Als u de Zoon van God bent, spring dan naar beneden. </a:t>
            </a:r>
          </a:p>
        </p:txBody>
      </p:sp>
      <p:pic>
        <p:nvPicPr>
          <p:cNvPr id="15362"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7092280" y="5157192"/>
            <a:ext cx="1873250" cy="1511300"/>
          </a:xfrm>
          <a:prstGeom prst="rect">
            <a:avLst/>
          </a:prstGeom>
          <a:noFill/>
          <a:ln w="9525">
            <a:noFill/>
            <a:miter lim="800000"/>
            <a:headEnd/>
            <a:tailEnd/>
          </a:ln>
        </p:spPr>
      </p:pic>
      <p:sp>
        <p:nvSpPr>
          <p:cNvPr id="10" name="Titel 1"/>
          <p:cNvSpPr>
            <a:spLocks noGrp="1"/>
          </p:cNvSpPr>
          <p:nvPr>
            <p:ph type="ctrTitle"/>
          </p:nvPr>
        </p:nvSpPr>
        <p:spPr>
          <a:xfrm>
            <a:off x="3851920" y="6093296"/>
            <a:ext cx="3527425" cy="549275"/>
          </a:xfrm>
        </p:spPr>
        <p:txBody>
          <a:bodyPr rtlCol="0">
            <a:normAutofit/>
          </a:bodyPr>
          <a:lstStyle/>
          <a:p>
            <a:pPr eaLnBrk="1" fontAlgn="auto" hangingPunct="1">
              <a:spcAft>
                <a:spcPts val="0"/>
              </a:spcAft>
              <a:defRPr/>
            </a:pPr>
            <a:r>
              <a:rPr lang="nl-NL" sz="2800" b="1" dirty="0" smtClean="0">
                <a:solidFill>
                  <a:schemeClr val="tx2">
                    <a:lumMod val="60000"/>
                    <a:lumOff val="40000"/>
                  </a:schemeClr>
                </a:solidFill>
                <a:ea typeface="+mj-ea"/>
              </a:rPr>
              <a:t>Les 13 De Zoon wint</a:t>
            </a:r>
            <a:endParaRPr lang="nl-NL" sz="2800" b="1" dirty="0">
              <a:solidFill>
                <a:schemeClr val="tx2">
                  <a:lumMod val="60000"/>
                  <a:lumOff val="40000"/>
                </a:schemeClr>
              </a:solidFill>
              <a:ea typeface="+mj-ea"/>
            </a:endParaRPr>
          </a:p>
        </p:txBody>
      </p:sp>
      <p:pic>
        <p:nvPicPr>
          <p:cNvPr id="15364"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kstvak 7"/>
          <p:cNvSpPr txBox="1">
            <a:spLocks noChangeArrowheads="1"/>
          </p:cNvSpPr>
          <p:nvPr/>
        </p:nvSpPr>
        <p:spPr bwMode="auto">
          <a:xfrm>
            <a:off x="611560" y="620688"/>
            <a:ext cx="7868865" cy="3477875"/>
          </a:xfrm>
          <a:prstGeom prst="rect">
            <a:avLst/>
          </a:prstGeom>
          <a:noFill/>
          <a:ln w="9525">
            <a:noFill/>
            <a:miter lim="800000"/>
            <a:headEnd/>
            <a:tailEnd/>
          </a:ln>
        </p:spPr>
        <p:txBody>
          <a:bodyPr wrap="square">
            <a:spAutoFit/>
          </a:bodyPr>
          <a:lstStyle/>
          <a:p>
            <a:r>
              <a:rPr lang="nl-NL" sz="2200" dirty="0" smtClean="0"/>
              <a:t>Want </a:t>
            </a:r>
            <a:r>
              <a:rPr lang="nl-NL" sz="2200" dirty="0"/>
              <a:t>er staat geschreven: </a:t>
            </a:r>
            <a:r>
              <a:rPr lang="ja-JP" altLang="nl-NL" sz="2200" dirty="0"/>
              <a:t>“</a:t>
            </a:r>
            <a:r>
              <a:rPr lang="nl-NL" altLang="ja-JP" sz="2200" dirty="0"/>
              <a:t>Zijn engelen zal hij opdracht geven om u op hun handen te dragen, zodat u uw voet niet zult stoten aan een steen.</a:t>
            </a:r>
            <a:r>
              <a:rPr lang="ja-JP" altLang="nl-NL" sz="2200" dirty="0"/>
              <a:t>”’</a:t>
            </a:r>
            <a:r>
              <a:rPr lang="nl-NL" altLang="ja-JP" sz="2200" dirty="0"/>
              <a:t> 7 Jezus antwoordde: </a:t>
            </a:r>
            <a:r>
              <a:rPr lang="ja-JP" altLang="nl-NL" sz="2200" dirty="0"/>
              <a:t>‘</a:t>
            </a:r>
            <a:r>
              <a:rPr lang="nl-NL" altLang="ja-JP" sz="2200" dirty="0"/>
              <a:t>Er staat ook geschreven: </a:t>
            </a:r>
            <a:r>
              <a:rPr lang="ja-JP" altLang="nl-NL" sz="2200" dirty="0"/>
              <a:t>“</a:t>
            </a:r>
            <a:r>
              <a:rPr lang="nl-NL" altLang="ja-JP" sz="2200" dirty="0"/>
              <a:t>Stel de Heer, uw God, niet op de proef.</a:t>
            </a:r>
            <a:r>
              <a:rPr lang="ja-JP" altLang="nl-NL" sz="2200" dirty="0"/>
              <a:t>”’</a:t>
            </a:r>
            <a:r>
              <a:rPr lang="nl-NL" altLang="ja-JP" sz="2200" dirty="0"/>
              <a:t> 8 De duivel nam hem opnieuw mee, nu naar een zeer hoge berg. Hij toonde hem alle koninkrijken van de wereld in al hun pracht 9 en zei: </a:t>
            </a:r>
            <a:r>
              <a:rPr lang="ja-JP" altLang="nl-NL" sz="2200" dirty="0"/>
              <a:t>‘</a:t>
            </a:r>
            <a:r>
              <a:rPr lang="nl-NL" altLang="ja-JP" sz="2200" dirty="0"/>
              <a:t>Dit alles zal ik u geven als u voor mij neervalt en mij aanbidt.</a:t>
            </a:r>
            <a:r>
              <a:rPr lang="ja-JP" altLang="nl-NL" sz="2200" dirty="0"/>
              <a:t>’</a:t>
            </a:r>
            <a:r>
              <a:rPr lang="nl-NL" altLang="ja-JP" sz="2200" dirty="0"/>
              <a:t> 10 Daarop zei Jezus tegen hem: </a:t>
            </a:r>
            <a:r>
              <a:rPr lang="ja-JP" altLang="nl-NL" sz="2200" dirty="0"/>
              <a:t>‘</a:t>
            </a:r>
            <a:r>
              <a:rPr lang="nl-NL" altLang="ja-JP" sz="2200" dirty="0"/>
              <a:t>Ga weg, Satan! Want er staat geschreven: </a:t>
            </a:r>
            <a:r>
              <a:rPr lang="ja-JP" altLang="nl-NL" sz="2200" dirty="0"/>
              <a:t>“</a:t>
            </a:r>
            <a:r>
              <a:rPr lang="nl-NL" altLang="ja-JP" sz="2200" dirty="0"/>
              <a:t>Aanbid de Heer, uw God, vereer alleen hem.</a:t>
            </a:r>
            <a:r>
              <a:rPr lang="ja-JP" altLang="nl-NL" sz="2200" dirty="0"/>
              <a:t>”’</a:t>
            </a:r>
            <a:r>
              <a:rPr lang="nl-NL" altLang="ja-JP" sz="2200" dirty="0"/>
              <a:t> 11 Daarna liet de duivel hem met rust, en meteen kwamen er engelen om voor hem te zorgen. </a:t>
            </a:r>
            <a:endParaRPr lang="nl-NL" sz="2200" dirty="0"/>
          </a:p>
        </p:txBody>
      </p:sp>
      <p:pic>
        <p:nvPicPr>
          <p:cNvPr id="16386"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7020272" y="5157192"/>
            <a:ext cx="1873250" cy="1511300"/>
          </a:xfrm>
          <a:prstGeom prst="rect">
            <a:avLst/>
          </a:prstGeom>
          <a:noFill/>
          <a:ln w="9525">
            <a:noFill/>
            <a:miter lim="800000"/>
            <a:headEnd/>
            <a:tailEnd/>
          </a:ln>
        </p:spPr>
      </p:pic>
      <p:sp>
        <p:nvSpPr>
          <p:cNvPr id="11" name="Titel 1"/>
          <p:cNvSpPr>
            <a:spLocks noGrp="1"/>
          </p:cNvSpPr>
          <p:nvPr>
            <p:ph type="ctrTitle"/>
          </p:nvPr>
        </p:nvSpPr>
        <p:spPr>
          <a:xfrm>
            <a:off x="3779912" y="6093296"/>
            <a:ext cx="3527425" cy="549275"/>
          </a:xfrm>
        </p:spPr>
        <p:txBody>
          <a:bodyPr rtlCol="0">
            <a:normAutofit/>
          </a:bodyPr>
          <a:lstStyle/>
          <a:p>
            <a:pPr eaLnBrk="1" fontAlgn="auto" hangingPunct="1">
              <a:spcAft>
                <a:spcPts val="0"/>
              </a:spcAft>
              <a:defRPr/>
            </a:pPr>
            <a:r>
              <a:rPr lang="nl-NL" sz="2800" b="1" dirty="0" smtClean="0">
                <a:solidFill>
                  <a:schemeClr val="tx2">
                    <a:lumMod val="60000"/>
                    <a:lumOff val="40000"/>
                  </a:schemeClr>
                </a:solidFill>
                <a:ea typeface="+mj-ea"/>
              </a:rPr>
              <a:t>Les 13 De Zoon wint</a:t>
            </a:r>
            <a:endParaRPr lang="nl-NL" sz="2800" b="1" dirty="0">
              <a:solidFill>
                <a:schemeClr val="tx2">
                  <a:lumMod val="60000"/>
                  <a:lumOff val="40000"/>
                </a:schemeClr>
              </a:solidFill>
              <a:ea typeface="+mj-ea"/>
            </a:endParaRPr>
          </a:p>
        </p:txBody>
      </p:sp>
      <p:pic>
        <p:nvPicPr>
          <p:cNvPr id="16388"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827584" y="836712"/>
            <a:ext cx="7416824" cy="1938992"/>
          </a:xfrm>
          <a:prstGeom prst="rect">
            <a:avLst/>
          </a:prstGeom>
          <a:noFill/>
          <a:ln w="9525">
            <a:noFill/>
            <a:miter lim="800000"/>
            <a:headEnd/>
            <a:tailEnd/>
          </a:ln>
        </p:spPr>
        <p:txBody>
          <a:bodyPr wrap="square">
            <a:spAutoFit/>
          </a:bodyPr>
          <a:lstStyle/>
          <a:p>
            <a:r>
              <a:rPr lang="nl-NL" sz="2400" b="1" dirty="0" smtClean="0"/>
              <a:t>Jakobus 1: 2 en 3</a:t>
            </a:r>
          </a:p>
          <a:p>
            <a:r>
              <a:rPr lang="nl-NL" sz="2400" dirty="0" smtClean="0"/>
              <a:t>2 Het moet u tot grote blijdschap stemmen, broeders en zusters, als u allerlei beproevingen ondergaat. </a:t>
            </a:r>
          </a:p>
          <a:p>
            <a:r>
              <a:rPr lang="nl-NL" sz="2400" dirty="0" smtClean="0"/>
              <a:t>3 Want u weet: wanneer uw geloof op de proef wordt gesteld, leidt dat tot standvastigheid. </a:t>
            </a:r>
            <a:r>
              <a:rPr lang="nl-NL" sz="2400" dirty="0"/>
              <a:t> </a:t>
            </a:r>
          </a:p>
        </p:txBody>
      </p:sp>
      <p:pic>
        <p:nvPicPr>
          <p:cNvPr id="14338"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300192" y="4514002"/>
            <a:ext cx="2664098" cy="2149340"/>
          </a:xfrm>
          <a:prstGeom prst="rect">
            <a:avLst/>
          </a:prstGeom>
          <a:noFill/>
          <a:ln w="9525">
            <a:noFill/>
            <a:miter lim="800000"/>
            <a:headEnd/>
            <a:tailEnd/>
          </a:ln>
        </p:spPr>
      </p:pic>
      <p:sp>
        <p:nvSpPr>
          <p:cNvPr id="9" name="Titel 1"/>
          <p:cNvSpPr>
            <a:spLocks noGrp="1"/>
          </p:cNvSpPr>
          <p:nvPr>
            <p:ph type="ctrTitle"/>
          </p:nvPr>
        </p:nvSpPr>
        <p:spPr>
          <a:xfrm>
            <a:off x="2987824" y="6093296"/>
            <a:ext cx="3527425" cy="549275"/>
          </a:xfrm>
        </p:spPr>
        <p:txBody>
          <a:bodyPr rtlCol="0">
            <a:normAutofit/>
          </a:bodyPr>
          <a:lstStyle/>
          <a:p>
            <a:pPr eaLnBrk="1" fontAlgn="auto" hangingPunct="1">
              <a:spcAft>
                <a:spcPts val="0"/>
              </a:spcAft>
              <a:defRPr/>
            </a:pPr>
            <a:r>
              <a:rPr lang="nl-NL" sz="2800" b="1" dirty="0" smtClean="0">
                <a:solidFill>
                  <a:schemeClr val="tx2">
                    <a:lumMod val="60000"/>
                    <a:lumOff val="40000"/>
                  </a:schemeClr>
                </a:solidFill>
                <a:ea typeface="+mj-ea"/>
              </a:rPr>
              <a:t>Les 13 De Zoon wint</a:t>
            </a:r>
            <a:endParaRPr lang="nl-NL" sz="2800" b="1" dirty="0">
              <a:solidFill>
                <a:schemeClr val="tx2">
                  <a:lumMod val="60000"/>
                  <a:lumOff val="40000"/>
                </a:schemeClr>
              </a:solidFill>
              <a:ea typeface="+mj-ea"/>
            </a:endParaRP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1259632" y="3573016"/>
            <a:ext cx="6624736" cy="707886"/>
          </a:xfrm>
          <a:prstGeom prst="rect">
            <a:avLst/>
          </a:prstGeom>
          <a:noFill/>
          <a:ln w="9525">
            <a:noFill/>
            <a:miter lim="800000"/>
            <a:headEnd/>
            <a:tailEnd/>
          </a:ln>
        </p:spPr>
        <p:txBody>
          <a:bodyPr wrap="square">
            <a:spAutoFit/>
          </a:bodyPr>
          <a:lstStyle/>
          <a:p>
            <a:pPr algn="ctr"/>
            <a:r>
              <a:rPr lang="nl-NL" sz="4000" b="1" dirty="0" smtClean="0"/>
              <a:t>Dood</a:t>
            </a:r>
            <a:endParaRPr lang="nl-NL" sz="4000" b="1" dirty="0"/>
          </a:p>
        </p:txBody>
      </p:sp>
      <p:pic>
        <p:nvPicPr>
          <p:cNvPr id="14338"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39750" y="333375"/>
            <a:ext cx="3384178" cy="2730286"/>
          </a:xfrm>
          <a:prstGeom prst="rect">
            <a:avLst/>
          </a:prstGeom>
          <a:noFill/>
          <a:ln w="9525">
            <a:noFill/>
            <a:miter lim="800000"/>
            <a:headEnd/>
            <a:tailEnd/>
          </a:ln>
        </p:spPr>
      </p:pic>
      <p:sp>
        <p:nvSpPr>
          <p:cNvPr id="9" name="Titel 1"/>
          <p:cNvSpPr>
            <a:spLocks noGrp="1"/>
          </p:cNvSpPr>
          <p:nvPr>
            <p:ph type="ctrTitle"/>
          </p:nvPr>
        </p:nvSpPr>
        <p:spPr>
          <a:xfrm>
            <a:off x="5148263" y="476250"/>
            <a:ext cx="3527425" cy="549275"/>
          </a:xfrm>
        </p:spPr>
        <p:txBody>
          <a:bodyPr rtlCol="0">
            <a:normAutofit/>
          </a:bodyPr>
          <a:lstStyle/>
          <a:p>
            <a:pPr eaLnBrk="1" fontAlgn="auto" hangingPunct="1">
              <a:spcAft>
                <a:spcPts val="0"/>
              </a:spcAft>
              <a:defRPr/>
            </a:pPr>
            <a:r>
              <a:rPr lang="nl-NL" sz="2800" b="1" dirty="0" smtClean="0">
                <a:solidFill>
                  <a:schemeClr val="tx2">
                    <a:lumMod val="60000"/>
                    <a:lumOff val="40000"/>
                  </a:schemeClr>
                </a:solidFill>
                <a:ea typeface="+mj-ea"/>
              </a:rPr>
              <a:t>Les 13 De Zoon wint</a:t>
            </a:r>
            <a:endParaRPr lang="nl-NL" sz="2800" b="1" dirty="0">
              <a:solidFill>
                <a:schemeClr val="tx2">
                  <a:lumMod val="60000"/>
                  <a:lumOff val="40000"/>
                </a:schemeClr>
              </a:solidFill>
              <a:ea typeface="+mj-ea"/>
            </a:endParaRP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kstvak 7"/>
          <p:cNvSpPr txBox="1">
            <a:spLocks noChangeArrowheads="1"/>
          </p:cNvSpPr>
          <p:nvPr/>
        </p:nvSpPr>
        <p:spPr bwMode="auto">
          <a:xfrm>
            <a:off x="827583" y="476673"/>
            <a:ext cx="7488833" cy="3816429"/>
          </a:xfrm>
          <a:prstGeom prst="rect">
            <a:avLst/>
          </a:prstGeom>
          <a:noFill/>
          <a:ln w="9525">
            <a:noFill/>
            <a:miter lim="800000"/>
            <a:headEnd/>
            <a:tailEnd/>
          </a:ln>
        </p:spPr>
        <p:txBody>
          <a:bodyPr wrap="square">
            <a:spAutoFit/>
          </a:bodyPr>
          <a:lstStyle/>
          <a:p>
            <a:r>
              <a:rPr lang="nl-NL" sz="2200" b="1" dirty="0"/>
              <a:t>Johannes </a:t>
            </a:r>
            <a:r>
              <a:rPr lang="nl-NL" sz="2200" b="1" dirty="0" smtClean="0"/>
              <a:t>11: 21-27</a:t>
            </a:r>
            <a:endParaRPr lang="nl-NL" sz="2200" b="1" dirty="0"/>
          </a:p>
          <a:p>
            <a:r>
              <a:rPr lang="nl-NL" sz="2200" dirty="0" err="1"/>
              <a:t>Marta</a:t>
            </a:r>
            <a:r>
              <a:rPr lang="nl-NL" sz="2200" dirty="0"/>
              <a:t> zei tegen Jezus: </a:t>
            </a:r>
            <a:r>
              <a:rPr lang="nl-NL" sz="2200" dirty="0" smtClean="0"/>
              <a:t>‘</a:t>
            </a:r>
            <a:r>
              <a:rPr lang="nl-NL" altLang="ja-JP" sz="2200" dirty="0" smtClean="0"/>
              <a:t>Als </a:t>
            </a:r>
            <a:r>
              <a:rPr lang="nl-NL" altLang="ja-JP" sz="2200" dirty="0"/>
              <a:t>u hier was geweest, Heer, zou mijn broer niet gestorven zijn. 22 Maar zelfs nu weet ik dat God u alles zal geven wat u vraagt</a:t>
            </a:r>
            <a:r>
              <a:rPr lang="nl-NL" altLang="ja-JP" sz="2200" dirty="0" smtClean="0"/>
              <a:t>.’ </a:t>
            </a:r>
            <a:r>
              <a:rPr lang="nl-NL" altLang="ja-JP" sz="2200" dirty="0"/>
              <a:t>23 Jezus zei: </a:t>
            </a:r>
            <a:r>
              <a:rPr lang="nl-NL" altLang="ja-JP" sz="2200" dirty="0" smtClean="0"/>
              <a:t>‘Je </a:t>
            </a:r>
            <a:r>
              <a:rPr lang="nl-NL" altLang="ja-JP" sz="2200" dirty="0"/>
              <a:t>broer zal uit de dood opstaan</a:t>
            </a:r>
            <a:r>
              <a:rPr lang="nl-NL" altLang="ja-JP" sz="2200" dirty="0" smtClean="0"/>
              <a:t>.’ </a:t>
            </a:r>
            <a:r>
              <a:rPr lang="nl-NL" altLang="ja-JP" sz="2200" dirty="0"/>
              <a:t>24 </a:t>
            </a:r>
            <a:r>
              <a:rPr lang="nl-NL" altLang="ja-JP" sz="2200" dirty="0" smtClean="0"/>
              <a:t>‘Ja,’ </a:t>
            </a:r>
            <a:r>
              <a:rPr lang="nl-NL" altLang="ja-JP" sz="2200" dirty="0"/>
              <a:t>zei </a:t>
            </a:r>
            <a:r>
              <a:rPr lang="nl-NL" altLang="ja-JP" sz="2200" dirty="0" err="1"/>
              <a:t>Marta</a:t>
            </a:r>
            <a:r>
              <a:rPr lang="nl-NL" altLang="ja-JP" sz="2200" dirty="0"/>
              <a:t>, </a:t>
            </a:r>
            <a:r>
              <a:rPr lang="nl-NL" altLang="ja-JP" sz="2200" dirty="0" smtClean="0"/>
              <a:t>‘ik </a:t>
            </a:r>
            <a:r>
              <a:rPr lang="nl-NL" altLang="ja-JP" sz="2200" dirty="0"/>
              <a:t>weet dat hij bij de opstanding op de laatste dag zal opstaan</a:t>
            </a:r>
            <a:r>
              <a:rPr lang="nl-NL" altLang="ja-JP" sz="2200" dirty="0" smtClean="0"/>
              <a:t>.’ </a:t>
            </a:r>
            <a:r>
              <a:rPr lang="nl-NL" altLang="ja-JP" sz="2200" dirty="0"/>
              <a:t>25 Maar Jezus zei: </a:t>
            </a:r>
            <a:r>
              <a:rPr lang="nl-NL" altLang="ja-JP" sz="2200" dirty="0" smtClean="0"/>
              <a:t>‘Ik </a:t>
            </a:r>
            <a:r>
              <a:rPr lang="nl-NL" altLang="ja-JP" sz="2200" dirty="0"/>
              <a:t>ben de opstanding en het leven. Wie in mij gelooft zal leven, ook wanneer hij sterft, 26 en ieder die leeft en in mij gelooft zal nooit sterven. Geloof je dat</a:t>
            </a:r>
            <a:r>
              <a:rPr lang="nl-NL" altLang="ja-JP" sz="2200" dirty="0" smtClean="0"/>
              <a:t>?’ </a:t>
            </a:r>
            <a:r>
              <a:rPr lang="nl-NL" altLang="ja-JP" sz="2200" dirty="0"/>
              <a:t>27 </a:t>
            </a:r>
            <a:r>
              <a:rPr lang="nl-NL" altLang="ja-JP" sz="2200" dirty="0" smtClean="0"/>
              <a:t>‘Ja </a:t>
            </a:r>
            <a:r>
              <a:rPr lang="nl-NL" altLang="ja-JP" sz="2200" dirty="0"/>
              <a:t>Heer</a:t>
            </a:r>
            <a:r>
              <a:rPr lang="nl-NL" altLang="ja-JP" sz="2200" dirty="0" smtClean="0"/>
              <a:t>,’ </a:t>
            </a:r>
            <a:r>
              <a:rPr lang="nl-NL" altLang="ja-JP" sz="2200" dirty="0"/>
              <a:t>zei ze, </a:t>
            </a:r>
            <a:r>
              <a:rPr lang="nl-NL" altLang="ja-JP" sz="2200" dirty="0" smtClean="0"/>
              <a:t>‘ik </a:t>
            </a:r>
            <a:r>
              <a:rPr lang="nl-NL" altLang="ja-JP" sz="2200" dirty="0"/>
              <a:t>geloof dat u de </a:t>
            </a:r>
            <a:r>
              <a:rPr lang="nl-NL" altLang="ja-JP" sz="2200" dirty="0" err="1"/>
              <a:t>messias</a:t>
            </a:r>
            <a:r>
              <a:rPr lang="nl-NL" altLang="ja-JP" sz="2200" dirty="0"/>
              <a:t> bent, de Zoon van God die naar de wereld zou komen</a:t>
            </a:r>
            <a:r>
              <a:rPr lang="nl-NL" altLang="ja-JP" sz="2200" dirty="0" smtClean="0"/>
              <a:t>.’ </a:t>
            </a:r>
            <a:endParaRPr lang="nl-NL" sz="2200" dirty="0"/>
          </a:p>
        </p:txBody>
      </p:sp>
      <p:pic>
        <p:nvPicPr>
          <p:cNvPr id="17410"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7092280" y="5157192"/>
            <a:ext cx="1873250" cy="1511300"/>
          </a:xfrm>
          <a:prstGeom prst="rect">
            <a:avLst/>
          </a:prstGeom>
          <a:noFill/>
          <a:ln w="9525">
            <a:noFill/>
            <a:miter lim="800000"/>
            <a:headEnd/>
            <a:tailEnd/>
          </a:ln>
        </p:spPr>
      </p:pic>
      <p:sp>
        <p:nvSpPr>
          <p:cNvPr id="11" name="Titel 1"/>
          <p:cNvSpPr>
            <a:spLocks noGrp="1"/>
          </p:cNvSpPr>
          <p:nvPr>
            <p:ph type="ctrTitle"/>
          </p:nvPr>
        </p:nvSpPr>
        <p:spPr>
          <a:xfrm>
            <a:off x="3851920" y="6093296"/>
            <a:ext cx="3527425" cy="549275"/>
          </a:xfrm>
        </p:spPr>
        <p:txBody>
          <a:bodyPr rtlCol="0">
            <a:normAutofit/>
          </a:bodyPr>
          <a:lstStyle/>
          <a:p>
            <a:pPr eaLnBrk="1" fontAlgn="auto" hangingPunct="1">
              <a:spcAft>
                <a:spcPts val="0"/>
              </a:spcAft>
              <a:defRPr/>
            </a:pPr>
            <a:r>
              <a:rPr lang="nl-NL" sz="2800" b="1" dirty="0" smtClean="0">
                <a:solidFill>
                  <a:schemeClr val="tx2">
                    <a:lumMod val="60000"/>
                    <a:lumOff val="40000"/>
                  </a:schemeClr>
                </a:solidFill>
                <a:ea typeface="+mj-ea"/>
              </a:rPr>
              <a:t>Les 13 De Zoon wint</a:t>
            </a:r>
            <a:endParaRPr lang="nl-NL" sz="2800" b="1" dirty="0">
              <a:solidFill>
                <a:schemeClr val="tx2">
                  <a:lumMod val="60000"/>
                  <a:lumOff val="40000"/>
                </a:schemeClr>
              </a:solidFill>
              <a:ea typeface="+mj-ea"/>
            </a:endParaRPr>
          </a:p>
        </p:txBody>
      </p:sp>
      <p:pic>
        <p:nvPicPr>
          <p:cNvPr id="17412"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260</TotalTime>
  <Words>712</Words>
  <Application>Microsoft Office PowerPoint</Application>
  <PresentationFormat>Diavoorstelling (4:3)</PresentationFormat>
  <Paragraphs>33</Paragraphs>
  <Slides>12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Calibri</vt:lpstr>
      <vt:lpstr>MS PGothic</vt:lpstr>
      <vt:lpstr>Arial</vt:lpstr>
      <vt:lpstr>Office Theme</vt:lpstr>
      <vt:lpstr>Les 13 De Zoon wint</vt:lpstr>
      <vt:lpstr>Les 13 De Zoon wint</vt:lpstr>
      <vt:lpstr>Les 13 De Zoon wint</vt:lpstr>
      <vt:lpstr>Les 13 De Zoon wint</vt:lpstr>
      <vt:lpstr>Les 13 De Zoon wint</vt:lpstr>
      <vt:lpstr>Les 13 De Zoon wint</vt:lpstr>
      <vt:lpstr>Les 13 De Zoon wint</vt:lpstr>
      <vt:lpstr>Les 13 De Zoon wint</vt:lpstr>
      <vt:lpstr>Les 13 De Zoon wint</vt:lpstr>
      <vt:lpstr>Les 13 De Zoon wint</vt:lpstr>
      <vt:lpstr>Les 13 De Zoon wint</vt:lpstr>
      <vt:lpstr>Les 13 De Zoon wint</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De vader schept</dc:title>
  <dc:creator>José Korsaan</dc:creator>
  <cp:lastModifiedBy>Ingrid Plantinga</cp:lastModifiedBy>
  <cp:revision>38</cp:revision>
  <dcterms:created xsi:type="dcterms:W3CDTF">2013-01-24T09:53:58Z</dcterms:created>
  <dcterms:modified xsi:type="dcterms:W3CDTF">2014-04-07T12:57:42Z</dcterms:modified>
</cp:coreProperties>
</file>