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3" r:id="rId6"/>
    <p:sldId id="266" r:id="rId7"/>
    <p:sldId id="267" r:id="rId8"/>
    <p:sldId id="259" r:id="rId9"/>
    <p:sldId id="260" r:id="rId10"/>
    <p:sldId id="261" r:id="rId11"/>
    <p:sldId id="268" r:id="rId12"/>
    <p:sldId id="262" r:id="rId13"/>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8F9C1734-50EE-43E4-B4C2-A03C9B4C4468}"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7F823F9-1F63-47EB-85A7-F3367AE2B5DB}"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154DC31E-2D15-4846-B740-39EDE44B86EF}"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FF9EEEE-974E-4A90-9C6B-3FA979D5FFFF}"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0C0F792A-0956-4EFE-B1A4-D307F7971D87}"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F780CAD-CFB3-46A6-BCB8-41D30D1C2A59}"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532C3043-8F45-42C6-9767-79E08DF68DF0}"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AB6BEDF-4A3E-4AB1-8026-99EB9CBFB832}"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999C053D-3256-40B2-BB48-9BE089E6C4AC}"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95BFFB9-26EA-4591-8CFE-680815EACDBB}"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CEAB2E6B-8EDD-4A83-9E58-9072D7BFD73E}" type="datetimeFigureOut">
              <a:rPr lang="nl-NL"/>
              <a:pPr>
                <a:defRPr/>
              </a:pPr>
              <a:t>19-5-2014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F43B0968-7FF5-4E93-9F08-420FD84FEDE3}"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59815842-00D3-4C6B-9569-19E82404CFCC}" type="datetimeFigureOut">
              <a:rPr lang="nl-NL"/>
              <a:pPr>
                <a:defRPr/>
              </a:pPr>
              <a:t>19-5-2014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04F15C65-37FA-4BBD-AC78-2E0BC718B037}"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310BC012-5AA1-4085-A683-45A0A2158B8D}" type="datetimeFigureOut">
              <a:rPr lang="nl-NL"/>
              <a:pPr>
                <a:defRPr/>
              </a:pPr>
              <a:t>19-5-2014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49E4DD83-7DB8-4778-91A2-DAB77D805965}"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937404B4-7608-4F10-8EC3-BE03BB8D1248}" type="datetimeFigureOut">
              <a:rPr lang="nl-NL"/>
              <a:pPr>
                <a:defRPr/>
              </a:pPr>
              <a:t>19-5-2014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77709A91-2CF9-4ABE-B1F2-A8B71E4D2586}"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57EC7196-2669-455F-838B-62FDBB47FD9F}" type="datetimeFigureOut">
              <a:rPr lang="nl-NL"/>
              <a:pPr>
                <a:defRPr/>
              </a:pPr>
              <a:t>19-5-2014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92F6AE5-129B-45C5-86A0-76BFC2F4D11D}"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354A6D1F-9159-4936-897D-DA9D6887F054}" type="datetimeFigureOut">
              <a:rPr lang="nl-NL"/>
              <a:pPr>
                <a:defRPr/>
              </a:pPr>
              <a:t>19-5-2014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52E4991B-6BFD-4C5E-A505-44056EBD9FEF}"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D13F7A4-1E79-4EC3-A1F6-20D4343114B7}" type="datetimeFigureOut">
              <a:rPr lang="nl-NL"/>
              <a:pPr>
                <a:defRPr/>
              </a:pPr>
              <a:t>19-5-2014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10FA761-0579-4262-B59C-89D7ADC945E2}"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388" y="4724400"/>
            <a:ext cx="1319212" cy="1968500"/>
          </a:xfrm>
          <a:prstGeom prst="rect">
            <a:avLst/>
          </a:prstGeom>
          <a:noFill/>
          <a:ln w="9525">
            <a:noFill/>
            <a:miter lim="800000"/>
            <a:headEnd/>
            <a:tailEnd/>
          </a:ln>
        </p:spPr>
      </p:pic>
      <p:sp>
        <p:nvSpPr>
          <p:cNvPr id="6" name="Tekstvak 5"/>
          <p:cNvSpPr txBox="1"/>
          <p:nvPr/>
        </p:nvSpPr>
        <p:spPr>
          <a:xfrm>
            <a:off x="323528" y="333375"/>
            <a:ext cx="8496943" cy="523220"/>
          </a:xfrm>
          <a:prstGeom prst="rect">
            <a:avLst/>
          </a:prstGeom>
          <a:noFill/>
        </p:spPr>
        <p:txBody>
          <a:bodyPr wrap="square">
            <a:spAutoFit/>
          </a:bodyPr>
          <a:lstStyle/>
          <a:p>
            <a:pPr algn="ctr" fontAlgn="auto">
              <a:spcBef>
                <a:spcPts val="0"/>
              </a:spcBef>
              <a:spcAft>
                <a:spcPts val="0"/>
              </a:spcAft>
              <a:defRPr/>
            </a:pPr>
            <a:r>
              <a:rPr lang="nl-NL" sz="2800" b="1" dirty="0" smtClean="0">
                <a:solidFill>
                  <a:schemeClr val="accent2">
                    <a:lumMod val="75000"/>
                  </a:schemeClr>
                </a:solidFill>
                <a:latin typeface="+mn-lt"/>
                <a:cs typeface="+mn-cs"/>
              </a:rPr>
              <a:t>13 – Zou een </a:t>
            </a:r>
            <a:r>
              <a:rPr lang="nl-NL" sz="2800" b="1" dirty="0">
                <a:solidFill>
                  <a:schemeClr val="accent2">
                    <a:lumMod val="75000"/>
                  </a:schemeClr>
                </a:solidFill>
                <a:latin typeface="+mn-lt"/>
                <a:cs typeface="+mn-cs"/>
              </a:rPr>
              <a:t>goede God lijden toelaten?</a:t>
            </a:r>
            <a:endParaRPr lang="nl-NL" sz="2800" b="1" dirty="0">
              <a:solidFill>
                <a:schemeClr val="accent2">
                  <a:lumMod val="75000"/>
                </a:schemeClr>
              </a:solidFill>
              <a:latin typeface="+mn-lt"/>
              <a:cs typeface="+mn-cs"/>
            </a:endParaRPr>
          </a:p>
        </p:txBody>
      </p:sp>
      <p:pic>
        <p:nvPicPr>
          <p:cNvPr id="2052" name="Picture 2"/>
          <p:cNvPicPr>
            <a:picLocks noChangeAspect="1" noChangeArrowheads="1"/>
          </p:cNvPicPr>
          <p:nvPr/>
        </p:nvPicPr>
        <p:blipFill>
          <a:blip r:embed="rId3" cstate="print"/>
          <a:srcRect/>
          <a:stretch>
            <a:fillRect/>
          </a:stretch>
        </p:blipFill>
        <p:spPr bwMode="auto">
          <a:xfrm>
            <a:off x="2915816" y="1124744"/>
            <a:ext cx="3481387" cy="506888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907704" y="188640"/>
            <a:ext cx="6912767" cy="4535760"/>
          </a:xfrm>
        </p:spPr>
        <p:txBody>
          <a:bodyPr rtlCol="0">
            <a:noAutofit/>
          </a:bodyPr>
          <a:lstStyle/>
          <a:p>
            <a:pPr marL="0" indent="0" fontAlgn="auto">
              <a:spcAft>
                <a:spcPts val="0"/>
              </a:spcAft>
              <a:buFont typeface="Arial" pitchFamily="34" charset="0"/>
              <a:buNone/>
              <a:defRPr/>
            </a:pPr>
            <a:r>
              <a:rPr lang="nl-NL" sz="2000" b="1" dirty="0" smtClean="0"/>
              <a:t>Job 38: 1 en 2 </a:t>
            </a:r>
          </a:p>
          <a:p>
            <a:pPr marL="0" indent="0" fontAlgn="auto">
              <a:spcAft>
                <a:spcPts val="0"/>
              </a:spcAft>
              <a:buFont typeface="Arial" pitchFamily="34" charset="0"/>
              <a:buNone/>
              <a:defRPr/>
            </a:pPr>
            <a:r>
              <a:rPr lang="nl-NL" sz="2000" dirty="0" smtClean="0"/>
              <a:t>1 En de HEER antwoordde Job vanuit een storm. Hij zei: 2 ‘Wie is het die mijn besluit bedekt onder woorden vol onverstand</a:t>
            </a:r>
            <a:r>
              <a:rPr lang="nl-NL" sz="2000" dirty="0" smtClean="0"/>
              <a:t>?’ </a:t>
            </a:r>
            <a:endParaRPr lang="nl-NL" sz="2000" dirty="0" smtClean="0"/>
          </a:p>
          <a:p>
            <a:pPr fontAlgn="auto">
              <a:spcAft>
                <a:spcPts val="0"/>
              </a:spcAft>
              <a:buFont typeface="Arial" pitchFamily="34" charset="0"/>
              <a:buNone/>
              <a:defRPr/>
            </a:pPr>
            <a:endParaRPr lang="nl-NL" sz="2000" b="1" dirty="0" smtClean="0"/>
          </a:p>
          <a:p>
            <a:pPr fontAlgn="auto">
              <a:spcAft>
                <a:spcPts val="0"/>
              </a:spcAft>
              <a:buFont typeface="Arial" pitchFamily="34" charset="0"/>
              <a:buNone/>
              <a:defRPr/>
            </a:pPr>
            <a:r>
              <a:rPr lang="nl-NL" sz="2000" b="1" dirty="0" smtClean="0"/>
              <a:t>Job </a:t>
            </a:r>
            <a:r>
              <a:rPr lang="nl-NL" sz="2000" b="1" dirty="0" smtClean="0"/>
              <a:t>42: 1- </a:t>
            </a:r>
            <a:r>
              <a:rPr lang="nl-NL" sz="2000" b="1" dirty="0" smtClean="0"/>
              <a:t>6</a:t>
            </a:r>
            <a:endParaRPr lang="nl-NL" sz="2000" b="1" dirty="0" smtClean="0"/>
          </a:p>
          <a:p>
            <a:pPr marL="0" indent="0" fontAlgn="auto">
              <a:spcAft>
                <a:spcPts val="0"/>
              </a:spcAft>
              <a:buFont typeface="Arial" pitchFamily="34" charset="0"/>
              <a:buNone/>
              <a:defRPr/>
            </a:pPr>
            <a:r>
              <a:rPr lang="nl-NL" sz="2000" dirty="0" smtClean="0"/>
              <a:t>1 Nu antwoordde Job de HEER: 2 ‘Ik weet dat niets buiten uw macht ligt en geen enkel plan voor u onuitvoerbaar is. 3 Wie was ik dat ik, door mijn onverstand, uw besluit wilde toedekken? Werkelijk, ik sprak zonder enig begrip, over wonderen, te groot voor mij om te bevatten. 4 “Luister,” zei ik, “dan zal ik spreken, ik zal u ondervragen, zeg mij wat u weet.” 5 Eerder had ik slechts over u gehoord, maar nu heb ik u met eigen ogen aanschouwd. 6 Daarom herroep ik mijn woorden en buig ik mij, zoals ik hier zit in het stof en het vuil.’ </a:t>
            </a:r>
          </a:p>
          <a:p>
            <a:pPr fontAlgn="auto">
              <a:spcAft>
                <a:spcPts val="0"/>
              </a:spcAft>
              <a:buFont typeface="Arial" pitchFamily="34" charset="0"/>
              <a:buNone/>
              <a:defRPr/>
            </a:pPr>
            <a:endParaRPr lang="nl-NL" sz="1800" dirty="0" smtClean="0"/>
          </a:p>
        </p:txBody>
      </p:sp>
      <p:grpSp>
        <p:nvGrpSpPr>
          <p:cNvPr id="7171" name="Groep 3"/>
          <p:cNvGrpSpPr>
            <a:grpSpLocks/>
          </p:cNvGrpSpPr>
          <p:nvPr/>
        </p:nvGrpSpPr>
        <p:grpSpPr bwMode="auto">
          <a:xfrm>
            <a:off x="0" y="4725144"/>
            <a:ext cx="1908175" cy="1988394"/>
            <a:chOff x="0" y="4724744"/>
            <a:chExt cx="1907704" cy="1989240"/>
          </a:xfrm>
        </p:grpSpPr>
        <p:pic>
          <p:nvPicPr>
            <p:cNvPr id="7173"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44"/>
              <a:ext cx="1907704" cy="585024"/>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Zou </a:t>
              </a:r>
              <a:r>
                <a:rPr lang="nl-NL" sz="1600" b="1" dirty="0">
                  <a:solidFill>
                    <a:schemeClr val="accent2">
                      <a:lumMod val="75000"/>
                    </a:schemeClr>
                  </a:solidFill>
                  <a:latin typeface="+mn-lt"/>
                  <a:cs typeface="+mn-cs"/>
                </a:rPr>
                <a:t>een goede God lijden toelaten?</a:t>
              </a:r>
              <a:endParaRPr lang="nl-NL" sz="1600" b="1" dirty="0">
                <a:solidFill>
                  <a:schemeClr val="accent2">
                    <a:lumMod val="75000"/>
                  </a:schemeClr>
                </a:solidFill>
                <a:latin typeface="+mn-lt"/>
                <a:cs typeface="+mn-cs"/>
              </a:endParaRPr>
            </a:p>
          </p:txBody>
        </p:sp>
      </p:grpSp>
      <p:pic>
        <p:nvPicPr>
          <p:cNvPr id="7172" name="Picture 2"/>
          <p:cNvPicPr>
            <a:picLocks noChangeAspect="1" noChangeArrowheads="1"/>
          </p:cNvPicPr>
          <p:nvPr/>
        </p:nvPicPr>
        <p:blipFill>
          <a:blip r:embed="rId3" cstate="print"/>
          <a:srcRect/>
          <a:stretch>
            <a:fillRect/>
          </a:stretch>
        </p:blipFill>
        <p:spPr bwMode="auto">
          <a:xfrm>
            <a:off x="250825" y="188913"/>
            <a:ext cx="1385888" cy="20161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251520" y="908720"/>
            <a:ext cx="8640960" cy="1224137"/>
          </a:xfrm>
        </p:spPr>
        <p:txBody>
          <a:bodyPr/>
          <a:lstStyle/>
          <a:p>
            <a:pPr marL="0" indent="0" algn="ctr">
              <a:buFont typeface="Arial" charset="0"/>
              <a:buNone/>
            </a:pPr>
            <a:r>
              <a:rPr lang="nl-NL" sz="4000" b="1" dirty="0" smtClean="0"/>
              <a:t>God geeft verlossing</a:t>
            </a:r>
            <a:endParaRPr lang="nl-NL" sz="4000" b="1" dirty="0" smtClean="0"/>
          </a:p>
        </p:txBody>
      </p:sp>
      <p:grpSp>
        <p:nvGrpSpPr>
          <p:cNvPr id="2" name="Groep 3"/>
          <p:cNvGrpSpPr>
            <a:grpSpLocks/>
          </p:cNvGrpSpPr>
          <p:nvPr/>
        </p:nvGrpSpPr>
        <p:grpSpPr bwMode="auto">
          <a:xfrm>
            <a:off x="0" y="4725144"/>
            <a:ext cx="1908175" cy="1988394"/>
            <a:chOff x="0" y="4724744"/>
            <a:chExt cx="1907704" cy="1989240"/>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44"/>
              <a:ext cx="1907704" cy="585024"/>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Zou </a:t>
              </a:r>
              <a:r>
                <a:rPr lang="nl-NL" sz="1600" b="1" dirty="0">
                  <a:solidFill>
                    <a:schemeClr val="accent2">
                      <a:lumMod val="75000"/>
                    </a:schemeClr>
                  </a:solidFill>
                  <a:latin typeface="+mn-lt"/>
                  <a:cs typeface="+mn-cs"/>
                </a:rPr>
                <a:t>een goede God lijden toelaten?</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3491880" y="2132856"/>
            <a:ext cx="2232248" cy="324737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ep 3"/>
          <p:cNvGrpSpPr>
            <a:grpSpLocks/>
          </p:cNvGrpSpPr>
          <p:nvPr/>
        </p:nvGrpSpPr>
        <p:grpSpPr bwMode="auto">
          <a:xfrm>
            <a:off x="0" y="4725144"/>
            <a:ext cx="1908175" cy="1988394"/>
            <a:chOff x="0" y="4724744"/>
            <a:chExt cx="1907704" cy="1989240"/>
          </a:xfrm>
        </p:grpSpPr>
        <p:pic>
          <p:nvPicPr>
            <p:cNvPr id="819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44"/>
              <a:ext cx="1907704" cy="585024"/>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Zou </a:t>
              </a:r>
              <a:r>
                <a:rPr lang="nl-NL" sz="1600" b="1" dirty="0">
                  <a:solidFill>
                    <a:schemeClr val="accent2">
                      <a:lumMod val="75000"/>
                    </a:schemeClr>
                  </a:solidFill>
                  <a:latin typeface="+mn-lt"/>
                  <a:cs typeface="+mn-cs"/>
                </a:rPr>
                <a:t>een goede God lijden toelaten?</a:t>
              </a:r>
              <a:endParaRPr lang="nl-NL" sz="1600" b="1" dirty="0">
                <a:solidFill>
                  <a:schemeClr val="accent2">
                    <a:lumMod val="75000"/>
                  </a:schemeClr>
                </a:solidFill>
                <a:latin typeface="+mn-lt"/>
                <a:cs typeface="+mn-cs"/>
              </a:endParaRPr>
            </a:p>
          </p:txBody>
        </p:sp>
      </p:grpSp>
      <p:pic>
        <p:nvPicPr>
          <p:cNvPr id="8196" name="Picture 2"/>
          <p:cNvPicPr>
            <a:picLocks noChangeAspect="1" noChangeArrowheads="1"/>
          </p:cNvPicPr>
          <p:nvPr/>
        </p:nvPicPr>
        <p:blipFill>
          <a:blip r:embed="rId3" cstate="print"/>
          <a:srcRect/>
          <a:stretch>
            <a:fillRect/>
          </a:stretch>
        </p:blipFill>
        <p:spPr bwMode="auto">
          <a:xfrm>
            <a:off x="250825" y="188913"/>
            <a:ext cx="1385888" cy="2016125"/>
          </a:xfrm>
          <a:prstGeom prst="rect">
            <a:avLst/>
          </a:prstGeom>
          <a:noFill/>
          <a:ln w="9525">
            <a:noFill/>
            <a:miter lim="800000"/>
            <a:headEnd/>
            <a:tailEnd/>
          </a:ln>
        </p:spPr>
      </p:pic>
      <p:sp>
        <p:nvSpPr>
          <p:cNvPr id="8" name="Tekstvak 7"/>
          <p:cNvSpPr txBox="1"/>
          <p:nvPr/>
        </p:nvSpPr>
        <p:spPr>
          <a:xfrm>
            <a:off x="1979712" y="188640"/>
            <a:ext cx="6912768" cy="3046988"/>
          </a:xfrm>
          <a:prstGeom prst="rect">
            <a:avLst/>
          </a:prstGeom>
          <a:noFill/>
        </p:spPr>
        <p:txBody>
          <a:bodyPr wrap="square" rtlCol="0">
            <a:spAutoFit/>
          </a:bodyPr>
          <a:lstStyle/>
          <a:p>
            <a:r>
              <a:rPr lang="nl-NL" sz="2400" b="1" dirty="0" smtClean="0"/>
              <a:t>Jesaja 25:8 en 9</a:t>
            </a:r>
          </a:p>
          <a:p>
            <a:r>
              <a:rPr lang="nl-NL" sz="2400" dirty="0" smtClean="0"/>
              <a:t>8 Voor altijd doet hij de dood teniet. God, de HEER, wist de tranen van elk gezicht, de smaad van zijn volk neemt hij van de aarde weg – de HEER heeft gesproken. 9 Op die dag zal men zeggen: ‘Hij is onze God! Hij was onze hoop: hij zou ons redden. Hij is de HEER, hij was onze hoop. Juich en wees blij: hij heeft ons gered!’ </a:t>
            </a:r>
            <a:endParaRPr lang="nl-NL"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2268538" y="2204863"/>
            <a:ext cx="6057900" cy="2952329"/>
          </a:xfrm>
        </p:spPr>
        <p:txBody>
          <a:bodyPr/>
          <a:lstStyle/>
          <a:p>
            <a:pPr marL="0" indent="0">
              <a:buFont typeface="Arial" charset="0"/>
              <a:buNone/>
            </a:pPr>
            <a:r>
              <a:rPr lang="nl-NL" sz="2400" b="1" dirty="0" smtClean="0"/>
              <a:t>Wat doe ik hier vandaag?</a:t>
            </a:r>
          </a:p>
          <a:p>
            <a:pPr marL="0" indent="0">
              <a:buFont typeface="Arial" charset="0"/>
              <a:buNone/>
            </a:pPr>
            <a:endParaRPr lang="nl-NL" sz="2400" dirty="0" smtClean="0"/>
          </a:p>
          <a:p>
            <a:pPr marL="0" indent="0"/>
            <a:r>
              <a:rPr lang="nl-NL" sz="2400" dirty="0" smtClean="0"/>
              <a:t> </a:t>
            </a:r>
            <a:r>
              <a:rPr lang="nl-NL" sz="2400" dirty="0" smtClean="0"/>
              <a:t>Ik denk erover na of God goed kan zijn als Hij het lijden toestaat.</a:t>
            </a:r>
          </a:p>
          <a:p>
            <a:pPr marL="0" indent="0"/>
            <a:r>
              <a:rPr lang="nl-NL" sz="2400" dirty="0" smtClean="0"/>
              <a:t> </a:t>
            </a:r>
            <a:r>
              <a:rPr lang="nl-NL" sz="2400" dirty="0" smtClean="0"/>
              <a:t>Ik vraag me af of ik wil geloven in een God die het lijden toestaat. </a:t>
            </a:r>
            <a:endParaRPr lang="nl-NL" sz="2400" dirty="0" smtClean="0"/>
          </a:p>
        </p:txBody>
      </p:sp>
      <p:grpSp>
        <p:nvGrpSpPr>
          <p:cNvPr id="3075" name="Groep 3"/>
          <p:cNvGrpSpPr>
            <a:grpSpLocks/>
          </p:cNvGrpSpPr>
          <p:nvPr/>
        </p:nvGrpSpPr>
        <p:grpSpPr bwMode="auto">
          <a:xfrm>
            <a:off x="0" y="4725144"/>
            <a:ext cx="1908175" cy="1988394"/>
            <a:chOff x="0" y="4724744"/>
            <a:chExt cx="1907704" cy="1989240"/>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44"/>
              <a:ext cx="1907704" cy="585024"/>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Zou </a:t>
              </a:r>
              <a:r>
                <a:rPr lang="nl-NL" sz="1600" b="1" dirty="0">
                  <a:solidFill>
                    <a:schemeClr val="accent2">
                      <a:lumMod val="75000"/>
                    </a:schemeClr>
                  </a:solidFill>
                  <a:latin typeface="+mn-lt"/>
                  <a:cs typeface="+mn-cs"/>
                </a:rPr>
                <a:t>een goede God lijden toelaten?</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250825" y="188913"/>
            <a:ext cx="1385888" cy="20161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251520" y="908720"/>
            <a:ext cx="8640960" cy="1224137"/>
          </a:xfrm>
        </p:spPr>
        <p:txBody>
          <a:bodyPr/>
          <a:lstStyle/>
          <a:p>
            <a:pPr marL="0" indent="0" algn="ctr">
              <a:buFont typeface="Arial" charset="0"/>
              <a:buNone/>
            </a:pPr>
            <a:r>
              <a:rPr lang="nl-NL" sz="4000" b="1" dirty="0" smtClean="0"/>
              <a:t>Is God goed?</a:t>
            </a:r>
            <a:endParaRPr lang="nl-NL" sz="4000" b="1" dirty="0" smtClean="0"/>
          </a:p>
        </p:txBody>
      </p:sp>
      <p:grpSp>
        <p:nvGrpSpPr>
          <p:cNvPr id="2" name="Groep 3"/>
          <p:cNvGrpSpPr>
            <a:grpSpLocks/>
          </p:cNvGrpSpPr>
          <p:nvPr/>
        </p:nvGrpSpPr>
        <p:grpSpPr bwMode="auto">
          <a:xfrm>
            <a:off x="0" y="4725144"/>
            <a:ext cx="1908175" cy="1988394"/>
            <a:chOff x="0" y="4724744"/>
            <a:chExt cx="1907704" cy="1989240"/>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44"/>
              <a:ext cx="1907704" cy="585024"/>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Zou </a:t>
              </a:r>
              <a:r>
                <a:rPr lang="nl-NL" sz="1600" b="1" dirty="0">
                  <a:solidFill>
                    <a:schemeClr val="accent2">
                      <a:lumMod val="75000"/>
                    </a:schemeClr>
                  </a:solidFill>
                  <a:latin typeface="+mn-lt"/>
                  <a:cs typeface="+mn-cs"/>
                </a:rPr>
                <a:t>een goede God lijden toelaten?</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3491880" y="2132856"/>
            <a:ext cx="2232248" cy="324737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251520" y="908720"/>
            <a:ext cx="8640960" cy="1224137"/>
          </a:xfrm>
        </p:spPr>
        <p:txBody>
          <a:bodyPr/>
          <a:lstStyle/>
          <a:p>
            <a:pPr marL="0" indent="0" algn="ctr">
              <a:buFont typeface="Arial" charset="0"/>
              <a:buNone/>
            </a:pPr>
            <a:r>
              <a:rPr lang="nl-NL" sz="4000" b="1" dirty="0" smtClean="0"/>
              <a:t>Lijden zonder God</a:t>
            </a:r>
            <a:endParaRPr lang="nl-NL" sz="4000" b="1" dirty="0" smtClean="0"/>
          </a:p>
        </p:txBody>
      </p:sp>
      <p:grpSp>
        <p:nvGrpSpPr>
          <p:cNvPr id="2" name="Groep 3"/>
          <p:cNvGrpSpPr>
            <a:grpSpLocks/>
          </p:cNvGrpSpPr>
          <p:nvPr/>
        </p:nvGrpSpPr>
        <p:grpSpPr bwMode="auto">
          <a:xfrm>
            <a:off x="0" y="4725144"/>
            <a:ext cx="1908175" cy="1988394"/>
            <a:chOff x="0" y="4724744"/>
            <a:chExt cx="1907704" cy="1989240"/>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44"/>
              <a:ext cx="1907704" cy="585024"/>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Zou </a:t>
              </a:r>
              <a:r>
                <a:rPr lang="nl-NL" sz="1600" b="1" dirty="0">
                  <a:solidFill>
                    <a:schemeClr val="accent2">
                      <a:lumMod val="75000"/>
                    </a:schemeClr>
                  </a:solidFill>
                  <a:latin typeface="+mn-lt"/>
                  <a:cs typeface="+mn-cs"/>
                </a:rPr>
                <a:t>een goede God lijden toelaten?</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3491880" y="2132856"/>
            <a:ext cx="2232248" cy="324737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2051720" y="188640"/>
            <a:ext cx="6768752" cy="4032523"/>
          </a:xfrm>
        </p:spPr>
        <p:txBody>
          <a:bodyPr/>
          <a:lstStyle/>
          <a:p>
            <a:pPr marL="0" indent="0">
              <a:buFont typeface="Arial" charset="0"/>
              <a:buNone/>
            </a:pPr>
            <a:r>
              <a:rPr lang="nl-NL" sz="2400" b="1" dirty="0" smtClean="0"/>
              <a:t>Job </a:t>
            </a:r>
            <a:r>
              <a:rPr lang="nl-NL" sz="2400" b="1" dirty="0" smtClean="0"/>
              <a:t>2: 9</a:t>
            </a:r>
            <a:endParaRPr lang="nl-NL" sz="2400" b="1" dirty="0" smtClean="0"/>
          </a:p>
          <a:p>
            <a:pPr marL="0" indent="0">
              <a:buFont typeface="Arial" charset="0"/>
              <a:buNone/>
            </a:pPr>
            <a:r>
              <a:rPr lang="nl-NL" sz="2400" dirty="0" smtClean="0"/>
              <a:t>9 Zijn vrouw zei tegen hem: ‘Waarom blijf je zo onberispelijk? Vervloek God toch en sterf.’ </a:t>
            </a:r>
          </a:p>
          <a:p>
            <a:pPr marL="0" indent="0">
              <a:buNone/>
            </a:pPr>
            <a:endParaRPr lang="nl-NL" sz="2400" b="1" dirty="0" smtClean="0"/>
          </a:p>
          <a:p>
            <a:pPr marL="0" indent="0">
              <a:buNone/>
            </a:pPr>
            <a:r>
              <a:rPr lang="nl-NL" sz="2400" b="1" dirty="0" smtClean="0"/>
              <a:t>Job 2: 10</a:t>
            </a:r>
          </a:p>
          <a:p>
            <a:pPr marL="0" indent="0">
              <a:buFont typeface="Arial" charset="0"/>
              <a:buNone/>
            </a:pPr>
            <a:r>
              <a:rPr lang="nl-NL" sz="2400" dirty="0" smtClean="0"/>
              <a:t>10 </a:t>
            </a:r>
            <a:r>
              <a:rPr lang="nl-NL" sz="2400" dirty="0" smtClean="0"/>
              <a:t>Maar Job zei tegen haar: ‘Je woorden zijn de woorden van een dwaas. Al het goede aanvaarden we van God, zouden we dan het kwade niet aanvaarden?’ Ondanks alles zondigde Job niet en sprak hij geen onvertogen woord. </a:t>
            </a:r>
          </a:p>
          <a:p>
            <a:pPr marL="0" indent="0">
              <a:buFont typeface="Arial" charset="0"/>
              <a:buNone/>
            </a:pPr>
            <a:endParaRPr lang="nl-NL" sz="1800" b="1" dirty="0" smtClean="0"/>
          </a:p>
        </p:txBody>
      </p:sp>
      <p:grpSp>
        <p:nvGrpSpPr>
          <p:cNvPr id="2" name="Groep 3"/>
          <p:cNvGrpSpPr>
            <a:grpSpLocks/>
          </p:cNvGrpSpPr>
          <p:nvPr/>
        </p:nvGrpSpPr>
        <p:grpSpPr bwMode="auto">
          <a:xfrm>
            <a:off x="0" y="4725144"/>
            <a:ext cx="1908175" cy="1988394"/>
            <a:chOff x="0" y="4724744"/>
            <a:chExt cx="1907704" cy="1989240"/>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44"/>
              <a:ext cx="1907704" cy="585024"/>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Zou </a:t>
              </a:r>
              <a:r>
                <a:rPr lang="nl-NL" sz="1600" b="1" dirty="0">
                  <a:solidFill>
                    <a:schemeClr val="accent2">
                      <a:lumMod val="75000"/>
                    </a:schemeClr>
                  </a:solidFill>
                  <a:latin typeface="+mn-lt"/>
                  <a:cs typeface="+mn-cs"/>
                </a:rPr>
                <a:t>een goede God lijden toelaten?</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250825" y="188913"/>
            <a:ext cx="1385888" cy="20161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251520" y="908720"/>
            <a:ext cx="8640960" cy="1224137"/>
          </a:xfrm>
        </p:spPr>
        <p:txBody>
          <a:bodyPr/>
          <a:lstStyle/>
          <a:p>
            <a:pPr marL="0" indent="0" algn="ctr">
              <a:buFont typeface="Arial" charset="0"/>
              <a:buNone/>
            </a:pPr>
            <a:r>
              <a:rPr lang="nl-NL" sz="4000" b="1" dirty="0" smtClean="0"/>
              <a:t>God is boos</a:t>
            </a:r>
            <a:endParaRPr lang="nl-NL" sz="4000" b="1" dirty="0" smtClean="0"/>
          </a:p>
        </p:txBody>
      </p:sp>
      <p:grpSp>
        <p:nvGrpSpPr>
          <p:cNvPr id="2" name="Groep 3"/>
          <p:cNvGrpSpPr>
            <a:grpSpLocks/>
          </p:cNvGrpSpPr>
          <p:nvPr/>
        </p:nvGrpSpPr>
        <p:grpSpPr bwMode="auto">
          <a:xfrm>
            <a:off x="0" y="4725144"/>
            <a:ext cx="1908175" cy="1988394"/>
            <a:chOff x="0" y="4724744"/>
            <a:chExt cx="1907704" cy="1989240"/>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44"/>
              <a:ext cx="1907704" cy="585024"/>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Zou </a:t>
              </a:r>
              <a:r>
                <a:rPr lang="nl-NL" sz="1600" b="1" dirty="0">
                  <a:solidFill>
                    <a:schemeClr val="accent2">
                      <a:lumMod val="75000"/>
                    </a:schemeClr>
                  </a:solidFill>
                  <a:latin typeface="+mn-lt"/>
                  <a:cs typeface="+mn-cs"/>
                </a:rPr>
                <a:t>een goede God lijden toelaten?</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3491880" y="2132856"/>
            <a:ext cx="2232248" cy="324737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251520" y="908720"/>
            <a:ext cx="8640960" cy="1224137"/>
          </a:xfrm>
        </p:spPr>
        <p:txBody>
          <a:bodyPr/>
          <a:lstStyle/>
          <a:p>
            <a:pPr marL="0" indent="0" algn="ctr">
              <a:buFont typeface="Arial" charset="0"/>
              <a:buNone/>
            </a:pPr>
            <a:r>
              <a:rPr lang="nl-NL" sz="4000" b="1" dirty="0" smtClean="0"/>
              <a:t>Doel?</a:t>
            </a:r>
            <a:endParaRPr lang="nl-NL" sz="4000" b="1" dirty="0" smtClean="0"/>
          </a:p>
        </p:txBody>
      </p:sp>
      <p:grpSp>
        <p:nvGrpSpPr>
          <p:cNvPr id="2" name="Groep 3"/>
          <p:cNvGrpSpPr>
            <a:grpSpLocks/>
          </p:cNvGrpSpPr>
          <p:nvPr/>
        </p:nvGrpSpPr>
        <p:grpSpPr bwMode="auto">
          <a:xfrm>
            <a:off x="0" y="4725144"/>
            <a:ext cx="1908175" cy="1988394"/>
            <a:chOff x="0" y="4724744"/>
            <a:chExt cx="1907704" cy="1989240"/>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44"/>
              <a:ext cx="1907704" cy="585024"/>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Zou </a:t>
              </a:r>
              <a:r>
                <a:rPr lang="nl-NL" sz="1600" b="1" dirty="0">
                  <a:solidFill>
                    <a:schemeClr val="accent2">
                      <a:lumMod val="75000"/>
                    </a:schemeClr>
                  </a:solidFill>
                  <a:latin typeface="+mn-lt"/>
                  <a:cs typeface="+mn-cs"/>
                </a:rPr>
                <a:t>een goede God lijden toelaten?</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3491880" y="2132856"/>
            <a:ext cx="2232248" cy="324737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inhoud 2"/>
          <p:cNvSpPr>
            <a:spLocks noGrp="1"/>
          </p:cNvSpPr>
          <p:nvPr>
            <p:ph idx="1"/>
          </p:nvPr>
        </p:nvSpPr>
        <p:spPr>
          <a:xfrm>
            <a:off x="1907704" y="188640"/>
            <a:ext cx="6984776" cy="5112023"/>
          </a:xfrm>
        </p:spPr>
        <p:txBody>
          <a:bodyPr/>
          <a:lstStyle/>
          <a:p>
            <a:pPr marL="0" indent="0">
              <a:buFont typeface="Arial" charset="0"/>
              <a:buNone/>
            </a:pPr>
            <a:r>
              <a:rPr lang="nl-NL" sz="2400" b="1" dirty="0" smtClean="0"/>
              <a:t>Jeremia 29</a:t>
            </a:r>
            <a:r>
              <a:rPr lang="nl-NL" sz="2400" b="1" dirty="0" smtClean="0"/>
              <a:t>: 11</a:t>
            </a:r>
            <a:r>
              <a:rPr lang="nl-NL" sz="2400" b="1" i="1" dirty="0" smtClean="0"/>
              <a:t> </a:t>
            </a:r>
            <a:endParaRPr lang="nl-NL" sz="2400" b="1" i="1" dirty="0" smtClean="0"/>
          </a:p>
          <a:p>
            <a:pPr marL="0" indent="0">
              <a:buFont typeface="Arial" charset="0"/>
              <a:buNone/>
            </a:pPr>
            <a:r>
              <a:rPr lang="nl-NL" sz="2400" dirty="0" smtClean="0"/>
              <a:t>‘Mijn plan met jullie staat </a:t>
            </a:r>
            <a:r>
              <a:rPr lang="nl-NL" sz="2400" dirty="0" smtClean="0"/>
              <a:t>vast’ </a:t>
            </a:r>
            <a:r>
              <a:rPr lang="nl-NL" sz="2400" dirty="0" smtClean="0"/>
              <a:t>– spreekt de HEER. </a:t>
            </a:r>
            <a:r>
              <a:rPr lang="nl-NL" sz="2400" dirty="0" smtClean="0"/>
              <a:t>‘Ik </a:t>
            </a:r>
            <a:r>
              <a:rPr lang="nl-NL" sz="2400" dirty="0" smtClean="0"/>
              <a:t>heb jullie geluk voor ogen, niet jullie ongeluk: Ik zal je een hoopvolle toekomst geven.’ </a:t>
            </a:r>
          </a:p>
          <a:p>
            <a:pPr marL="0" indent="0">
              <a:buFont typeface="Arial" charset="0"/>
              <a:buNone/>
            </a:pPr>
            <a:endParaRPr lang="nl-NL" sz="2400" dirty="0" smtClean="0"/>
          </a:p>
          <a:p>
            <a:pPr marL="0" indent="0">
              <a:buFont typeface="Arial" charset="0"/>
              <a:buNone/>
            </a:pPr>
            <a:r>
              <a:rPr lang="nl-NL" sz="2400" b="1" dirty="0" smtClean="0"/>
              <a:t>Jakobus 1</a:t>
            </a:r>
            <a:r>
              <a:rPr lang="nl-NL" sz="2400" b="1" dirty="0" smtClean="0"/>
              <a:t>: 3 </a:t>
            </a:r>
            <a:endParaRPr lang="nl-NL" sz="2400" b="1" dirty="0" smtClean="0"/>
          </a:p>
          <a:p>
            <a:pPr marL="0" indent="0">
              <a:buFont typeface="Arial" charset="0"/>
              <a:buNone/>
            </a:pPr>
            <a:r>
              <a:rPr lang="nl-NL" sz="2400" dirty="0" smtClean="0"/>
              <a:t>Wanneer </a:t>
            </a:r>
            <a:r>
              <a:rPr lang="nl-NL" sz="2400" dirty="0" smtClean="0"/>
              <a:t>uw geloof op de proef wordt gesteld, leidt dat tot standvastigheid</a:t>
            </a:r>
            <a:r>
              <a:rPr lang="nl-NL" sz="2400" dirty="0" smtClean="0"/>
              <a:t>.</a:t>
            </a:r>
            <a:endParaRPr lang="nl-NL" sz="2400" dirty="0" smtClean="0"/>
          </a:p>
          <a:p>
            <a:pPr marL="0" indent="0">
              <a:buFont typeface="Arial" charset="0"/>
              <a:buNone/>
            </a:pPr>
            <a:endParaRPr lang="nl-NL" sz="1800" b="1" dirty="0" smtClean="0"/>
          </a:p>
        </p:txBody>
      </p:sp>
      <p:grpSp>
        <p:nvGrpSpPr>
          <p:cNvPr id="5123" name="Groep 3"/>
          <p:cNvGrpSpPr>
            <a:grpSpLocks/>
          </p:cNvGrpSpPr>
          <p:nvPr/>
        </p:nvGrpSpPr>
        <p:grpSpPr bwMode="auto">
          <a:xfrm>
            <a:off x="0" y="4725144"/>
            <a:ext cx="1908175" cy="1988394"/>
            <a:chOff x="0" y="4724744"/>
            <a:chExt cx="1907704" cy="1989240"/>
          </a:xfrm>
        </p:grpSpPr>
        <p:pic>
          <p:nvPicPr>
            <p:cNvPr id="5125"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44"/>
              <a:ext cx="1907704" cy="585024"/>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Zou </a:t>
              </a:r>
              <a:r>
                <a:rPr lang="nl-NL" sz="1600" b="1" dirty="0">
                  <a:solidFill>
                    <a:schemeClr val="accent2">
                      <a:lumMod val="75000"/>
                    </a:schemeClr>
                  </a:solidFill>
                  <a:latin typeface="+mn-lt"/>
                  <a:cs typeface="+mn-cs"/>
                </a:rPr>
                <a:t>een goede God lijden toelaten?</a:t>
              </a:r>
              <a:endParaRPr lang="nl-NL" sz="1600" b="1" dirty="0">
                <a:solidFill>
                  <a:schemeClr val="accent2">
                    <a:lumMod val="75000"/>
                  </a:schemeClr>
                </a:solidFill>
                <a:latin typeface="+mn-lt"/>
                <a:cs typeface="+mn-cs"/>
              </a:endParaRPr>
            </a:p>
          </p:txBody>
        </p:sp>
      </p:grpSp>
      <p:pic>
        <p:nvPicPr>
          <p:cNvPr id="5124" name="Picture 2"/>
          <p:cNvPicPr>
            <a:picLocks noChangeAspect="1" noChangeArrowheads="1"/>
          </p:cNvPicPr>
          <p:nvPr/>
        </p:nvPicPr>
        <p:blipFill>
          <a:blip r:embed="rId3" cstate="print"/>
          <a:srcRect/>
          <a:stretch>
            <a:fillRect/>
          </a:stretch>
        </p:blipFill>
        <p:spPr bwMode="auto">
          <a:xfrm>
            <a:off x="250825" y="188913"/>
            <a:ext cx="1385888" cy="20161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907704" y="188640"/>
            <a:ext cx="6912767" cy="6048648"/>
          </a:xfrm>
        </p:spPr>
        <p:txBody>
          <a:bodyPr rtlCol="0">
            <a:noAutofit/>
          </a:bodyPr>
          <a:lstStyle/>
          <a:p>
            <a:pPr marL="0" indent="0" fontAlgn="auto">
              <a:spcAft>
                <a:spcPts val="0"/>
              </a:spcAft>
              <a:buFont typeface="Arial" pitchFamily="34" charset="0"/>
              <a:buNone/>
              <a:defRPr/>
            </a:pPr>
            <a:r>
              <a:rPr lang="nl-NL" sz="2400" b="1" dirty="0" smtClean="0"/>
              <a:t>Job 3</a:t>
            </a:r>
            <a:r>
              <a:rPr lang="nl-NL" sz="2400" b="1" dirty="0" smtClean="0"/>
              <a:t>: 11</a:t>
            </a:r>
            <a:endParaRPr lang="nl-NL" sz="2400" b="1" dirty="0" smtClean="0"/>
          </a:p>
          <a:p>
            <a:pPr marL="0" indent="0" fontAlgn="auto">
              <a:spcAft>
                <a:spcPts val="0"/>
              </a:spcAft>
              <a:buFont typeface="Arial" pitchFamily="34" charset="0"/>
              <a:buNone/>
              <a:defRPr/>
            </a:pPr>
            <a:r>
              <a:rPr lang="nl-NL" sz="2400" dirty="0" smtClean="0"/>
              <a:t>Waarom ben ik niet in haar schoot gestorven, niet gestikt toen ik ter wereld kwam! </a:t>
            </a:r>
          </a:p>
          <a:p>
            <a:pPr marL="0" indent="0" fontAlgn="auto">
              <a:spcAft>
                <a:spcPts val="0"/>
              </a:spcAft>
              <a:buFont typeface="Arial" pitchFamily="34" charset="0"/>
              <a:buNone/>
              <a:defRPr/>
            </a:pPr>
            <a:endParaRPr lang="nl-NL" sz="2400" dirty="0" smtClean="0"/>
          </a:p>
          <a:p>
            <a:pPr marL="0" indent="0" fontAlgn="auto">
              <a:spcAft>
                <a:spcPts val="0"/>
              </a:spcAft>
              <a:buFont typeface="Arial" pitchFamily="34" charset="0"/>
              <a:buNone/>
              <a:defRPr/>
            </a:pPr>
            <a:r>
              <a:rPr lang="nl-NL" sz="2400" b="1" dirty="0" smtClean="0"/>
              <a:t>Job 7</a:t>
            </a:r>
            <a:r>
              <a:rPr lang="nl-NL" sz="2400" b="1" dirty="0" smtClean="0"/>
              <a:t>: 20</a:t>
            </a:r>
            <a:endParaRPr lang="nl-NL" sz="2400" b="1" dirty="0" smtClean="0"/>
          </a:p>
          <a:p>
            <a:pPr marL="0" indent="0" fontAlgn="auto">
              <a:spcAft>
                <a:spcPts val="0"/>
              </a:spcAft>
              <a:buFont typeface="Arial" pitchFamily="34" charset="0"/>
              <a:buNone/>
              <a:defRPr/>
            </a:pPr>
            <a:r>
              <a:rPr lang="nl-NL" sz="2400" dirty="0" smtClean="0"/>
              <a:t>Heb ik gezondigd? Heb ik u iets misdaan, bespieder van de mens? Waarom hebt u mij tot mikpunt gekozen? Ik ben mezelf al tot last.</a:t>
            </a:r>
          </a:p>
          <a:p>
            <a:pPr marL="0" indent="0" fontAlgn="auto">
              <a:spcAft>
                <a:spcPts val="0"/>
              </a:spcAft>
              <a:buFont typeface="Arial" pitchFamily="34" charset="0"/>
              <a:buNone/>
              <a:defRPr/>
            </a:pPr>
            <a:r>
              <a:rPr lang="nl-NL" sz="2400" dirty="0" smtClean="0"/>
              <a:t> </a:t>
            </a:r>
          </a:p>
          <a:p>
            <a:pPr marL="0" indent="0" fontAlgn="auto">
              <a:spcAft>
                <a:spcPts val="0"/>
              </a:spcAft>
              <a:buFont typeface="Arial" pitchFamily="34" charset="0"/>
              <a:buNone/>
              <a:defRPr/>
            </a:pPr>
            <a:r>
              <a:rPr lang="nl-NL" sz="2400" b="1" dirty="0" smtClean="0"/>
              <a:t>Job 13</a:t>
            </a:r>
            <a:r>
              <a:rPr lang="nl-NL" sz="2400" b="1" dirty="0" smtClean="0"/>
              <a:t>: 24</a:t>
            </a:r>
            <a:endParaRPr lang="nl-NL" sz="2400" b="1" dirty="0" smtClean="0"/>
          </a:p>
          <a:p>
            <a:pPr marL="0" indent="0" fontAlgn="auto">
              <a:spcAft>
                <a:spcPts val="0"/>
              </a:spcAft>
              <a:buFont typeface="Arial" pitchFamily="34" charset="0"/>
              <a:buNone/>
              <a:defRPr/>
            </a:pPr>
            <a:r>
              <a:rPr lang="nl-NL" sz="2400" dirty="0" smtClean="0"/>
              <a:t>Waarom verbergt u uw gezicht en behandelt u mij als uw vijand? </a:t>
            </a:r>
            <a:endParaRPr lang="nl-NL" sz="2400" dirty="0" smtClean="0"/>
          </a:p>
          <a:p>
            <a:pPr marL="0" indent="0" fontAlgn="auto">
              <a:spcAft>
                <a:spcPts val="0"/>
              </a:spcAft>
              <a:buFont typeface="Arial" pitchFamily="34" charset="0"/>
              <a:buNone/>
              <a:defRPr/>
            </a:pPr>
            <a:endParaRPr lang="nl-NL" sz="1800" dirty="0" smtClean="0"/>
          </a:p>
        </p:txBody>
      </p:sp>
      <p:grpSp>
        <p:nvGrpSpPr>
          <p:cNvPr id="6147" name="Groep 3"/>
          <p:cNvGrpSpPr>
            <a:grpSpLocks/>
          </p:cNvGrpSpPr>
          <p:nvPr/>
        </p:nvGrpSpPr>
        <p:grpSpPr bwMode="auto">
          <a:xfrm>
            <a:off x="0" y="4725144"/>
            <a:ext cx="1908175" cy="1988394"/>
            <a:chOff x="0" y="4724744"/>
            <a:chExt cx="1907704" cy="1989240"/>
          </a:xfrm>
        </p:grpSpPr>
        <p:pic>
          <p:nvPicPr>
            <p:cNvPr id="6149"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44"/>
              <a:ext cx="1907704" cy="585024"/>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Zou </a:t>
              </a:r>
              <a:r>
                <a:rPr lang="nl-NL" sz="1600" b="1" dirty="0">
                  <a:solidFill>
                    <a:schemeClr val="accent2">
                      <a:lumMod val="75000"/>
                    </a:schemeClr>
                  </a:solidFill>
                  <a:latin typeface="+mn-lt"/>
                  <a:cs typeface="+mn-cs"/>
                </a:rPr>
                <a:t>een goede God lijden toelaten?</a:t>
              </a:r>
              <a:endParaRPr lang="nl-NL" sz="1600" b="1" dirty="0">
                <a:solidFill>
                  <a:schemeClr val="accent2">
                    <a:lumMod val="75000"/>
                  </a:schemeClr>
                </a:solidFill>
                <a:latin typeface="+mn-lt"/>
                <a:cs typeface="+mn-cs"/>
              </a:endParaRPr>
            </a:p>
          </p:txBody>
        </p:sp>
      </p:grpSp>
      <p:pic>
        <p:nvPicPr>
          <p:cNvPr id="6148" name="Picture 2"/>
          <p:cNvPicPr>
            <a:picLocks noChangeAspect="1" noChangeArrowheads="1"/>
          </p:cNvPicPr>
          <p:nvPr/>
        </p:nvPicPr>
        <p:blipFill>
          <a:blip r:embed="rId3" cstate="print"/>
          <a:srcRect/>
          <a:stretch>
            <a:fillRect/>
          </a:stretch>
        </p:blipFill>
        <p:spPr bwMode="auto">
          <a:xfrm>
            <a:off x="250825" y="188913"/>
            <a:ext cx="1385888" cy="20161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591</Words>
  <Application>Microsoft Office PowerPoint</Application>
  <PresentationFormat>Diavoorstelling (4:3)</PresentationFormat>
  <Paragraphs>46</Paragraphs>
  <Slides>12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Calibri</vt:lpstr>
      <vt:lpstr>Arial</vt:lpstr>
      <vt:lpstr>Office-thema</vt:lpstr>
      <vt:lpstr>Dia 1</vt:lpstr>
      <vt:lpstr>Dia 2</vt:lpstr>
      <vt:lpstr>Dia 3</vt:lpstr>
      <vt:lpstr>Dia 4</vt:lpstr>
      <vt:lpstr>Dia 5</vt:lpstr>
      <vt:lpstr>Dia 6</vt:lpstr>
      <vt:lpstr>Dia 7</vt:lpstr>
      <vt:lpstr>Dia 8</vt:lpstr>
      <vt:lpstr>Dia 9</vt:lpstr>
      <vt:lpstr>Dia 10</vt:lpstr>
      <vt:lpstr>Dia 11</vt:lpstr>
      <vt:lpstr>Dia 12</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22</cp:revision>
  <dcterms:created xsi:type="dcterms:W3CDTF">2013-06-10T09:34:10Z</dcterms:created>
  <dcterms:modified xsi:type="dcterms:W3CDTF">2014-05-19T12:45:45Z</dcterms:modified>
</cp:coreProperties>
</file>