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68" r:id="rId5"/>
    <p:sldId id="266" r:id="rId6"/>
    <p:sldId id="269" r:id="rId7"/>
    <p:sldId id="258" r:id="rId8"/>
    <p:sldId id="259" r:id="rId9"/>
    <p:sldId id="270" r:id="rId10"/>
    <p:sldId id="261" r:id="rId11"/>
    <p:sldId id="271" r:id="rId12"/>
    <p:sldId id="263" r:id="rId13"/>
    <p:sldId id="272" r:id="rId14"/>
    <p:sldId id="273"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15475DB-2594-41A0-BB86-92B430D636D6}" type="datetimeFigureOut">
              <a:rPr lang="nl-NL"/>
              <a:pPr/>
              <a:t>22-4-2014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6135EC-2B56-4515-86B9-F41BA2C5C53E}"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a:lstStyle/>
          <a:p>
            <a:fld id="{50C51B0B-DC4E-4673-B8DD-9CB540452A2B}" type="slidenum">
              <a:rPr lang="nl-NL"/>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4339" name="Tijdelijke aanduiding voor dianummer 3"/>
          <p:cNvSpPr>
            <a:spLocks noGrp="1"/>
          </p:cNvSpPr>
          <p:nvPr>
            <p:ph type="sldNum" sz="quarter" idx="5"/>
          </p:nvPr>
        </p:nvSpPr>
        <p:spPr bwMode="auto">
          <a:noFill/>
          <a:ln>
            <a:miter lim="800000"/>
            <a:headEnd/>
            <a:tailEnd/>
          </a:ln>
        </p:spPr>
        <p:txBody>
          <a:bodyPr/>
          <a:lstStyle/>
          <a:p>
            <a:fld id="{6E906E02-9302-412D-A975-7B103C3741CD}"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DF531CA2-DA7C-493D-B45C-038E6F08A1FF}"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0D69563D-AAAB-458C-92BC-3EA58F343285}"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a:lstStyle/>
          <a:p>
            <a:fld id="{E41DE7F1-A04E-4AF5-8152-4C17AA729E83}"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EFA3AFDA-AFA7-46A7-9900-B4282EF43C9E}"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ECDE34B-B2B7-479A-8B15-D13FAAF32981}"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6111DEE-445A-45FE-BEBB-611C50662569}"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9E927B3-761C-45F5-BE06-36D3427DF8AB}"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0B18ED4-AE4B-44C9-A969-0C16266E4073}"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DA9A5C3-D1C4-4668-A030-517F9E0051BA}"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CDB65C95-D5E4-4227-928E-DCA64B3B3632}"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12A8C05-3810-4B95-B2A8-62035C3225DF}"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749A262E-3452-4011-AAE1-275CD2749CE1}"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FD6DAE0-21E8-493A-AD06-7F6FCEB025E1}"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81756A69-5E76-41A7-B5C9-2C3EEAC709FD}"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E770285A-48F9-4CB1-9C1E-C728ACF1D9C7}"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96B2AC08-FFD7-4B4C-84F3-812B7E66FB3E}" type="datetimeFigureOut">
              <a:rPr lang="nl-NL"/>
              <a:pPr/>
              <a:t>22-4-2014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B9FB5CDC-4330-4115-8ACE-60E923E33CA0}"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42939365-6C97-4A0A-9F2F-F7409399BBDE}" type="datetimeFigureOut">
              <a:rPr lang="nl-NL"/>
              <a:pPr/>
              <a:t>22-4-2014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EE11AAD5-5483-4404-AEC9-86BFDB7B4CC4}"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733045C5-DEEA-45DB-A0E8-B9EAFFB25B92}" type="datetimeFigureOut">
              <a:rPr lang="nl-NL"/>
              <a:pPr/>
              <a:t>22-4-2014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D21207EE-67D9-4124-A636-242DAC2B68BE}"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81536F84-0572-4BD7-ADF4-2A9C75DF5858}"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D7CC5BF-FA52-4557-B9A2-B1E6522B0339}"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E07A3749-44A4-4194-BA8E-9DB8AF2CDA2B}"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AAC920B-2500-4F3C-8147-A37FF886439D}"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662D206-9B05-4494-A6EB-AF52A819F462}" type="datetimeFigureOut">
              <a:rPr lang="nl-NL"/>
              <a:pPr/>
              <a:t>22-4-2014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78C5CCD-4F45-42D7-942C-C669DE6BD297}"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611560" y="333375"/>
            <a:ext cx="7920880" cy="522288"/>
          </a:xfrm>
          <a:prstGeom prst="rect">
            <a:avLst/>
          </a:prstGeom>
          <a:noFill/>
        </p:spPr>
        <p:txBody>
          <a:bodyPr wrap="square">
            <a:spAutoFit/>
          </a:bodyPr>
          <a:lstStyle/>
          <a:p>
            <a:pPr algn="ctr" fontAlgn="auto">
              <a:spcBef>
                <a:spcPts val="0"/>
              </a:spcBef>
              <a:spcAft>
                <a:spcPts val="0"/>
              </a:spcAft>
              <a:defRPr/>
            </a:pPr>
            <a:r>
              <a:rPr lang="nl-NL" sz="2800" b="1" dirty="0">
                <a:solidFill>
                  <a:srgbClr val="7030A0"/>
                </a:solidFill>
                <a:latin typeface="+mn-lt"/>
                <a:ea typeface="+mn-ea"/>
              </a:rPr>
              <a:t>Les 12 Genezing en bevrijding</a:t>
            </a: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1619672" y="1268760"/>
            <a:ext cx="5905500" cy="39354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7170" name="Tekstvak 7"/>
          <p:cNvSpPr txBox="1">
            <a:spLocks noChangeArrowheads="1"/>
          </p:cNvSpPr>
          <p:nvPr/>
        </p:nvSpPr>
        <p:spPr bwMode="auto">
          <a:xfrm>
            <a:off x="251520" y="260648"/>
            <a:ext cx="8640960" cy="5016758"/>
          </a:xfrm>
          <a:prstGeom prst="rect">
            <a:avLst/>
          </a:prstGeom>
          <a:noFill/>
          <a:ln w="9525">
            <a:noFill/>
            <a:miter lim="800000"/>
            <a:headEnd/>
            <a:tailEnd/>
          </a:ln>
        </p:spPr>
        <p:txBody>
          <a:bodyPr wrap="square">
            <a:spAutoFit/>
          </a:bodyPr>
          <a:lstStyle/>
          <a:p>
            <a:r>
              <a:rPr lang="nl-NL" sz="2000" b="1" dirty="0"/>
              <a:t>Handelingen </a:t>
            </a:r>
            <a:r>
              <a:rPr lang="nl-NL" sz="2000" b="1" dirty="0" smtClean="0"/>
              <a:t>3: 1-10</a:t>
            </a:r>
            <a:endParaRPr lang="nl-NL" sz="2000" b="1" dirty="0"/>
          </a:p>
          <a:p>
            <a:r>
              <a:rPr lang="nl-NL" sz="2000" dirty="0"/>
              <a:t>1 Op een dag gingen Petrus en Johannes zoals gewoonlijk omstreeks het negende uur naar de tempel voor het namiddaggebed. 2 Men had ook een man die al sinds zijn geboorte verlamd was naar de tempel gebracht; hij werd daar elke dag neergelegd bij de poort die de Schone heet, om te bedelen bij de bezoekers van de tempel. 3 Toen hij zag dat Petrus en Johannes de tempel wilden binnengaan, vroeg hij om een aalmoes. 4 Petrus richtte zijn blik op hem, evenals Johannes, en zei: </a:t>
            </a:r>
            <a:r>
              <a:rPr lang="nl-NL" altLang="en-US" sz="2000" dirty="0"/>
              <a:t>‘</a:t>
            </a:r>
            <a:r>
              <a:rPr lang="nl-NL" sz="2000" dirty="0"/>
              <a:t>Kijk ons aan.</a:t>
            </a:r>
            <a:r>
              <a:rPr lang="nl-NL" altLang="en-US" sz="2000" dirty="0"/>
              <a:t>’</a:t>
            </a:r>
            <a:r>
              <a:rPr lang="nl-NL" sz="2000" dirty="0"/>
              <a:t> 5 De bedelaar keek naar hen op, in de verwachting iets van hen te krijgen. 6 Maar Petrus zei: </a:t>
            </a:r>
            <a:r>
              <a:rPr lang="nl-NL" altLang="en-US" sz="2000" dirty="0"/>
              <a:t>‘</a:t>
            </a:r>
            <a:r>
              <a:rPr lang="nl-NL" sz="2000" dirty="0"/>
              <a:t>Geld heb ik niet, maar wat ik wel heb, geef ik u: in de naam van Jezus Christus van </a:t>
            </a:r>
            <a:r>
              <a:rPr lang="nl-NL" sz="2000" dirty="0" err="1"/>
              <a:t>Nazaret</a:t>
            </a:r>
            <a:r>
              <a:rPr lang="nl-NL" sz="2000" dirty="0"/>
              <a:t>, sta op en loop.</a:t>
            </a:r>
            <a:r>
              <a:rPr lang="nl-NL" altLang="en-US" sz="2000" dirty="0"/>
              <a:t>’</a:t>
            </a:r>
            <a:r>
              <a:rPr lang="nl-NL" sz="2000" dirty="0"/>
              <a:t> </a:t>
            </a:r>
            <a:r>
              <a:rPr lang="nl-NL" sz="2000" dirty="0" smtClean="0"/>
              <a:t>7 Hij pakte hem bij zijn rechterhand om hem overeind te helpen. Onmiddellijk kwam er kracht in zijn voeten en enkels. 8 Hij sprong op, ging staan en begon te lopen. Daarna ging hij samen met hen de tempel binnen, lopend en springend en God lovend. 9 Alle tempelbezoekers zagen hem lopen en hoorden hem God loven. 10 Ze herkenden hem als de bedelaar die altijd bij de tempelpoort had gezeten en waren buiten zichzelf van verbazing over wat er met hem was gebeurd. </a:t>
            </a:r>
            <a:endParaRPr lang="nl-NL" sz="2000" dirty="0"/>
          </a:p>
        </p:txBody>
      </p:sp>
      <p:pic>
        <p:nvPicPr>
          <p:cNvPr id="7172" name="Picture 2"/>
          <p:cNvPicPr>
            <a:picLocks noChangeAspect="1" noChangeArrowheads="1"/>
          </p:cNvPicPr>
          <p:nvPr/>
        </p:nvPicPr>
        <p:blipFill>
          <a:blip r:embed="rId4" cstate="print"/>
          <a:srcRect/>
          <a:stretch>
            <a:fillRect/>
          </a:stretch>
        </p:blipFill>
        <p:spPr bwMode="auto">
          <a:xfrm>
            <a:off x="7092280" y="5445224"/>
            <a:ext cx="1836737" cy="12239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971600" y="1412776"/>
            <a:ext cx="7128793" cy="707886"/>
          </a:xfrm>
          <a:prstGeom prst="rect">
            <a:avLst/>
          </a:prstGeom>
          <a:noFill/>
          <a:ln w="9525">
            <a:noFill/>
            <a:miter lim="800000"/>
            <a:headEnd/>
            <a:tailEnd/>
          </a:ln>
        </p:spPr>
        <p:txBody>
          <a:bodyPr wrap="square">
            <a:spAutoFit/>
          </a:bodyPr>
          <a:lstStyle/>
          <a:p>
            <a:pPr algn="ctr"/>
            <a:r>
              <a:rPr lang="nl-NL" sz="4000" b="1" dirty="0" smtClean="0"/>
              <a:t>Eruit!</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5183274" y="4149080"/>
            <a:ext cx="3673735" cy="244809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9218" name="Tekstvak 7"/>
          <p:cNvSpPr txBox="1">
            <a:spLocks noChangeArrowheads="1"/>
          </p:cNvSpPr>
          <p:nvPr/>
        </p:nvSpPr>
        <p:spPr bwMode="auto">
          <a:xfrm>
            <a:off x="323528" y="332656"/>
            <a:ext cx="8496944" cy="5940088"/>
          </a:xfrm>
          <a:prstGeom prst="rect">
            <a:avLst/>
          </a:prstGeom>
          <a:noFill/>
          <a:ln w="9525">
            <a:noFill/>
            <a:miter lim="800000"/>
            <a:headEnd/>
            <a:tailEnd/>
          </a:ln>
        </p:spPr>
        <p:txBody>
          <a:bodyPr wrap="square">
            <a:spAutoFit/>
          </a:bodyPr>
          <a:lstStyle/>
          <a:p>
            <a:r>
              <a:rPr lang="nl-NL" sz="2000" b="1" dirty="0"/>
              <a:t>Marcus </a:t>
            </a:r>
            <a:r>
              <a:rPr lang="nl-NL" sz="2000" b="1" dirty="0" smtClean="0"/>
              <a:t>16:9</a:t>
            </a:r>
            <a:endParaRPr lang="nl-NL" sz="2000" b="1" dirty="0"/>
          </a:p>
          <a:p>
            <a:r>
              <a:rPr lang="nl-NL" sz="2000" dirty="0"/>
              <a:t>9 Toen hij vroeg op de eerste dag van de week uit de dood was opgestaan, verscheen hij eerst aan Maria uit </a:t>
            </a:r>
            <a:r>
              <a:rPr lang="nl-NL" sz="2000" dirty="0" err="1"/>
              <a:t>Magdala</a:t>
            </a:r>
            <a:r>
              <a:rPr lang="nl-NL" sz="2000" dirty="0"/>
              <a:t>, bij wie hij zeven demonen had uitgedreven. </a:t>
            </a:r>
            <a:endParaRPr lang="nl-NL" sz="2000" b="1" dirty="0"/>
          </a:p>
          <a:p>
            <a:endParaRPr lang="nl-NL" sz="2000" b="1" dirty="0"/>
          </a:p>
          <a:p>
            <a:r>
              <a:rPr lang="nl-NL" sz="2000" b="1" dirty="0"/>
              <a:t>Lucas </a:t>
            </a:r>
            <a:r>
              <a:rPr lang="nl-NL" sz="2000" b="1" dirty="0" smtClean="0"/>
              <a:t>4:41</a:t>
            </a:r>
            <a:endParaRPr lang="nl-NL" sz="2000" b="1" dirty="0"/>
          </a:p>
          <a:p>
            <a:r>
              <a:rPr lang="nl-NL" sz="2000" dirty="0"/>
              <a:t>41 Hij dreef ook veel demonen uit, die schreeuwden: </a:t>
            </a:r>
            <a:r>
              <a:rPr lang="nl-NL" altLang="en-US" sz="2000" dirty="0"/>
              <a:t>‘</a:t>
            </a:r>
            <a:r>
              <a:rPr lang="nl-NL" sz="2000" dirty="0"/>
              <a:t>Jij bent de Zoon van God!</a:t>
            </a:r>
            <a:r>
              <a:rPr lang="nl-NL" altLang="en-US" sz="2000" dirty="0"/>
              <a:t>’</a:t>
            </a:r>
            <a:r>
              <a:rPr lang="nl-NL" sz="2000" dirty="0"/>
              <a:t> Hij sprak hen bestraffend toe en verbood hun iets te zeggen; ze wisten immers dat hij de </a:t>
            </a:r>
            <a:r>
              <a:rPr lang="nl-NL" sz="2000" dirty="0" err="1"/>
              <a:t>messias</a:t>
            </a:r>
            <a:r>
              <a:rPr lang="nl-NL" sz="2000" dirty="0"/>
              <a:t> was</a:t>
            </a:r>
            <a:r>
              <a:rPr lang="nl-NL" sz="2000" dirty="0" smtClean="0"/>
              <a:t>.</a:t>
            </a:r>
            <a:endParaRPr lang="nl-NL" sz="2000" b="1" dirty="0" smtClean="0"/>
          </a:p>
          <a:p>
            <a:endParaRPr lang="nl-NL" sz="2000" b="1" dirty="0"/>
          </a:p>
          <a:p>
            <a:r>
              <a:rPr lang="nl-NL" sz="2000" b="1" dirty="0" smtClean="0"/>
              <a:t>Lucas 8: 30-33</a:t>
            </a:r>
          </a:p>
          <a:p>
            <a:r>
              <a:rPr lang="nl-NL" sz="2000" dirty="0" smtClean="0"/>
              <a:t>30 Jezus vroeg hem: </a:t>
            </a:r>
            <a:r>
              <a:rPr lang="nl-NL" altLang="en-US" sz="2000" dirty="0" smtClean="0"/>
              <a:t>‘</a:t>
            </a:r>
            <a:r>
              <a:rPr lang="nl-NL" sz="2000" dirty="0" smtClean="0"/>
              <a:t>Hoe heet je?</a:t>
            </a:r>
            <a:r>
              <a:rPr lang="nl-NL" altLang="en-US" sz="2000" dirty="0" smtClean="0"/>
              <a:t>’</a:t>
            </a:r>
            <a:r>
              <a:rPr lang="nl-NL" sz="2000" dirty="0" smtClean="0"/>
              <a:t> Hij antwoordde: </a:t>
            </a:r>
            <a:r>
              <a:rPr lang="nl-NL" altLang="en-US" sz="2000" dirty="0" smtClean="0"/>
              <a:t>‘</a:t>
            </a:r>
            <a:r>
              <a:rPr lang="nl-NL" sz="2000" dirty="0" smtClean="0"/>
              <a:t>Legioen</a:t>
            </a:r>
            <a:r>
              <a:rPr lang="nl-NL" altLang="en-US" sz="2000" dirty="0" smtClean="0"/>
              <a:t>’</a:t>
            </a:r>
            <a:r>
              <a:rPr lang="nl-NL" sz="2000" dirty="0" smtClean="0"/>
              <a:t> – er woonden namelijk veel demonen in hem. 31 Ze smeekten hem hun niet te bevelen naar de onderwereld te gaan. 32 Op de berghelling liep op dat ogenblik een grote kudde varkens te grazen, en de demonen smeekten Jezus om hun toe te staan hun intrek in de varkens te nemen. Hij stond hun dat toe. 33 Toen ze uit de man waren weggegaan, trokken ze in de varkens, waarop de kudde de steile helling afstormde, het meer in, en verdronk.</a:t>
            </a:r>
            <a:endParaRPr lang="nl-NL" sz="2000" b="1" dirty="0" smtClean="0"/>
          </a:p>
          <a:p>
            <a:endParaRPr lang="nl-NL" sz="2000" dirty="0"/>
          </a:p>
        </p:txBody>
      </p:sp>
      <p:pic>
        <p:nvPicPr>
          <p:cNvPr id="9220" name="Picture 2"/>
          <p:cNvPicPr>
            <a:picLocks noChangeAspect="1" noChangeArrowheads="1"/>
          </p:cNvPicPr>
          <p:nvPr/>
        </p:nvPicPr>
        <p:blipFill>
          <a:blip r:embed="rId4" cstate="print"/>
          <a:srcRect/>
          <a:stretch>
            <a:fillRect/>
          </a:stretch>
        </p:blipFill>
        <p:spPr bwMode="auto">
          <a:xfrm>
            <a:off x="7524328" y="5733130"/>
            <a:ext cx="1404689" cy="93605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7" y="836711"/>
            <a:ext cx="7632774" cy="1569660"/>
          </a:xfrm>
          <a:prstGeom prst="rect">
            <a:avLst/>
          </a:prstGeom>
          <a:noFill/>
          <a:ln w="9525">
            <a:noFill/>
            <a:miter lim="800000"/>
            <a:headEnd/>
            <a:tailEnd/>
          </a:ln>
        </p:spPr>
        <p:txBody>
          <a:bodyPr wrap="square">
            <a:spAutoFit/>
          </a:bodyPr>
          <a:lstStyle/>
          <a:p>
            <a:r>
              <a:rPr lang="nl-NL" sz="2400" b="1" dirty="0" smtClean="0"/>
              <a:t>Lucas 10: 20</a:t>
            </a:r>
            <a:endParaRPr lang="nl-NL" sz="2400" b="1" dirty="0"/>
          </a:p>
          <a:p>
            <a:r>
              <a:rPr lang="nl-NL" sz="2400" dirty="0" smtClean="0"/>
              <a:t>Verheug je er echter niet over dat de geesten zich aan jullie onderwerpen, maar verheug je omdat jullie naam in de hemel opgetekend is. </a:t>
            </a:r>
            <a:endParaRPr lang="nl-NL" sz="24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7" y="836711"/>
            <a:ext cx="7632774" cy="2677656"/>
          </a:xfrm>
          <a:prstGeom prst="rect">
            <a:avLst/>
          </a:prstGeom>
          <a:noFill/>
          <a:ln w="9525">
            <a:noFill/>
            <a:miter lim="800000"/>
            <a:headEnd/>
            <a:tailEnd/>
          </a:ln>
        </p:spPr>
        <p:txBody>
          <a:bodyPr wrap="square">
            <a:spAutoFit/>
          </a:bodyPr>
          <a:lstStyle/>
          <a:p>
            <a:r>
              <a:rPr lang="nl-NL" sz="2400" b="1" dirty="0" smtClean="0"/>
              <a:t>Matteüs 17: 19b en 20 </a:t>
            </a:r>
            <a:endParaRPr lang="nl-NL" sz="2400" b="1" dirty="0"/>
          </a:p>
          <a:p>
            <a:r>
              <a:rPr lang="nl-NL" sz="2400" dirty="0" smtClean="0"/>
              <a:t>‘Waarom konden wij die geest niet uitdrijven?’ </a:t>
            </a:r>
          </a:p>
          <a:p>
            <a:r>
              <a:rPr lang="nl-NL" sz="2400" dirty="0" smtClean="0"/>
              <a:t>20 Hij antwoordde: ‘Vanwege jullie gebrek aan geloof. </a:t>
            </a:r>
          </a:p>
          <a:p>
            <a:r>
              <a:rPr lang="nl-NL" sz="2400" dirty="0" smtClean="0"/>
              <a:t>Ik verzeker jullie: als jullie geloof hebben als een mosterdzaadje, dan zullen jullie tegen die berg zeggen: “Verplaats je van hier naar daar!” en dan zal hij zich verplaatsen. Niets zal voor jullie onmogelijk zijn.’ </a:t>
            </a:r>
            <a:endParaRPr lang="nl-NL" sz="24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971599" y="980728"/>
            <a:ext cx="7128793" cy="1938992"/>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ontdek de kracht van het gebed. </a:t>
            </a:r>
          </a:p>
          <a:p>
            <a:pPr>
              <a:buFont typeface="Arial" pitchFamily="34" charset="0"/>
              <a:buChar char="•"/>
            </a:pPr>
            <a:r>
              <a:rPr lang="nl-NL" sz="2400" dirty="0"/>
              <a:t> </a:t>
            </a:r>
            <a:r>
              <a:rPr lang="nl-NL" sz="2400" dirty="0" smtClean="0"/>
              <a:t>Ik denk na over genezing en bevrijding van demonen door het gebed. </a:t>
            </a:r>
            <a:endParaRPr lang="nl-NL" sz="2400" dirty="0"/>
          </a:p>
        </p:txBody>
      </p:sp>
      <p:grpSp>
        <p:nvGrpSpPr>
          <p:cNvPr id="3075"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971600" y="1412776"/>
            <a:ext cx="7128793" cy="707886"/>
          </a:xfrm>
          <a:prstGeom prst="rect">
            <a:avLst/>
          </a:prstGeom>
          <a:noFill/>
          <a:ln w="9525">
            <a:noFill/>
            <a:miter lim="800000"/>
            <a:headEnd/>
            <a:tailEnd/>
          </a:ln>
        </p:spPr>
        <p:txBody>
          <a:bodyPr wrap="square">
            <a:spAutoFit/>
          </a:bodyPr>
          <a:lstStyle/>
          <a:p>
            <a:pPr algn="ctr"/>
            <a:r>
              <a:rPr lang="nl-NL" sz="4000" b="1" dirty="0" smtClean="0"/>
              <a:t>Genees!</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5183274" y="4149080"/>
            <a:ext cx="3673735" cy="244809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971600" y="1412776"/>
            <a:ext cx="7128793" cy="707886"/>
          </a:xfrm>
          <a:prstGeom prst="rect">
            <a:avLst/>
          </a:prstGeom>
          <a:noFill/>
          <a:ln w="9525">
            <a:noFill/>
            <a:miter lim="800000"/>
            <a:headEnd/>
            <a:tailEnd/>
          </a:ln>
        </p:spPr>
        <p:txBody>
          <a:bodyPr wrap="square">
            <a:spAutoFit/>
          </a:bodyPr>
          <a:lstStyle/>
          <a:p>
            <a:pPr algn="ctr"/>
            <a:r>
              <a:rPr lang="nl-NL" sz="4000" b="1" dirty="0" smtClean="0"/>
              <a:t>Bijbels of niet?</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5183274" y="4149080"/>
            <a:ext cx="3673735" cy="244809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7" y="620688"/>
            <a:ext cx="7632774" cy="3046988"/>
          </a:xfrm>
          <a:prstGeom prst="rect">
            <a:avLst/>
          </a:prstGeom>
          <a:noFill/>
          <a:ln w="9525">
            <a:noFill/>
            <a:miter lim="800000"/>
            <a:headEnd/>
            <a:tailEnd/>
          </a:ln>
        </p:spPr>
        <p:txBody>
          <a:bodyPr wrap="square">
            <a:spAutoFit/>
          </a:bodyPr>
          <a:lstStyle/>
          <a:p>
            <a:r>
              <a:rPr lang="nl-NL" sz="2400" b="1" dirty="0"/>
              <a:t>Marcus </a:t>
            </a:r>
            <a:r>
              <a:rPr lang="nl-NL" sz="2400" b="1" dirty="0" smtClean="0"/>
              <a:t>6: 13</a:t>
            </a:r>
            <a:endParaRPr lang="nl-NL" sz="2400" b="1" dirty="0"/>
          </a:p>
          <a:p>
            <a:r>
              <a:rPr lang="nl-NL" sz="2400" dirty="0" smtClean="0"/>
              <a:t>En </a:t>
            </a:r>
            <a:r>
              <a:rPr lang="nl-NL" sz="2400" dirty="0"/>
              <a:t>ze dreven veel demonen uit en zalfden veel zieken met olie en genazen hen.</a:t>
            </a:r>
          </a:p>
          <a:p>
            <a:endParaRPr lang="nl-NL" sz="2400" b="1" dirty="0"/>
          </a:p>
          <a:p>
            <a:r>
              <a:rPr lang="nl-NL" sz="2400" b="1" dirty="0"/>
              <a:t>Jakobus </a:t>
            </a:r>
            <a:r>
              <a:rPr lang="nl-NL" sz="2400" b="1" dirty="0" smtClean="0"/>
              <a:t>5: 14</a:t>
            </a:r>
            <a:endParaRPr lang="nl-NL" sz="2400" b="1" dirty="0"/>
          </a:p>
          <a:p>
            <a:r>
              <a:rPr lang="nl-NL" sz="2400" dirty="0" smtClean="0"/>
              <a:t>Laat </a:t>
            </a:r>
            <a:r>
              <a:rPr lang="nl-NL" sz="2400" dirty="0"/>
              <a:t>iemand die ziek is de oudsten van de gemeente bij zich roepen; laten ze voor hem bidden en hem met olie zalven in de naam van de Heer</a:t>
            </a:r>
            <a:r>
              <a:rPr lang="nl-NL" sz="2400" dirty="0" smtClean="0"/>
              <a:t>.</a:t>
            </a:r>
            <a:endParaRPr lang="nl-NL" sz="24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755577" y="548679"/>
            <a:ext cx="7632774" cy="2677656"/>
          </a:xfrm>
          <a:prstGeom prst="rect">
            <a:avLst/>
          </a:prstGeom>
          <a:noFill/>
          <a:ln w="9525">
            <a:noFill/>
            <a:miter lim="800000"/>
            <a:headEnd/>
            <a:tailEnd/>
          </a:ln>
        </p:spPr>
        <p:txBody>
          <a:bodyPr wrap="square">
            <a:spAutoFit/>
          </a:bodyPr>
          <a:lstStyle/>
          <a:p>
            <a:r>
              <a:rPr lang="nl-NL" sz="2400" b="1" dirty="0" smtClean="0"/>
              <a:t>Matteüs 8: 16 en 17</a:t>
            </a:r>
            <a:endParaRPr lang="nl-NL" sz="2400" b="1" dirty="0"/>
          </a:p>
          <a:p>
            <a:r>
              <a:rPr lang="nl-NL" sz="2400" dirty="0"/>
              <a:t>16 Bij het vallen van de avond brachten ze vele bezetenen bij hem. Met een enkel bevel dreef hij de geesten uit, en allen die ziek waren genas hij, </a:t>
            </a:r>
          </a:p>
          <a:p>
            <a:r>
              <a:rPr lang="nl-NL" sz="2400" dirty="0"/>
              <a:t>17 opdat in vervulling ging wat gezegd is door de profeet Jesaja: </a:t>
            </a:r>
            <a:r>
              <a:rPr lang="nl-NL" altLang="en-US" sz="2400" dirty="0"/>
              <a:t>‘</a:t>
            </a:r>
            <a:r>
              <a:rPr lang="nl-NL" sz="2400" dirty="0"/>
              <a:t>Hij was het die onze ziekten wegnam en onze kwalen op zich heeft genomen.</a:t>
            </a:r>
            <a:r>
              <a:rPr lang="nl-NL" altLang="en-US" sz="2400" dirty="0"/>
              <a:t>’</a:t>
            </a:r>
            <a:r>
              <a:rPr lang="nl-NL" sz="2400" dirty="0"/>
              <a:t> </a:t>
            </a:r>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395536" y="332656"/>
            <a:ext cx="8352928" cy="4708981"/>
          </a:xfrm>
          <a:prstGeom prst="rect">
            <a:avLst/>
          </a:prstGeom>
          <a:noFill/>
          <a:ln w="9525">
            <a:noFill/>
            <a:miter lim="800000"/>
            <a:headEnd/>
            <a:tailEnd/>
          </a:ln>
        </p:spPr>
        <p:txBody>
          <a:bodyPr wrap="square">
            <a:spAutoFit/>
          </a:bodyPr>
          <a:lstStyle/>
          <a:p>
            <a:r>
              <a:rPr lang="nl-NL" sz="2000" b="1" dirty="0"/>
              <a:t>Johannes </a:t>
            </a:r>
            <a:r>
              <a:rPr lang="nl-NL" sz="2000" b="1" dirty="0" smtClean="0"/>
              <a:t>9: 1-7</a:t>
            </a:r>
            <a:endParaRPr lang="nl-NL" sz="2000" b="1" dirty="0"/>
          </a:p>
          <a:p>
            <a:r>
              <a:rPr lang="nl-NL" sz="2000" dirty="0"/>
              <a:t>1 In het voorbijgaan zag Jezus iemand die al vanaf zijn geboorte blind was. 2 Zijn leerlingen vroegen: </a:t>
            </a:r>
            <a:r>
              <a:rPr lang="nl-NL" altLang="en-US" sz="2000" dirty="0"/>
              <a:t>‘</a:t>
            </a:r>
            <a:r>
              <a:rPr lang="nl-NL" sz="2000" dirty="0"/>
              <a:t>Rabbi, hoe komt het dat hij blind was toen hij geboren werd? Heeft hij zelf gezondigd of zijn ouders?</a:t>
            </a:r>
            <a:r>
              <a:rPr lang="nl-NL" altLang="en-US" sz="2000" dirty="0"/>
              <a:t>’</a:t>
            </a:r>
            <a:r>
              <a:rPr lang="nl-NL" sz="2000" dirty="0"/>
              <a:t> 3 </a:t>
            </a:r>
            <a:r>
              <a:rPr lang="nl-NL" altLang="en-US" sz="2000" dirty="0"/>
              <a:t>‘</a:t>
            </a:r>
            <a:r>
              <a:rPr lang="nl-NL" sz="2000" dirty="0"/>
              <a:t>Hij niet en zijn ouders ook niet,</a:t>
            </a:r>
            <a:r>
              <a:rPr lang="nl-NL" altLang="en-US" sz="2000" dirty="0"/>
              <a:t>’</a:t>
            </a:r>
            <a:r>
              <a:rPr lang="nl-NL" sz="2000" dirty="0"/>
              <a:t> was het antwoord van Jezus, </a:t>
            </a:r>
            <a:r>
              <a:rPr lang="nl-NL" altLang="en-US" sz="2000" dirty="0"/>
              <a:t>‘</a:t>
            </a:r>
            <a:r>
              <a:rPr lang="nl-NL" sz="2000" dirty="0"/>
              <a:t>maar Gods werk moet door hem zichtbaar worden. 4 Zolang het dag is, moeten we het werk doen van hem die mij gezonden heeft; straks komt de nacht en dan kan niemand iets doen. 5 Zolang ik in de wereld ben, ben ik het licht voor de wereld.</a:t>
            </a:r>
            <a:r>
              <a:rPr lang="nl-NL" altLang="en-US" sz="2000" dirty="0"/>
              <a:t>’</a:t>
            </a:r>
            <a:r>
              <a:rPr lang="nl-NL" sz="2000" dirty="0"/>
              <a:t> 6 Na deze woorden spuwde hij op de grond. Met het speeksel maakte hij wat modder, hij streek die op de ogen van de blinde 7 en zei tegen hem: </a:t>
            </a:r>
            <a:r>
              <a:rPr lang="nl-NL" altLang="en-US" sz="2000" dirty="0"/>
              <a:t>‘</a:t>
            </a:r>
            <a:r>
              <a:rPr lang="nl-NL" sz="2000" dirty="0"/>
              <a:t>Ga naar het badhuis van </a:t>
            </a:r>
            <a:r>
              <a:rPr lang="nl-NL" sz="2000" dirty="0" err="1"/>
              <a:t>Siloam</a:t>
            </a:r>
            <a:r>
              <a:rPr lang="nl-NL" sz="2000" dirty="0"/>
              <a:t> en was u daar.</a:t>
            </a:r>
            <a:r>
              <a:rPr lang="nl-NL" altLang="en-US" sz="2000" dirty="0"/>
              <a:t>’</a:t>
            </a:r>
            <a:r>
              <a:rPr lang="nl-NL" sz="2000" dirty="0"/>
              <a:t> (</a:t>
            </a:r>
            <a:r>
              <a:rPr lang="nl-NL" sz="2000" dirty="0" err="1"/>
              <a:t>Siloam</a:t>
            </a:r>
            <a:r>
              <a:rPr lang="nl-NL" sz="2000" dirty="0"/>
              <a:t> is in onze taal </a:t>
            </a:r>
            <a:r>
              <a:rPr lang="nl-NL" altLang="en-US" sz="2000" dirty="0"/>
              <a:t>‘</a:t>
            </a:r>
            <a:r>
              <a:rPr lang="nl-NL" sz="2000" dirty="0"/>
              <a:t>gezondene</a:t>
            </a:r>
            <a:r>
              <a:rPr lang="nl-NL" altLang="en-US" sz="2000" dirty="0"/>
              <a:t>’</a:t>
            </a:r>
            <a:r>
              <a:rPr lang="nl-NL" sz="2000" dirty="0"/>
              <a:t>.) De man ging weg, waste zich, en toen hij terugkwam kon hij zien.</a:t>
            </a:r>
            <a:endParaRPr lang="nl-NL" sz="2000" b="1" dirty="0"/>
          </a:p>
          <a:p>
            <a:r>
              <a:rPr lang="nl-NL" sz="2000" dirty="0"/>
              <a:t/>
            </a:r>
            <a:br>
              <a:rPr lang="nl-NL" sz="2000" dirty="0"/>
            </a:br>
            <a:endParaRPr lang="nl-NL" sz="2000" dirty="0"/>
          </a:p>
          <a:p>
            <a:endParaRPr lang="nl-NL" sz="2000" dirty="0"/>
          </a:p>
        </p:txBody>
      </p:sp>
      <p:grpSp>
        <p:nvGrpSpPr>
          <p:cNvPr id="4099" name="Groep 9"/>
          <p:cNvGrpSpPr>
            <a:grpSpLocks/>
          </p:cNvGrpSpPr>
          <p:nvPr/>
        </p:nvGrpSpPr>
        <p:grpSpPr bwMode="auto">
          <a:xfrm>
            <a:off x="0" y="4437063"/>
            <a:ext cx="1789113" cy="2276475"/>
            <a:chOff x="0" y="4437112"/>
            <a:chExt cx="1788823" cy="2276872"/>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4100" name="Picture 2"/>
          <p:cNvPicPr>
            <a:picLocks noChangeAspect="1" noChangeArrowheads="1"/>
          </p:cNvPicPr>
          <p:nvPr/>
        </p:nvPicPr>
        <p:blipFill>
          <a:blip r:embed="rId5"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7"/>
          <p:cNvSpPr txBox="1">
            <a:spLocks noChangeArrowheads="1"/>
          </p:cNvSpPr>
          <p:nvPr/>
        </p:nvSpPr>
        <p:spPr bwMode="auto">
          <a:xfrm>
            <a:off x="323528" y="260649"/>
            <a:ext cx="8496944" cy="5016758"/>
          </a:xfrm>
          <a:prstGeom prst="rect">
            <a:avLst/>
          </a:prstGeom>
          <a:noFill/>
          <a:ln w="9525">
            <a:noFill/>
            <a:miter lim="800000"/>
            <a:headEnd/>
            <a:tailEnd/>
          </a:ln>
        </p:spPr>
        <p:txBody>
          <a:bodyPr wrap="square">
            <a:spAutoFit/>
          </a:bodyPr>
          <a:lstStyle/>
          <a:p>
            <a:r>
              <a:rPr lang="nl-NL" sz="2000" b="1" dirty="0"/>
              <a:t>Johannes </a:t>
            </a:r>
            <a:r>
              <a:rPr lang="nl-NL" sz="2000" b="1" dirty="0" smtClean="0"/>
              <a:t>9: 24-34</a:t>
            </a:r>
            <a:endParaRPr lang="nl-NL" sz="2000" b="1" dirty="0"/>
          </a:p>
          <a:p>
            <a:r>
              <a:rPr lang="nl-NL" sz="2000" dirty="0"/>
              <a:t>24 Toen riepen ze de man die blind geweest was weer bij zich. </a:t>
            </a:r>
            <a:r>
              <a:rPr lang="nl-NL" altLang="en-US" sz="2000" dirty="0"/>
              <a:t>‘</a:t>
            </a:r>
            <a:r>
              <a:rPr lang="nl-NL" sz="2000" dirty="0"/>
              <a:t>Geef </a:t>
            </a:r>
            <a:r>
              <a:rPr lang="nl-NL" sz="2000" dirty="0" err="1"/>
              <a:t>Gód</a:t>
            </a:r>
            <a:r>
              <a:rPr lang="nl-NL" sz="2000" dirty="0"/>
              <a:t> de eer,</a:t>
            </a:r>
            <a:r>
              <a:rPr lang="nl-NL" altLang="en-US" sz="2000" dirty="0"/>
              <a:t>’</a:t>
            </a:r>
            <a:r>
              <a:rPr lang="nl-NL" sz="2000" dirty="0"/>
              <a:t> zeiden ze, </a:t>
            </a:r>
            <a:r>
              <a:rPr lang="nl-NL" altLang="en-US" sz="2000" dirty="0"/>
              <a:t>‘</a:t>
            </a:r>
            <a:r>
              <a:rPr lang="nl-NL" sz="2000" dirty="0"/>
              <a:t>die man is een zondaar, dat weten we toch.</a:t>
            </a:r>
            <a:r>
              <a:rPr lang="nl-NL" altLang="en-US" sz="2000" dirty="0"/>
              <a:t>’</a:t>
            </a:r>
            <a:r>
              <a:rPr lang="nl-NL" sz="2000" dirty="0"/>
              <a:t> 25 </a:t>
            </a:r>
            <a:r>
              <a:rPr lang="nl-NL" altLang="en-US" sz="2000" dirty="0"/>
              <a:t>‘</a:t>
            </a:r>
            <a:r>
              <a:rPr lang="nl-NL" sz="2000" dirty="0"/>
              <a:t>Of hij een zondaar is weet ik niet,</a:t>
            </a:r>
            <a:r>
              <a:rPr lang="nl-NL" altLang="en-US" sz="2000" dirty="0"/>
              <a:t>’</a:t>
            </a:r>
            <a:r>
              <a:rPr lang="nl-NL" sz="2000" dirty="0"/>
              <a:t> zei hij, </a:t>
            </a:r>
            <a:r>
              <a:rPr lang="nl-NL" altLang="en-US" sz="2000" dirty="0"/>
              <a:t>‘</a:t>
            </a:r>
            <a:r>
              <a:rPr lang="nl-NL" sz="2000" dirty="0"/>
              <a:t>maar één ding weet ik wel: ik was blind en nu kan ik zien.</a:t>
            </a:r>
            <a:r>
              <a:rPr lang="nl-NL" altLang="en-US" sz="2000" dirty="0"/>
              <a:t>’</a:t>
            </a:r>
            <a:r>
              <a:rPr lang="nl-NL" sz="2000" dirty="0"/>
              <a:t> 26 Ze drongen aan: </a:t>
            </a:r>
            <a:r>
              <a:rPr lang="nl-NL" altLang="en-US" sz="2000" dirty="0"/>
              <a:t>‘</a:t>
            </a:r>
            <a:r>
              <a:rPr lang="nl-NL" sz="2000" dirty="0"/>
              <a:t>Wat heeft hij met je gedaan? Hoe heeft hij je ogen geopend?</a:t>
            </a:r>
            <a:r>
              <a:rPr lang="nl-NL" altLang="en-US" sz="2000" dirty="0"/>
              <a:t>’</a:t>
            </a:r>
            <a:r>
              <a:rPr lang="nl-NL" sz="2000" dirty="0"/>
              <a:t> 27 </a:t>
            </a:r>
            <a:r>
              <a:rPr lang="nl-NL" altLang="en-US" sz="2000" dirty="0"/>
              <a:t>‘</a:t>
            </a:r>
            <a:r>
              <a:rPr lang="nl-NL" sz="2000" dirty="0"/>
              <a:t>Dat heb ik u toch al verteld,</a:t>
            </a:r>
            <a:r>
              <a:rPr lang="nl-NL" altLang="en-US" sz="2000" dirty="0"/>
              <a:t>’</a:t>
            </a:r>
            <a:r>
              <a:rPr lang="nl-NL" sz="2000" dirty="0"/>
              <a:t> zei hij, </a:t>
            </a:r>
            <a:r>
              <a:rPr lang="nl-NL" altLang="en-US" sz="2000" dirty="0"/>
              <a:t>‘</a:t>
            </a:r>
            <a:r>
              <a:rPr lang="nl-NL" sz="2000" dirty="0"/>
              <a:t>maar u luistert niet! Wat wilt u nog meer horen? Wilt u soms leerling van hem worden?</a:t>
            </a:r>
            <a:r>
              <a:rPr lang="nl-NL" altLang="en-US" sz="2000" dirty="0"/>
              <a:t>’</a:t>
            </a:r>
            <a:r>
              <a:rPr lang="nl-NL" sz="2000" dirty="0"/>
              <a:t> 28 Nu vielen ze tegen hem uit: </a:t>
            </a:r>
            <a:r>
              <a:rPr lang="nl-NL" altLang="en-US" sz="2000" dirty="0"/>
              <a:t>‘</a:t>
            </a:r>
            <a:r>
              <a:rPr lang="nl-NL" sz="2000" dirty="0"/>
              <a:t>Je bent zelf een leerling van hem! Wij zijn leerlingen van Mozes. 29 Van Mozes weten we dat God met hem gesproken heeft, maar van deze man weten we niet waar hij vandaan komt</a:t>
            </a:r>
            <a:r>
              <a:rPr lang="nl-NL" sz="2000" dirty="0" smtClean="0"/>
              <a:t>.</a:t>
            </a:r>
            <a:r>
              <a:rPr lang="nl-NL" altLang="en-US" sz="2000" dirty="0" smtClean="0"/>
              <a:t>’ </a:t>
            </a:r>
            <a:r>
              <a:rPr lang="nl-NL" sz="2000" dirty="0" smtClean="0"/>
              <a:t>30 De man antwoordde: </a:t>
            </a:r>
            <a:r>
              <a:rPr lang="nl-NL" altLang="en-US" sz="2000" dirty="0" smtClean="0"/>
              <a:t>‘</a:t>
            </a:r>
            <a:r>
              <a:rPr lang="nl-NL" sz="2000" dirty="0" smtClean="0"/>
              <a:t>Wat vreemd dat u niet begrijpt waar hij vandaan komt, terwijl hij mijn ogen geopend heeft. 31 We weten dat God niet naar zondaars luistert, maar wel naar iemand die vroom is en zijn wil doet. 32 Dat de ogen van iemand die blind geboren is geopend worden – dat is nog nooit vertoond! 33 Als die man niet van God kwam, zou hij dit toch niet hebben kunnen doen?</a:t>
            </a:r>
            <a:r>
              <a:rPr lang="nl-NL" altLang="en-US" sz="2000" dirty="0" smtClean="0"/>
              <a:t>’</a:t>
            </a:r>
            <a:r>
              <a:rPr lang="nl-NL" sz="2000" dirty="0" smtClean="0"/>
              <a:t> 34 Toen riepen ze: </a:t>
            </a:r>
            <a:r>
              <a:rPr lang="nl-NL" altLang="en-US" sz="2000" dirty="0" smtClean="0"/>
              <a:t>‘</a:t>
            </a:r>
            <a:r>
              <a:rPr lang="nl-NL" sz="2000" dirty="0" smtClean="0"/>
              <a:t>Jij, sinds je geboorte een en al zonde, wil jij ons de les lezen?</a:t>
            </a:r>
            <a:r>
              <a:rPr lang="nl-NL" altLang="en-US" sz="2000" dirty="0" smtClean="0"/>
              <a:t>’</a:t>
            </a:r>
            <a:r>
              <a:rPr lang="nl-NL" sz="2000" dirty="0" smtClean="0"/>
              <a:t> En ze joegen hem weg. </a:t>
            </a:r>
            <a:endParaRPr lang="nl-NL" sz="2000" dirty="0"/>
          </a:p>
        </p:txBody>
      </p:sp>
      <p:pic>
        <p:nvPicPr>
          <p:cNvPr id="5124" name="Picture 2"/>
          <p:cNvPicPr>
            <a:picLocks noChangeAspect="1" noChangeArrowheads="1"/>
          </p:cNvPicPr>
          <p:nvPr/>
        </p:nvPicPr>
        <p:blipFill>
          <a:blip r:embed="rId4" cstate="print"/>
          <a:srcRect/>
          <a:stretch>
            <a:fillRect/>
          </a:stretch>
        </p:blipFill>
        <p:spPr bwMode="auto">
          <a:xfrm>
            <a:off x="7020272" y="5373216"/>
            <a:ext cx="1836737" cy="12239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971600" y="1412776"/>
            <a:ext cx="7128793" cy="707886"/>
          </a:xfrm>
          <a:prstGeom prst="rect">
            <a:avLst/>
          </a:prstGeom>
          <a:noFill/>
          <a:ln w="9525">
            <a:noFill/>
            <a:miter lim="800000"/>
            <a:headEnd/>
            <a:tailEnd/>
          </a:ln>
        </p:spPr>
        <p:txBody>
          <a:bodyPr wrap="square">
            <a:spAutoFit/>
          </a:bodyPr>
          <a:lstStyle/>
          <a:p>
            <a:pPr algn="ctr"/>
            <a:r>
              <a:rPr lang="nl-NL" sz="4000" b="1" dirty="0" smtClean="0"/>
              <a:t>Bijbelse bidder: Petrus</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12</a:t>
              </a:r>
            </a:p>
            <a:p>
              <a:pPr algn="ctr" fontAlgn="auto">
                <a:spcBef>
                  <a:spcPts val="0"/>
                </a:spcBef>
                <a:spcAft>
                  <a:spcPts val="0"/>
                </a:spcAft>
                <a:defRPr/>
              </a:pPr>
              <a:r>
                <a:rPr lang="nl-NL" sz="1600" b="1" dirty="0">
                  <a:solidFill>
                    <a:schemeClr val="accent2">
                      <a:lumMod val="75000"/>
                    </a:schemeClr>
                  </a:solidFill>
                  <a:latin typeface="+mn-lt"/>
                  <a:ea typeface="+mn-ea"/>
                </a:rPr>
                <a:t>Genezing en </a:t>
              </a:r>
            </a:p>
            <a:p>
              <a:pPr algn="ctr" fontAlgn="auto">
                <a:spcBef>
                  <a:spcPts val="0"/>
                </a:spcBef>
                <a:spcAft>
                  <a:spcPts val="0"/>
                </a:spcAft>
                <a:defRPr/>
              </a:pPr>
              <a:r>
                <a:rPr lang="nl-NL" sz="1600" b="1" dirty="0">
                  <a:solidFill>
                    <a:schemeClr val="accent2">
                      <a:lumMod val="75000"/>
                    </a:schemeClr>
                  </a:solidFill>
                  <a:latin typeface="+mn-lt"/>
                  <a:ea typeface="+mn-ea"/>
                </a:rPr>
                <a:t>bevrijding</a:t>
              </a:r>
            </a:p>
          </p:txBody>
        </p:sp>
      </p:grpSp>
      <p:pic>
        <p:nvPicPr>
          <p:cNvPr id="3076" name="Picture 2"/>
          <p:cNvPicPr>
            <a:picLocks noChangeAspect="1" noChangeArrowheads="1"/>
          </p:cNvPicPr>
          <p:nvPr/>
        </p:nvPicPr>
        <p:blipFill>
          <a:blip r:embed="rId5" cstate="print"/>
          <a:srcRect/>
          <a:stretch>
            <a:fillRect/>
          </a:stretch>
        </p:blipFill>
        <p:spPr bwMode="auto">
          <a:xfrm>
            <a:off x="5183274" y="4149080"/>
            <a:ext cx="3673735" cy="244809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1238</Words>
  <Application>Microsoft Office PowerPoint</Application>
  <PresentationFormat>Diavoorstelling (4:3)</PresentationFormat>
  <Paragraphs>81</Paragraphs>
  <Slides>14</Slides>
  <Notes>13</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31</cp:revision>
  <dcterms:created xsi:type="dcterms:W3CDTF">2013-05-06T07:30:54Z</dcterms:created>
  <dcterms:modified xsi:type="dcterms:W3CDTF">2014-04-22T18:34:04Z</dcterms:modified>
</cp:coreProperties>
</file>