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7" r:id="rId2"/>
    <p:sldId id="266" r:id="rId3"/>
    <p:sldId id="267" r:id="rId4"/>
    <p:sldId id="258" r:id="rId5"/>
    <p:sldId id="268" r:id="rId6"/>
    <p:sldId id="260" r:id="rId7"/>
    <p:sldId id="270" r:id="rId8"/>
    <p:sldId id="271" r:id="rId9"/>
    <p:sldId id="272" r:id="rId10"/>
    <p:sldId id="269" r:id="rId11"/>
    <p:sldId id="273" r:id="rId1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33"/>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5C1A84-3224-4C8A-B820-E2D6ACC291F5}" type="datetimeFigureOut">
              <a:rPr lang="nl-NL" smtClean="0"/>
              <a:pPr/>
              <a:t>28-1-2014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DD5384-8635-44D1-9075-B3D3F408417E}"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11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5DD5384-8635-44D1-9075-B3D3F408417E}"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hthoekige driehoe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17" name="Ond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het opmaakprofiel van de modelondertitel te bewerken</a:t>
            </a:r>
            <a:endParaRPr kumimoji="0" lang="en-US"/>
          </a:p>
        </p:txBody>
      </p:sp>
      <p:grpSp>
        <p:nvGrpSpPr>
          <p:cNvPr id="2" name="Groep 1"/>
          <p:cNvGrpSpPr/>
          <p:nvPr/>
        </p:nvGrpSpPr>
        <p:grpSpPr>
          <a:xfrm>
            <a:off x="-3765" y="4953000"/>
            <a:ext cx="9147765" cy="1912088"/>
            <a:chOff x="-3765" y="4832896"/>
            <a:chExt cx="9147765" cy="2032192"/>
          </a:xfrm>
        </p:grpSpPr>
        <p:sp>
          <p:nvSpPr>
            <p:cNvPr id="7" name="Vrije v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rije v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rije v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echte verbindingslijn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Tijdelijke aanduiding voor datum 29"/>
          <p:cNvSpPr>
            <a:spLocks noGrp="1"/>
          </p:cNvSpPr>
          <p:nvPr>
            <p:ph type="dt" sz="half" idx="10"/>
          </p:nvPr>
        </p:nvSpPr>
        <p:spPr/>
        <p:txBody>
          <a:bodyPr/>
          <a:lstStyle>
            <a:lvl1pPr>
              <a:defRPr>
                <a:solidFill>
                  <a:srgbClr val="FFFFFF"/>
                </a:solidFill>
              </a:defRPr>
            </a:lvl1pPr>
            <a:extLst/>
          </a:lstStyle>
          <a:p>
            <a:fld id="{33A3DE99-BF8B-4370-A073-3E84C1091702}" type="datetime1">
              <a:rPr lang="nl-NL" smtClean="0"/>
              <a:pPr/>
              <a:t>28-1-2014</a:t>
            </a:fld>
            <a:endParaRPr lang="nl-NL"/>
          </a:p>
        </p:txBody>
      </p:sp>
      <p:sp>
        <p:nvSpPr>
          <p:cNvPr id="19" name="Tijdelijke aanduiding voor voettekst 18"/>
          <p:cNvSpPr>
            <a:spLocks noGrp="1"/>
          </p:cNvSpPr>
          <p:nvPr>
            <p:ph type="ftr" sz="quarter" idx="11"/>
          </p:nvPr>
        </p:nvSpPr>
        <p:spPr/>
        <p:txBody>
          <a:bodyPr/>
          <a:lstStyle>
            <a:lvl1pPr>
              <a:defRPr>
                <a:solidFill>
                  <a:schemeClr val="accent1">
                    <a:tint val="20000"/>
                  </a:schemeClr>
                </a:solidFill>
              </a:defRPr>
            </a:lvl1pPr>
            <a:extLst/>
          </a:lstStyle>
          <a:p>
            <a:r>
              <a:rPr lang="nl-NL" smtClean="0"/>
              <a:t>Bericht van God</a:t>
            </a:r>
            <a:endParaRPr lang="nl-NL"/>
          </a:p>
        </p:txBody>
      </p:sp>
      <p:sp>
        <p:nvSpPr>
          <p:cNvPr id="27" name="Tijdelijke aanduiding voor dianummer 26"/>
          <p:cNvSpPr>
            <a:spLocks noGrp="1"/>
          </p:cNvSpPr>
          <p:nvPr>
            <p:ph type="sldNum" sz="quarter" idx="12"/>
          </p:nvPr>
        </p:nvSpPr>
        <p:spPr/>
        <p:txBody>
          <a:bodyPr/>
          <a:lstStyle>
            <a:lvl1pPr>
              <a:defRPr>
                <a:solidFill>
                  <a:srgbClr val="FFFFFF"/>
                </a:solidFill>
              </a:defRPr>
            </a:lvl1pPr>
            <a:extLst/>
          </a:lstStyle>
          <a:p>
            <a:fld id="{A2B33030-F557-4AAF-AF0B-CE49A1CF0B43}"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1481329"/>
            <a:ext cx="8229600" cy="4386071"/>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65A38281-0A8D-48C0-B407-72460DA12D6C}" type="datetime1">
              <a:rPr lang="nl-NL" smtClean="0"/>
              <a:pPr/>
              <a:t>28-1-2014</a:t>
            </a:fld>
            <a:endParaRPr lang="nl-NL"/>
          </a:p>
        </p:txBody>
      </p:sp>
      <p:sp>
        <p:nvSpPr>
          <p:cNvPr id="5" name="Tijdelijke aanduiding voor voettekst 4"/>
          <p:cNvSpPr>
            <a:spLocks noGrp="1"/>
          </p:cNvSpPr>
          <p:nvPr>
            <p:ph type="ftr" sz="quarter" idx="11"/>
          </p:nvPr>
        </p:nvSpPr>
        <p:spPr/>
        <p:txBody>
          <a:bodyPr/>
          <a:lstStyle>
            <a:extLst/>
          </a:lstStyle>
          <a:p>
            <a:r>
              <a:rPr lang="nl-NL" smtClean="0"/>
              <a:t>Bericht van God</a:t>
            </a:r>
            <a:endParaRPr lang="nl-NL"/>
          </a:p>
        </p:txBody>
      </p:sp>
      <p:sp>
        <p:nvSpPr>
          <p:cNvPr id="6" name="Tijdelijke aanduiding voor dianummer 5"/>
          <p:cNvSpPr>
            <a:spLocks noGrp="1"/>
          </p:cNvSpPr>
          <p:nvPr>
            <p:ph type="sldNum" sz="quarter" idx="12"/>
          </p:nvPr>
        </p:nvSpPr>
        <p:spPr/>
        <p:txBody>
          <a:bodyPr/>
          <a:lstStyle>
            <a:extLst/>
          </a:lstStyle>
          <a:p>
            <a:fld id="{A2B33030-F557-4AAF-AF0B-CE49A1CF0B43}"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44013" y="274640"/>
            <a:ext cx="1777470" cy="5592761"/>
          </a:xfrm>
        </p:spPr>
        <p:txBody>
          <a:bodyPr vert="eaVert"/>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41"/>
            <a:ext cx="6324600" cy="5592760"/>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87EC05AC-6C1C-499F-BDDA-B368756D0709}" type="datetime1">
              <a:rPr lang="nl-NL" smtClean="0"/>
              <a:pPr/>
              <a:t>28-1-2014</a:t>
            </a:fld>
            <a:endParaRPr lang="nl-NL"/>
          </a:p>
        </p:txBody>
      </p:sp>
      <p:sp>
        <p:nvSpPr>
          <p:cNvPr id="5" name="Tijdelijke aanduiding voor voettekst 4"/>
          <p:cNvSpPr>
            <a:spLocks noGrp="1"/>
          </p:cNvSpPr>
          <p:nvPr>
            <p:ph type="ftr" sz="quarter" idx="11"/>
          </p:nvPr>
        </p:nvSpPr>
        <p:spPr/>
        <p:txBody>
          <a:bodyPr/>
          <a:lstStyle>
            <a:extLst/>
          </a:lstStyle>
          <a:p>
            <a:r>
              <a:rPr lang="nl-NL" smtClean="0"/>
              <a:t>Bericht van God</a:t>
            </a:r>
            <a:endParaRPr lang="nl-NL"/>
          </a:p>
        </p:txBody>
      </p:sp>
      <p:sp>
        <p:nvSpPr>
          <p:cNvPr id="6" name="Tijdelijke aanduiding voor dianummer 5"/>
          <p:cNvSpPr>
            <a:spLocks noGrp="1"/>
          </p:cNvSpPr>
          <p:nvPr>
            <p:ph type="sldNum" sz="quarter" idx="12"/>
          </p:nvPr>
        </p:nvSpPr>
        <p:spPr/>
        <p:txBody>
          <a:bodyPr/>
          <a:lstStyle>
            <a:extLst/>
          </a:lstStyle>
          <a:p>
            <a:fld id="{A2B33030-F557-4AAF-AF0B-CE49A1CF0B43}"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3C3EF022-B0DD-496C-BD7E-48D8ACEE0C0A}" type="datetime1">
              <a:rPr lang="nl-NL" smtClean="0"/>
              <a:pPr/>
              <a:t>28-1-2014</a:t>
            </a:fld>
            <a:endParaRPr lang="nl-NL"/>
          </a:p>
        </p:txBody>
      </p:sp>
      <p:sp>
        <p:nvSpPr>
          <p:cNvPr id="5" name="Tijdelijke aanduiding voor voettekst 4"/>
          <p:cNvSpPr>
            <a:spLocks noGrp="1"/>
          </p:cNvSpPr>
          <p:nvPr>
            <p:ph type="ftr" sz="quarter" idx="11"/>
          </p:nvPr>
        </p:nvSpPr>
        <p:spPr/>
        <p:txBody>
          <a:bodyPr/>
          <a:lstStyle>
            <a:extLst/>
          </a:lstStyle>
          <a:p>
            <a:r>
              <a:rPr lang="nl-NL" smtClean="0"/>
              <a:t>Bericht van God</a:t>
            </a:r>
            <a:endParaRPr lang="nl-NL"/>
          </a:p>
        </p:txBody>
      </p:sp>
      <p:sp>
        <p:nvSpPr>
          <p:cNvPr id="6" name="Tijdelijke aanduiding voor dianummer 5"/>
          <p:cNvSpPr>
            <a:spLocks noGrp="1"/>
          </p:cNvSpPr>
          <p:nvPr>
            <p:ph type="sldNum" sz="quarter" idx="12"/>
          </p:nvPr>
        </p:nvSpPr>
        <p:spPr/>
        <p:txBody>
          <a:bodyPr/>
          <a:lstStyle>
            <a:extLst/>
          </a:lstStyle>
          <a:p>
            <a:fld id="{A2B33030-F557-4AAF-AF0B-CE49A1CF0B43}" type="slidenum">
              <a:rPr lang="nl-NL" smtClean="0"/>
              <a:pPr/>
              <a:t>‹nr.›</a:t>
            </a:fld>
            <a:endParaRPr lang="nl-NL"/>
          </a:p>
        </p:txBody>
      </p:sp>
      <p:sp>
        <p:nvSpPr>
          <p:cNvPr id="7" name="Titel 6"/>
          <p:cNvSpPr>
            <a:spLocks noGrp="1"/>
          </p:cNvSpPr>
          <p:nvPr>
            <p:ph type="title"/>
          </p:nvPr>
        </p:nvSpPr>
        <p:spPr/>
        <p:txBody>
          <a:bodyPr rtlCol="0"/>
          <a:lstStyle>
            <a:extLst/>
          </a:lstStyle>
          <a:p>
            <a:r>
              <a:rPr kumimoji="0" lang="nl-NL" smtClean="0"/>
              <a:t>Klik om de stijl te bewerken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extLst/>
          </a:lstStyle>
          <a:p>
            <a:fld id="{85E88B9E-3287-435C-AD95-BF0B919B051B}" type="datetime1">
              <a:rPr lang="nl-NL" smtClean="0"/>
              <a:pPr/>
              <a:t>28-1-2014</a:t>
            </a:fld>
            <a:endParaRPr lang="nl-NL"/>
          </a:p>
        </p:txBody>
      </p:sp>
      <p:sp>
        <p:nvSpPr>
          <p:cNvPr id="5" name="Tijdelijke aanduiding voor voettekst 4"/>
          <p:cNvSpPr>
            <a:spLocks noGrp="1"/>
          </p:cNvSpPr>
          <p:nvPr>
            <p:ph type="ftr" sz="quarter" idx="11"/>
          </p:nvPr>
        </p:nvSpPr>
        <p:spPr/>
        <p:txBody>
          <a:bodyPr/>
          <a:lstStyle>
            <a:extLst/>
          </a:lstStyle>
          <a:p>
            <a:r>
              <a:rPr lang="nl-NL" smtClean="0"/>
              <a:t>Bericht van God</a:t>
            </a:r>
            <a:endParaRPr lang="nl-NL"/>
          </a:p>
        </p:txBody>
      </p:sp>
      <p:sp>
        <p:nvSpPr>
          <p:cNvPr id="6" name="Tijdelijke aanduiding voor dianummer 5"/>
          <p:cNvSpPr>
            <a:spLocks noGrp="1"/>
          </p:cNvSpPr>
          <p:nvPr>
            <p:ph type="sldNum" sz="quarter" idx="12"/>
          </p:nvPr>
        </p:nvSpPr>
        <p:spPr/>
        <p:txBody>
          <a:bodyPr/>
          <a:lstStyle>
            <a:extLst/>
          </a:lstStyle>
          <a:p>
            <a:fld id="{A2B33030-F557-4AAF-AF0B-CE49A1CF0B43}" type="slidenum">
              <a:rPr lang="nl-NL" smtClean="0"/>
              <a:pPr/>
              <a:t>‹nr.›</a:t>
            </a:fld>
            <a:endParaRPr lang="nl-NL"/>
          </a:p>
        </p:txBody>
      </p:sp>
      <p:sp>
        <p:nvSpPr>
          <p:cNvPr id="7" name="Punthaak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unthaak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2">
        <a:schemeClr val="bg1"/>
      </p:bgRef>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51EFEBF0-9A43-4A86-91DF-659970C9FD82}" type="datetime1">
              <a:rPr lang="nl-NL" smtClean="0"/>
              <a:pPr/>
              <a:t>28-1-2014</a:t>
            </a:fld>
            <a:endParaRPr lang="nl-NL"/>
          </a:p>
        </p:txBody>
      </p:sp>
      <p:sp>
        <p:nvSpPr>
          <p:cNvPr id="6" name="Tijdelijke aanduiding voor voettekst 5"/>
          <p:cNvSpPr>
            <a:spLocks noGrp="1"/>
          </p:cNvSpPr>
          <p:nvPr>
            <p:ph type="ftr" sz="quarter" idx="11"/>
          </p:nvPr>
        </p:nvSpPr>
        <p:spPr/>
        <p:txBody>
          <a:bodyPr/>
          <a:lstStyle>
            <a:extLst/>
          </a:lstStyle>
          <a:p>
            <a:r>
              <a:rPr lang="nl-NL" smtClean="0"/>
              <a:t>Bericht van God</a:t>
            </a:r>
            <a:endParaRPr lang="nl-NL"/>
          </a:p>
        </p:txBody>
      </p:sp>
      <p:sp>
        <p:nvSpPr>
          <p:cNvPr id="7" name="Tijdelijke aanduiding voor dianummer 6"/>
          <p:cNvSpPr>
            <a:spLocks noGrp="1"/>
          </p:cNvSpPr>
          <p:nvPr>
            <p:ph type="sldNum" sz="quarter" idx="12"/>
          </p:nvPr>
        </p:nvSpPr>
        <p:spPr/>
        <p:txBody>
          <a:bodyPr/>
          <a:lstStyle>
            <a:extLst/>
          </a:lstStyle>
          <a:p>
            <a:fld id="{A2B33030-F557-4AAF-AF0B-CE49A1CF0B43}" type="slidenum">
              <a:rPr lang="nl-NL" smtClean="0"/>
              <a:pPr/>
              <a:t>‹nr.›</a:t>
            </a:fld>
            <a:endParaRPr lang="nl-NL"/>
          </a:p>
        </p:txBody>
      </p:sp>
      <p:sp>
        <p:nvSpPr>
          <p:cNvPr id="8" name="Titel 7"/>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fld id="{C289848C-A426-4065-B9FC-E292A0C8FCC2}" type="datetime1">
              <a:rPr lang="nl-NL" smtClean="0"/>
              <a:pPr/>
              <a:t>28-1-2014</a:t>
            </a:fld>
            <a:endParaRPr lang="nl-NL"/>
          </a:p>
        </p:txBody>
      </p:sp>
      <p:sp>
        <p:nvSpPr>
          <p:cNvPr id="8" name="Tijdelijke aanduiding voor voettekst 7"/>
          <p:cNvSpPr>
            <a:spLocks noGrp="1"/>
          </p:cNvSpPr>
          <p:nvPr>
            <p:ph type="ftr" sz="quarter" idx="11"/>
          </p:nvPr>
        </p:nvSpPr>
        <p:spPr/>
        <p:txBody>
          <a:bodyPr/>
          <a:lstStyle>
            <a:extLst/>
          </a:lstStyle>
          <a:p>
            <a:r>
              <a:rPr lang="nl-NL" smtClean="0"/>
              <a:t>Bericht van God</a:t>
            </a:r>
            <a:endParaRPr lang="nl-NL"/>
          </a:p>
        </p:txBody>
      </p:sp>
      <p:sp>
        <p:nvSpPr>
          <p:cNvPr id="9" name="Tijdelijke aanduiding voor dianummer 8"/>
          <p:cNvSpPr>
            <a:spLocks noGrp="1"/>
          </p:cNvSpPr>
          <p:nvPr>
            <p:ph type="sldNum" sz="quarter" idx="12"/>
          </p:nvPr>
        </p:nvSpPr>
        <p:spPr/>
        <p:txBody>
          <a:bodyPr/>
          <a:lstStyle>
            <a:extLst/>
          </a:lstStyle>
          <a:p>
            <a:fld id="{A2B33030-F557-4AAF-AF0B-CE49A1CF0B43}"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bg>
      <p:bgRef idx="1002">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extLst/>
          </a:lstStyle>
          <a:p>
            <a:fld id="{E5B95FA6-7CB1-4324-BC7A-30826FDAA720}" type="datetime1">
              <a:rPr lang="nl-NL" smtClean="0"/>
              <a:pPr/>
              <a:t>28-1-2014</a:t>
            </a:fld>
            <a:endParaRPr lang="nl-NL"/>
          </a:p>
        </p:txBody>
      </p:sp>
      <p:sp>
        <p:nvSpPr>
          <p:cNvPr id="4" name="Tijdelijke aanduiding voor voettekst 3"/>
          <p:cNvSpPr>
            <a:spLocks noGrp="1"/>
          </p:cNvSpPr>
          <p:nvPr>
            <p:ph type="ftr" sz="quarter" idx="11"/>
          </p:nvPr>
        </p:nvSpPr>
        <p:spPr/>
        <p:txBody>
          <a:bodyPr/>
          <a:lstStyle>
            <a:extLst/>
          </a:lstStyle>
          <a:p>
            <a:r>
              <a:rPr lang="nl-NL" smtClean="0"/>
              <a:t>Bericht van God</a:t>
            </a:r>
            <a:endParaRPr lang="nl-NL"/>
          </a:p>
        </p:txBody>
      </p:sp>
      <p:sp>
        <p:nvSpPr>
          <p:cNvPr id="5" name="Tijdelijke aanduiding voor dianummer 4"/>
          <p:cNvSpPr>
            <a:spLocks noGrp="1"/>
          </p:cNvSpPr>
          <p:nvPr>
            <p:ph type="sldNum" sz="quarter" idx="12"/>
          </p:nvPr>
        </p:nvSpPr>
        <p:spPr/>
        <p:txBody>
          <a:bodyPr/>
          <a:lstStyle>
            <a:extLst/>
          </a:lstStyle>
          <a:p>
            <a:fld id="{A2B33030-F557-4AAF-AF0B-CE49A1CF0B43}" type="slidenum">
              <a:rPr lang="nl-NL" smtClean="0"/>
              <a:pPr/>
              <a:t>‹nr.›</a:t>
            </a:fld>
            <a:endParaRPr lang="nl-NL"/>
          </a:p>
        </p:txBody>
      </p:sp>
      <p:sp>
        <p:nvSpPr>
          <p:cNvPr id="6" name="Titel 5"/>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extLst/>
          </a:lstStyle>
          <a:p>
            <a:fld id="{8D16722B-A50C-401B-BDD4-E927D98F7FBA}" type="datetime1">
              <a:rPr lang="nl-NL" smtClean="0"/>
              <a:pPr/>
              <a:t>28-1-2014</a:t>
            </a:fld>
            <a:endParaRPr lang="nl-NL"/>
          </a:p>
        </p:txBody>
      </p:sp>
      <p:sp>
        <p:nvSpPr>
          <p:cNvPr id="3" name="Tijdelijke aanduiding voor voettekst 2"/>
          <p:cNvSpPr>
            <a:spLocks noGrp="1"/>
          </p:cNvSpPr>
          <p:nvPr>
            <p:ph type="ftr" sz="quarter" idx="11"/>
          </p:nvPr>
        </p:nvSpPr>
        <p:spPr/>
        <p:txBody>
          <a:bodyPr/>
          <a:lstStyle>
            <a:extLst/>
          </a:lstStyle>
          <a:p>
            <a:r>
              <a:rPr lang="nl-NL" smtClean="0"/>
              <a:t>Bericht van God</a:t>
            </a:r>
            <a:endParaRPr lang="nl-NL"/>
          </a:p>
        </p:txBody>
      </p:sp>
      <p:sp>
        <p:nvSpPr>
          <p:cNvPr id="4" name="Tijdelijke aanduiding voor dianummer 3"/>
          <p:cNvSpPr>
            <a:spLocks noGrp="1"/>
          </p:cNvSpPr>
          <p:nvPr>
            <p:ph type="sldNum" sz="quarter" idx="12"/>
          </p:nvPr>
        </p:nvSpPr>
        <p:spPr/>
        <p:txBody>
          <a:bodyPr/>
          <a:lstStyle>
            <a:extLst/>
          </a:lstStyle>
          <a:p>
            <a:fld id="{A2B33030-F557-4AAF-AF0B-CE49A1CF0B43}"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a:xfrm>
            <a:off x="6727032" y="6407944"/>
            <a:ext cx="1920240" cy="365760"/>
          </a:xfrm>
        </p:spPr>
        <p:txBody>
          <a:bodyPr/>
          <a:lstStyle>
            <a:extLst/>
          </a:lstStyle>
          <a:p>
            <a:fld id="{D7866705-3250-485D-8CC9-6632703C7E59}" type="datetime1">
              <a:rPr lang="nl-NL" smtClean="0"/>
              <a:pPr/>
              <a:t>28-1-2014</a:t>
            </a:fld>
            <a:endParaRPr lang="nl-NL"/>
          </a:p>
        </p:txBody>
      </p:sp>
      <p:sp>
        <p:nvSpPr>
          <p:cNvPr id="6" name="Tijdelijke aanduiding voor voettekst 5"/>
          <p:cNvSpPr>
            <a:spLocks noGrp="1"/>
          </p:cNvSpPr>
          <p:nvPr>
            <p:ph type="ftr" sz="quarter" idx="11"/>
          </p:nvPr>
        </p:nvSpPr>
        <p:spPr/>
        <p:txBody>
          <a:bodyPr/>
          <a:lstStyle>
            <a:extLst/>
          </a:lstStyle>
          <a:p>
            <a:r>
              <a:rPr lang="nl-NL" smtClean="0"/>
              <a:t>Bericht van God</a:t>
            </a:r>
            <a:endParaRPr lang="nl-NL"/>
          </a:p>
        </p:txBody>
      </p:sp>
      <p:sp>
        <p:nvSpPr>
          <p:cNvPr id="7" name="Tijdelijke aanduiding voor dianummer 6"/>
          <p:cNvSpPr>
            <a:spLocks noGrp="1"/>
          </p:cNvSpPr>
          <p:nvPr>
            <p:ph type="sldNum" sz="quarter" idx="12"/>
          </p:nvPr>
        </p:nvSpPr>
        <p:spPr/>
        <p:txBody>
          <a:bodyPr/>
          <a:lstStyle>
            <a:extLst/>
          </a:lstStyle>
          <a:p>
            <a:fld id="{A2B33030-F557-4AAF-AF0B-CE49A1CF0B43}"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2">
        <a:schemeClr val="bg1"/>
      </p:bgRef>
    </p:bg>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nl-NL" smtClean="0"/>
              <a:t>Klik om de modelstijlen te bewerken</a:t>
            </a:r>
          </a:p>
        </p:txBody>
      </p:sp>
      <p:sp>
        <p:nvSpPr>
          <p:cNvPr id="3" name="Tijdelijke aanduiding voor afbeelding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nl-NL" smtClean="0"/>
              <a:t>Klik op het pictogram als u een afbeelding wilt toevoegen</a:t>
            </a:r>
            <a:endParaRPr kumimoji="0" lang="en-US" dirty="0"/>
          </a:p>
        </p:txBody>
      </p:sp>
      <p:sp>
        <p:nvSpPr>
          <p:cNvPr id="5" name="Tijdelijke aanduiding voor datum 4"/>
          <p:cNvSpPr>
            <a:spLocks noGrp="1"/>
          </p:cNvSpPr>
          <p:nvPr>
            <p:ph type="dt" sz="half" idx="10"/>
          </p:nvPr>
        </p:nvSpPr>
        <p:spPr/>
        <p:txBody>
          <a:bodyPr/>
          <a:lstStyle>
            <a:lvl1pPr>
              <a:defRPr>
                <a:solidFill>
                  <a:schemeClr val="tx1"/>
                </a:solidFill>
              </a:defRPr>
            </a:lvl1pPr>
            <a:extLst/>
          </a:lstStyle>
          <a:p>
            <a:fld id="{99BE34AD-F77A-4CDB-A68E-98D864012DC7}" type="datetime1">
              <a:rPr lang="nl-NL" smtClean="0"/>
              <a:pPr/>
              <a:t>28-1-2014</a:t>
            </a:fld>
            <a:endParaRPr lang="nl-NL"/>
          </a:p>
        </p:txBody>
      </p:sp>
      <p:sp>
        <p:nvSpPr>
          <p:cNvPr id="6" name="Tijdelijke aanduiding voor voettekst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nl-NL" smtClean="0"/>
              <a:t>Bericht van God</a:t>
            </a:r>
            <a:endParaRPr lang="nl-NL"/>
          </a:p>
        </p:txBody>
      </p:sp>
      <p:sp>
        <p:nvSpPr>
          <p:cNvPr id="7" name="Tijdelijke aanduiding voor dianummer 6"/>
          <p:cNvSpPr>
            <a:spLocks noGrp="1"/>
          </p:cNvSpPr>
          <p:nvPr>
            <p:ph type="sldNum" sz="quarter" idx="12"/>
          </p:nvPr>
        </p:nvSpPr>
        <p:spPr/>
        <p:txBody>
          <a:bodyPr/>
          <a:lstStyle>
            <a:lvl1pPr>
              <a:defRPr>
                <a:solidFill>
                  <a:schemeClr val="tx1"/>
                </a:solidFill>
              </a:defRPr>
            </a:lvl1pPr>
            <a:extLst/>
          </a:lstStyle>
          <a:p>
            <a:fld id="{A2B33030-F557-4AAF-AF0B-CE49A1CF0B43}" type="slidenum">
              <a:rPr lang="nl-NL" smtClean="0"/>
              <a:pPr/>
              <a:t>‹nr.›</a:t>
            </a:fld>
            <a:endParaRPr lang="nl-NL"/>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nl-NL" smtClean="0"/>
              <a:t>Klik om de stijl te bewerken</a:t>
            </a:r>
            <a:endParaRPr kumimoji="0" lang="en-US"/>
          </a:p>
        </p:txBody>
      </p:sp>
      <p:sp>
        <p:nvSpPr>
          <p:cNvPr id="8" name="Vrije v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rije v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hoekige driehoek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echte verbindingslijn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unthaak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unthaak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rije v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rije v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hoekige driehoek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echte verbindingslijn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jdelijke aanduiding voor titel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256E892-3D6F-4808-9064-491529F1654B}" type="datetime1">
              <a:rPr lang="nl-NL" smtClean="0"/>
              <a:pPr/>
              <a:t>28-1-2014</a:t>
            </a:fld>
            <a:endParaRPr lang="nl-NL"/>
          </a:p>
        </p:txBody>
      </p:sp>
      <p:sp>
        <p:nvSpPr>
          <p:cNvPr id="22" name="Tijdelijke aanduiding voor voettekst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nl-NL" smtClean="0"/>
              <a:t>Bericht van God</a:t>
            </a:r>
            <a:endParaRPr lang="nl-NL"/>
          </a:p>
        </p:txBody>
      </p:sp>
      <p:sp>
        <p:nvSpPr>
          <p:cNvPr id="18" name="Tijdelijke aanduiding voor dianumm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2B33030-F557-4AAF-AF0B-CE49A1CF0B43}"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6034395"/>
            <a:ext cx="3933058" cy="823605"/>
          </a:xfrm>
        </p:spPr>
        <p:txBody>
          <a:bodyPr>
            <a:prstTxWarp prst="textWave2">
              <a:avLst>
                <a:gd name="adj1" fmla="val 12500"/>
                <a:gd name="adj2" fmla="val -574"/>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nstantia" pitchFamily="18" charset="0"/>
              </a:rPr>
              <a:t>Les  12 Waar het hart vol van is…</a:t>
            </a: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404664"/>
            <a:ext cx="8064896" cy="4955203"/>
          </a:xfrm>
          <a:prstGeom prst="rect">
            <a:avLst/>
          </a:prstGeom>
        </p:spPr>
        <p:txBody>
          <a:bodyPr wrap="square">
            <a:spAutoFit/>
          </a:bodyPr>
          <a:lstStyle/>
          <a:p>
            <a:r>
              <a:rPr lang="nl-NL" sz="2400" b="1" dirty="0" smtClean="0">
                <a:solidFill>
                  <a:srgbClr val="FF6600"/>
                </a:solidFill>
                <a:latin typeface="Constantia" pitchFamily="18" charset="0"/>
              </a:rPr>
              <a:t>Wat doe ik hier vandaag?</a:t>
            </a:r>
          </a:p>
          <a:p>
            <a:endParaRPr lang="nl-NL" sz="2400" b="1" dirty="0" smtClean="0">
              <a:solidFill>
                <a:srgbClr val="FF6600"/>
              </a:solidFill>
              <a:latin typeface="Constantia" pitchFamily="18" charset="0"/>
            </a:endParaRPr>
          </a:p>
          <a:p>
            <a:pPr>
              <a:buFont typeface="Arial" pitchFamily="34" charset="0"/>
              <a:buChar char="•"/>
            </a:pPr>
            <a:r>
              <a:rPr lang="nl-NL" sz="2400" dirty="0" smtClean="0">
                <a:solidFill>
                  <a:srgbClr val="FF6600"/>
                </a:solidFill>
                <a:latin typeface="Constantia" pitchFamily="18" charset="0"/>
              </a:rPr>
              <a:t>Ik ontdek dat ik, als ik bij Jezus wil </a:t>
            </a:r>
          </a:p>
          <a:p>
            <a:r>
              <a:rPr lang="nl-NL" sz="2400" dirty="0" smtClean="0">
                <a:solidFill>
                  <a:srgbClr val="FF6600"/>
                </a:solidFill>
                <a:latin typeface="Constantia" pitchFamily="18" charset="0"/>
              </a:rPr>
              <a:t>horen, dat op verschillende </a:t>
            </a:r>
          </a:p>
          <a:p>
            <a:r>
              <a:rPr lang="nl-NL" sz="2400" dirty="0" smtClean="0">
                <a:solidFill>
                  <a:srgbClr val="FF6600"/>
                </a:solidFill>
                <a:latin typeface="Constantia" pitchFamily="18" charset="0"/>
              </a:rPr>
              <a:t>manieren kan laten merken. </a:t>
            </a:r>
          </a:p>
          <a:p>
            <a:endParaRPr lang="nl-NL" sz="2400" dirty="0" smtClean="0">
              <a:solidFill>
                <a:srgbClr val="FF6600"/>
              </a:solidFill>
              <a:latin typeface="Constantia" pitchFamily="18" charset="0"/>
            </a:endParaRPr>
          </a:p>
          <a:p>
            <a:pPr>
              <a:buFont typeface="Arial" pitchFamily="34" charset="0"/>
              <a:buChar char="•"/>
            </a:pPr>
            <a:r>
              <a:rPr lang="nl-NL" sz="2400" dirty="0" smtClean="0">
                <a:solidFill>
                  <a:srgbClr val="FF6600"/>
                </a:solidFill>
                <a:latin typeface="Constantia" pitchFamily="18" charset="0"/>
              </a:rPr>
              <a:t>Ik weet wat getuigen en belijden betekent. </a:t>
            </a:r>
          </a:p>
          <a:p>
            <a:endParaRPr lang="nl-NL" sz="4000" b="1" dirty="0" smtClean="0">
              <a:latin typeface="Constantia" pitchFamily="18" charset="0"/>
            </a:endParaRPr>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8193" name="Picture 1"/>
          <p:cNvPicPr>
            <a:picLocks noChangeAspect="1" noChangeArrowheads="1"/>
          </p:cNvPicPr>
          <p:nvPr/>
        </p:nvPicPr>
        <p:blipFill>
          <a:blip r:embed="rId3" cstate="print"/>
          <a:srcRect/>
          <a:stretch>
            <a:fillRect/>
          </a:stretch>
        </p:blipFill>
        <p:spPr bwMode="auto">
          <a:xfrm>
            <a:off x="5580112" y="404664"/>
            <a:ext cx="3205354" cy="2132133"/>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6034395"/>
            <a:ext cx="3933058" cy="823605"/>
          </a:xfrm>
        </p:spPr>
        <p:txBody>
          <a:bodyPr>
            <a:prstTxWarp prst="textWave2">
              <a:avLst>
                <a:gd name="adj1" fmla="val 12500"/>
                <a:gd name="adj2" fmla="val -574"/>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nstantia" pitchFamily="18" charset="0"/>
              </a:rPr>
              <a:t>Les  12 Waar het hart vol van is…</a:t>
            </a: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3428999"/>
            <a:ext cx="6480720" cy="2369880"/>
          </a:xfrm>
          <a:prstGeom prst="rect">
            <a:avLst/>
          </a:prstGeom>
        </p:spPr>
        <p:txBody>
          <a:bodyPr wrap="square">
            <a:spAutoFit/>
          </a:bodyPr>
          <a:lstStyle/>
          <a:p>
            <a:r>
              <a:rPr lang="nl-NL" sz="4000" b="1" dirty="0" smtClean="0">
                <a:solidFill>
                  <a:srgbClr val="FF6600"/>
                </a:solidFill>
                <a:latin typeface="Constantia" pitchFamily="18" charset="0"/>
              </a:rPr>
              <a:t>Getuigen kan lastig zijn</a:t>
            </a:r>
            <a:endParaRPr lang="nl-NL" sz="4000" b="1" dirty="0" smtClean="0">
              <a:latin typeface="Constantia" pitchFamily="18" charset="0"/>
            </a:endParaRPr>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8193" name="Picture 1"/>
          <p:cNvPicPr>
            <a:picLocks noChangeAspect="1" noChangeArrowheads="1"/>
          </p:cNvPicPr>
          <p:nvPr/>
        </p:nvPicPr>
        <p:blipFill>
          <a:blip r:embed="rId3" cstate="print"/>
          <a:srcRect/>
          <a:stretch>
            <a:fillRect/>
          </a:stretch>
        </p:blipFill>
        <p:spPr bwMode="auto">
          <a:xfrm>
            <a:off x="5580112" y="404664"/>
            <a:ext cx="3205354" cy="2132133"/>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6034395"/>
            <a:ext cx="3933058" cy="823605"/>
          </a:xfrm>
        </p:spPr>
        <p:txBody>
          <a:bodyPr>
            <a:prstTxWarp prst="textWave2">
              <a:avLst>
                <a:gd name="adj1" fmla="val 12500"/>
                <a:gd name="adj2" fmla="val -574"/>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nstantia" pitchFamily="18" charset="0"/>
              </a:rPr>
              <a:t>Les  12 Waar het hart vol van is…</a:t>
            </a: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3428999"/>
            <a:ext cx="6480720" cy="2369880"/>
          </a:xfrm>
          <a:prstGeom prst="rect">
            <a:avLst/>
          </a:prstGeom>
        </p:spPr>
        <p:txBody>
          <a:bodyPr wrap="square">
            <a:spAutoFit/>
          </a:bodyPr>
          <a:lstStyle/>
          <a:p>
            <a:r>
              <a:rPr lang="nl-NL" sz="4000" b="1" dirty="0" smtClean="0">
                <a:solidFill>
                  <a:srgbClr val="FF6600"/>
                </a:solidFill>
                <a:latin typeface="Constantia" pitchFamily="18" charset="0"/>
              </a:rPr>
              <a:t>Dicht bij Jezus</a:t>
            </a:r>
            <a:endParaRPr lang="nl-NL" sz="4000" b="1" dirty="0" smtClean="0">
              <a:latin typeface="Constantia" pitchFamily="18" charset="0"/>
            </a:endParaRPr>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8193" name="Picture 1"/>
          <p:cNvPicPr>
            <a:picLocks noChangeAspect="1" noChangeArrowheads="1"/>
          </p:cNvPicPr>
          <p:nvPr/>
        </p:nvPicPr>
        <p:blipFill>
          <a:blip r:embed="rId3" cstate="print"/>
          <a:srcRect/>
          <a:stretch>
            <a:fillRect/>
          </a:stretch>
        </p:blipFill>
        <p:spPr bwMode="auto">
          <a:xfrm>
            <a:off x="5580112" y="404664"/>
            <a:ext cx="3205354" cy="2132133"/>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6034395"/>
            <a:ext cx="3933058" cy="823605"/>
          </a:xfrm>
        </p:spPr>
        <p:txBody>
          <a:bodyPr>
            <a:prstTxWarp prst="textWave2">
              <a:avLst>
                <a:gd name="adj1" fmla="val 12500"/>
                <a:gd name="adj2" fmla="val -574"/>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nstantia" pitchFamily="18" charset="0"/>
              </a:rPr>
              <a:t>Les  12 Waar het hart vol van is…</a:t>
            </a: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2852935"/>
            <a:ext cx="6030416" cy="2369880"/>
          </a:xfrm>
          <a:prstGeom prst="rect">
            <a:avLst/>
          </a:prstGeom>
        </p:spPr>
        <p:txBody>
          <a:bodyPr wrap="square">
            <a:spAutoFit/>
          </a:bodyPr>
          <a:lstStyle/>
          <a:p>
            <a:r>
              <a:rPr lang="nl-NL" sz="4000" b="1" dirty="0" smtClean="0">
                <a:solidFill>
                  <a:srgbClr val="FF6600"/>
                </a:solidFill>
                <a:latin typeface="Constantia" pitchFamily="18" charset="0"/>
              </a:rPr>
              <a:t>Kleur bekennen</a:t>
            </a:r>
            <a:endParaRPr lang="nl-NL" sz="4000" b="1" dirty="0" smtClean="0">
              <a:latin typeface="Constantia" pitchFamily="18" charset="0"/>
            </a:endParaRPr>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8193" name="Picture 1"/>
          <p:cNvPicPr>
            <a:picLocks noChangeAspect="1" noChangeArrowheads="1"/>
          </p:cNvPicPr>
          <p:nvPr/>
        </p:nvPicPr>
        <p:blipFill>
          <a:blip r:embed="rId3" cstate="print"/>
          <a:srcRect/>
          <a:stretch>
            <a:fillRect/>
          </a:stretch>
        </p:blipFill>
        <p:spPr bwMode="auto">
          <a:xfrm>
            <a:off x="5580112" y="404664"/>
            <a:ext cx="3205354" cy="2132133"/>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6034395"/>
            <a:ext cx="3933058" cy="823605"/>
          </a:xfrm>
        </p:spPr>
        <p:txBody>
          <a:bodyPr>
            <a:prstTxWarp prst="textWave2">
              <a:avLst>
                <a:gd name="adj1" fmla="val 12500"/>
                <a:gd name="adj2" fmla="val -574"/>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nstantia" pitchFamily="18" charset="0"/>
              </a:rPr>
              <a:t>Les  12 Waar het hart vol van is…</a:t>
            </a: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2852935"/>
            <a:ext cx="6030416" cy="2985433"/>
          </a:xfrm>
          <a:prstGeom prst="rect">
            <a:avLst/>
          </a:prstGeom>
        </p:spPr>
        <p:txBody>
          <a:bodyPr wrap="square">
            <a:spAutoFit/>
          </a:bodyPr>
          <a:lstStyle/>
          <a:p>
            <a:r>
              <a:rPr lang="nl-NL" sz="4000" b="1" dirty="0" smtClean="0">
                <a:solidFill>
                  <a:srgbClr val="FF6600"/>
                </a:solidFill>
                <a:latin typeface="Constantia" pitchFamily="18" charset="0"/>
              </a:rPr>
              <a:t>Herkenbaar als christen?</a:t>
            </a:r>
            <a:endParaRPr lang="nl-NL" sz="4000" b="1" dirty="0" smtClean="0">
              <a:latin typeface="Constantia" pitchFamily="18" charset="0"/>
            </a:endParaRPr>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8193" name="Picture 1"/>
          <p:cNvPicPr>
            <a:picLocks noChangeAspect="1" noChangeArrowheads="1"/>
          </p:cNvPicPr>
          <p:nvPr/>
        </p:nvPicPr>
        <p:blipFill>
          <a:blip r:embed="rId3" cstate="print"/>
          <a:srcRect/>
          <a:stretch>
            <a:fillRect/>
          </a:stretch>
        </p:blipFill>
        <p:spPr bwMode="auto">
          <a:xfrm>
            <a:off x="5580112" y="404664"/>
            <a:ext cx="3205354" cy="2132133"/>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6034395"/>
            <a:ext cx="3933058" cy="823605"/>
          </a:xfrm>
        </p:spPr>
        <p:txBody>
          <a:bodyPr>
            <a:prstTxWarp prst="textWave2">
              <a:avLst>
                <a:gd name="adj1" fmla="val 12500"/>
                <a:gd name="adj2" fmla="val -574"/>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nstantia" pitchFamily="18" charset="0"/>
              </a:rPr>
              <a:t>Les  12 Waar het hart vol van is…</a:t>
            </a: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836712"/>
            <a:ext cx="6030416" cy="2769989"/>
          </a:xfrm>
          <a:prstGeom prst="rect">
            <a:avLst/>
          </a:prstGeom>
        </p:spPr>
        <p:txBody>
          <a:bodyPr wrap="square">
            <a:spAutoFit/>
          </a:bodyPr>
          <a:lstStyle/>
          <a:p>
            <a:r>
              <a:rPr lang="nl-NL" sz="2400" b="1" dirty="0" err="1" smtClean="0">
                <a:solidFill>
                  <a:srgbClr val="FF6600"/>
                </a:solidFill>
                <a:latin typeface="Constantia" pitchFamily="18" charset="0"/>
              </a:rPr>
              <a:t>Matteüs</a:t>
            </a:r>
            <a:r>
              <a:rPr lang="nl-NL" sz="2400" b="1" dirty="0" smtClean="0">
                <a:solidFill>
                  <a:srgbClr val="FF6600"/>
                </a:solidFill>
                <a:latin typeface="Constantia" pitchFamily="18" charset="0"/>
              </a:rPr>
              <a:t> 5: 14-16</a:t>
            </a:r>
          </a:p>
          <a:p>
            <a:endParaRPr lang="nl-NL" sz="2400" dirty="0" smtClean="0">
              <a:solidFill>
                <a:srgbClr val="FF6600"/>
              </a:solidFill>
            </a:endParaRP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sp>
        <p:nvSpPr>
          <p:cNvPr id="8" name="Rechthoek 7"/>
          <p:cNvSpPr/>
          <p:nvPr/>
        </p:nvSpPr>
        <p:spPr>
          <a:xfrm>
            <a:off x="827584" y="1340768"/>
            <a:ext cx="7560840" cy="3416320"/>
          </a:xfrm>
          <a:prstGeom prst="rect">
            <a:avLst/>
          </a:prstGeom>
        </p:spPr>
        <p:txBody>
          <a:bodyPr wrap="square">
            <a:spAutoFit/>
          </a:bodyPr>
          <a:lstStyle/>
          <a:p>
            <a:r>
              <a:rPr lang="nl-NL" sz="2400" dirty="0" smtClean="0">
                <a:solidFill>
                  <a:srgbClr val="FF6600"/>
                </a:solidFill>
                <a:latin typeface="Constantia" pitchFamily="18" charset="0"/>
              </a:rPr>
              <a:t>14 Jullie zijn het licht in de wereld. </a:t>
            </a:r>
          </a:p>
          <a:p>
            <a:r>
              <a:rPr lang="nl-NL" sz="2400" dirty="0" smtClean="0">
                <a:solidFill>
                  <a:srgbClr val="FF6600"/>
                </a:solidFill>
                <a:latin typeface="Constantia" pitchFamily="18" charset="0"/>
              </a:rPr>
              <a:t>Een stad die boven op een berg ligt, </a:t>
            </a:r>
            <a:endParaRPr lang="nl-NL" sz="2400" dirty="0" smtClean="0">
              <a:solidFill>
                <a:srgbClr val="FF6600"/>
              </a:solidFill>
              <a:latin typeface="Constantia" pitchFamily="18" charset="0"/>
            </a:endParaRPr>
          </a:p>
          <a:p>
            <a:r>
              <a:rPr lang="nl-NL" sz="2400" dirty="0" smtClean="0">
                <a:solidFill>
                  <a:srgbClr val="FF6600"/>
                </a:solidFill>
                <a:latin typeface="Constantia" pitchFamily="18" charset="0"/>
              </a:rPr>
              <a:t>kan </a:t>
            </a:r>
            <a:r>
              <a:rPr lang="nl-NL" sz="2400" dirty="0" smtClean="0">
                <a:solidFill>
                  <a:srgbClr val="FF6600"/>
                </a:solidFill>
                <a:latin typeface="Constantia" pitchFamily="18" charset="0"/>
              </a:rPr>
              <a:t>niet verborgen blijven. </a:t>
            </a:r>
          </a:p>
          <a:p>
            <a:r>
              <a:rPr lang="nl-NL" sz="2400" dirty="0" smtClean="0">
                <a:solidFill>
                  <a:srgbClr val="FF6600"/>
                </a:solidFill>
                <a:latin typeface="Constantia" pitchFamily="18" charset="0"/>
              </a:rPr>
              <a:t>15 Men steekt ook geen lamp aan om hem vervolgens onder een korenmaat weg te zetten, nee, men zet hem op een standaard, zodat hij licht geeft voor ieder die in huis is. 16 Zo moet jullie licht schijnen voor de mensen, opdat ze jullie goede daden zien en eer bewijzen aan jullie Vader in de hemel.</a:t>
            </a:r>
            <a:endParaRPr lang="nl-NL" sz="2400" dirty="0">
              <a:solidFill>
                <a:srgbClr val="FF6600"/>
              </a:solidFill>
              <a:latin typeface="Constantia" pitchFamily="18" charset="0"/>
            </a:endParaRPr>
          </a:p>
        </p:txBody>
      </p:sp>
      <p:pic>
        <p:nvPicPr>
          <p:cNvPr id="10" name="Picture 1"/>
          <p:cNvPicPr>
            <a:picLocks noChangeAspect="1" noChangeArrowheads="1"/>
          </p:cNvPicPr>
          <p:nvPr/>
        </p:nvPicPr>
        <p:blipFill>
          <a:blip r:embed="rId3" cstate="print"/>
          <a:srcRect/>
          <a:stretch>
            <a:fillRect/>
          </a:stretch>
        </p:blipFill>
        <p:spPr bwMode="auto">
          <a:xfrm>
            <a:off x="5580112" y="260648"/>
            <a:ext cx="3205354" cy="2132133"/>
          </a:xfrm>
          <a:prstGeom prst="rect">
            <a:avLst/>
          </a:prstGeom>
          <a:noFill/>
          <a:ln w="9525">
            <a:noFill/>
            <a:miter lim="800000"/>
            <a:headEnd/>
            <a:tailEnd/>
          </a:ln>
        </p:spPr>
      </p:pic>
      <p:pic>
        <p:nvPicPr>
          <p:cNvPr id="9"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6034395"/>
            <a:ext cx="3933058" cy="823605"/>
          </a:xfrm>
        </p:spPr>
        <p:txBody>
          <a:bodyPr>
            <a:prstTxWarp prst="textWave2">
              <a:avLst>
                <a:gd name="adj1" fmla="val 12500"/>
                <a:gd name="adj2" fmla="val -574"/>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nstantia" pitchFamily="18" charset="0"/>
              </a:rPr>
              <a:t>Les  12 Waar het hart vol van is…</a:t>
            </a: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3428999"/>
            <a:ext cx="6480720" cy="2369880"/>
          </a:xfrm>
          <a:prstGeom prst="rect">
            <a:avLst/>
          </a:prstGeom>
        </p:spPr>
        <p:txBody>
          <a:bodyPr wrap="square">
            <a:spAutoFit/>
          </a:bodyPr>
          <a:lstStyle/>
          <a:p>
            <a:r>
              <a:rPr lang="nl-NL" sz="4000" b="1" dirty="0" smtClean="0">
                <a:solidFill>
                  <a:srgbClr val="FF6600"/>
                </a:solidFill>
                <a:latin typeface="Constantia" pitchFamily="18" charset="0"/>
              </a:rPr>
              <a:t>Iedereen mag het weten!</a:t>
            </a:r>
            <a:endParaRPr lang="nl-NL" sz="4000" b="1" dirty="0" smtClean="0">
              <a:latin typeface="Constantia" pitchFamily="18" charset="0"/>
            </a:endParaRPr>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8193" name="Picture 1"/>
          <p:cNvPicPr>
            <a:picLocks noChangeAspect="1" noChangeArrowheads="1"/>
          </p:cNvPicPr>
          <p:nvPr/>
        </p:nvPicPr>
        <p:blipFill>
          <a:blip r:embed="rId3" cstate="print"/>
          <a:srcRect/>
          <a:stretch>
            <a:fillRect/>
          </a:stretch>
        </p:blipFill>
        <p:spPr bwMode="auto">
          <a:xfrm>
            <a:off x="5580112" y="404664"/>
            <a:ext cx="3205354" cy="2132133"/>
          </a:xfrm>
          <a:prstGeom prst="rect">
            <a:avLst/>
          </a:prstGeom>
          <a:noFill/>
          <a:ln w="9525">
            <a:noFill/>
            <a:miter lim="800000"/>
            <a:headEnd/>
            <a:tailEnd/>
          </a:ln>
        </p:spPr>
      </p:pic>
      <p:pic>
        <p:nvPicPr>
          <p:cNvPr id="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6034395"/>
            <a:ext cx="3933058" cy="823605"/>
          </a:xfrm>
        </p:spPr>
        <p:txBody>
          <a:bodyPr>
            <a:prstTxWarp prst="textWave2">
              <a:avLst>
                <a:gd name="adj1" fmla="val 12500"/>
                <a:gd name="adj2" fmla="val -574"/>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nstantia" pitchFamily="18" charset="0"/>
              </a:rPr>
              <a:t>Les  12 Waar het hart vol van is…</a:t>
            </a: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404664"/>
            <a:ext cx="6030416" cy="3877985"/>
          </a:xfrm>
          <a:prstGeom prst="rect">
            <a:avLst/>
          </a:prstGeom>
        </p:spPr>
        <p:txBody>
          <a:bodyPr wrap="square">
            <a:spAutoFit/>
          </a:bodyPr>
          <a:lstStyle/>
          <a:p>
            <a:r>
              <a:rPr lang="nl-NL" sz="2400" b="1" dirty="0" smtClean="0">
                <a:solidFill>
                  <a:srgbClr val="FF6600"/>
                </a:solidFill>
                <a:latin typeface="Constantia" pitchFamily="18" charset="0"/>
              </a:rPr>
              <a:t>Marcus 5: 1-20</a:t>
            </a:r>
          </a:p>
          <a:p>
            <a:endParaRPr lang="nl-NL" sz="2400" dirty="0" smtClean="0">
              <a:solidFill>
                <a:srgbClr val="FF6600"/>
              </a:solidFill>
            </a:endParaRPr>
          </a:p>
          <a:p>
            <a:endParaRPr lang="nl-NL" sz="2400" dirty="0" smtClean="0">
              <a:solidFill>
                <a:srgbClr val="FF6600"/>
              </a:solidFill>
            </a:endParaRPr>
          </a:p>
          <a:p>
            <a:endParaRPr lang="nl-NL" sz="2400" dirty="0" smtClean="0">
              <a:solidFill>
                <a:srgbClr val="FF6600"/>
              </a:solidFill>
            </a:endParaRPr>
          </a:p>
          <a:p>
            <a:endParaRPr lang="nl-NL" sz="2400" dirty="0" smtClean="0">
              <a:solidFill>
                <a:srgbClr val="FF6600"/>
              </a:solidFill>
            </a:endParaRP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2052" name="Picture 4" descr="http://www.biblija.net/images/opomba.gif"/>
          <p:cNvPicPr>
            <a:picLocks noChangeAspect="1" noChangeArrowheads="1"/>
          </p:cNvPicPr>
          <p:nvPr/>
        </p:nvPicPr>
        <p:blipFill>
          <a:blip r:embed="rId3" cstate="print"/>
          <a:srcRect/>
          <a:stretch>
            <a:fillRect/>
          </a:stretch>
        </p:blipFill>
        <p:spPr bwMode="auto">
          <a:xfrm>
            <a:off x="3575050" y="-571500"/>
            <a:ext cx="104775" cy="123825"/>
          </a:xfrm>
          <a:prstGeom prst="rect">
            <a:avLst/>
          </a:prstGeom>
          <a:noFill/>
        </p:spPr>
      </p:pic>
      <p:pic>
        <p:nvPicPr>
          <p:cNvPr id="2056" name="Picture 8" descr="http://www.biblija.net/images/opomba.gif"/>
          <p:cNvPicPr>
            <a:picLocks noChangeAspect="1" noChangeArrowheads="1"/>
          </p:cNvPicPr>
          <p:nvPr/>
        </p:nvPicPr>
        <p:blipFill>
          <a:blip r:embed="rId3" cstate="print"/>
          <a:srcRect/>
          <a:stretch>
            <a:fillRect/>
          </a:stretch>
        </p:blipFill>
        <p:spPr bwMode="auto">
          <a:xfrm>
            <a:off x="3489325" y="-571500"/>
            <a:ext cx="104775" cy="123825"/>
          </a:xfrm>
          <a:prstGeom prst="rect">
            <a:avLst/>
          </a:prstGeom>
          <a:noFill/>
        </p:spPr>
      </p:pic>
      <p:sp>
        <p:nvSpPr>
          <p:cNvPr id="15" name="Rechthoek 14"/>
          <p:cNvSpPr/>
          <p:nvPr/>
        </p:nvSpPr>
        <p:spPr>
          <a:xfrm>
            <a:off x="683568" y="836712"/>
            <a:ext cx="8064896" cy="3170099"/>
          </a:xfrm>
          <a:prstGeom prst="rect">
            <a:avLst/>
          </a:prstGeom>
        </p:spPr>
        <p:txBody>
          <a:bodyPr wrap="square">
            <a:spAutoFit/>
          </a:bodyPr>
          <a:lstStyle/>
          <a:p>
            <a:pPr lvl="0" eaLnBrk="0" fontAlgn="base" hangingPunct="0">
              <a:spcBef>
                <a:spcPct val="0"/>
              </a:spcBef>
              <a:spcAft>
                <a:spcPct val="0"/>
              </a:spcAft>
            </a:pPr>
            <a:r>
              <a:rPr lang="nl-NL" sz="2000" dirty="0" smtClean="0">
                <a:solidFill>
                  <a:srgbClr val="FF6600"/>
                </a:solidFill>
                <a:latin typeface="Constantia" pitchFamily="18" charset="0"/>
                <a:cs typeface="Arial" pitchFamily="34" charset="0"/>
              </a:rPr>
              <a:t>1 Ze kwamen aan de overkant van het meer, in het </a:t>
            </a:r>
            <a:endParaRPr lang="nl-NL" sz="2000" dirty="0" smtClean="0">
              <a:solidFill>
                <a:srgbClr val="FF6600"/>
              </a:solidFill>
              <a:latin typeface="Constantia" pitchFamily="18" charset="0"/>
              <a:cs typeface="Arial" pitchFamily="34" charset="0"/>
            </a:endParaRPr>
          </a:p>
          <a:p>
            <a:pPr lvl="0" eaLnBrk="0" fontAlgn="base" hangingPunct="0">
              <a:spcBef>
                <a:spcPct val="0"/>
              </a:spcBef>
              <a:spcAft>
                <a:spcPct val="0"/>
              </a:spcAft>
            </a:pPr>
            <a:r>
              <a:rPr lang="nl-NL" sz="2000" dirty="0" smtClean="0">
                <a:solidFill>
                  <a:srgbClr val="FF6600"/>
                </a:solidFill>
                <a:latin typeface="Constantia" pitchFamily="18" charset="0"/>
                <a:cs typeface="Arial" pitchFamily="34" charset="0"/>
              </a:rPr>
              <a:t>g</a:t>
            </a:r>
            <a:r>
              <a:rPr lang="nl-NL" sz="2000" dirty="0" smtClean="0">
                <a:solidFill>
                  <a:srgbClr val="FF6600"/>
                </a:solidFill>
                <a:latin typeface="Constantia" pitchFamily="18" charset="0"/>
                <a:cs typeface="Arial" pitchFamily="34" charset="0"/>
              </a:rPr>
              <a:t>ebied van </a:t>
            </a:r>
            <a:r>
              <a:rPr lang="nl-NL" sz="2000" dirty="0" smtClean="0">
                <a:solidFill>
                  <a:srgbClr val="FF6600"/>
                </a:solidFill>
                <a:latin typeface="Constantia" pitchFamily="18" charset="0"/>
                <a:cs typeface="Arial" pitchFamily="34" charset="0"/>
              </a:rPr>
              <a:t>de </a:t>
            </a:r>
            <a:r>
              <a:rPr lang="nl-NL" sz="2000" dirty="0" err="1" smtClean="0">
                <a:solidFill>
                  <a:srgbClr val="FF6600"/>
                </a:solidFill>
                <a:latin typeface="Constantia" pitchFamily="18" charset="0"/>
                <a:cs typeface="Arial" pitchFamily="34" charset="0"/>
              </a:rPr>
              <a:t>Gerasenen</a:t>
            </a:r>
            <a:r>
              <a:rPr lang="nl-NL" sz="2000" dirty="0" smtClean="0">
                <a:solidFill>
                  <a:srgbClr val="FF6600"/>
                </a:solidFill>
                <a:latin typeface="Constantia" pitchFamily="18" charset="0"/>
                <a:cs typeface="Arial" pitchFamily="34" charset="0"/>
              </a:rPr>
              <a:t>. 2 Toen hij uit de boot </a:t>
            </a:r>
            <a:endParaRPr lang="nl-NL" sz="2000" dirty="0" smtClean="0">
              <a:solidFill>
                <a:srgbClr val="FF6600"/>
              </a:solidFill>
              <a:latin typeface="Constantia" pitchFamily="18" charset="0"/>
              <a:cs typeface="Arial" pitchFamily="34" charset="0"/>
            </a:endParaRPr>
          </a:p>
          <a:p>
            <a:pPr lvl="0" eaLnBrk="0" fontAlgn="base" hangingPunct="0">
              <a:spcBef>
                <a:spcPct val="0"/>
              </a:spcBef>
              <a:spcAft>
                <a:spcPct val="0"/>
              </a:spcAft>
            </a:pPr>
            <a:r>
              <a:rPr lang="nl-NL" sz="2000" dirty="0" smtClean="0">
                <a:solidFill>
                  <a:srgbClr val="FF6600"/>
                </a:solidFill>
                <a:latin typeface="Constantia" pitchFamily="18" charset="0"/>
                <a:cs typeface="Arial" pitchFamily="34" charset="0"/>
              </a:rPr>
              <a:t>gestapt </a:t>
            </a:r>
            <a:r>
              <a:rPr lang="nl-NL" sz="2000" dirty="0" smtClean="0">
                <a:solidFill>
                  <a:srgbClr val="FF6600"/>
                </a:solidFill>
                <a:latin typeface="Constantia" pitchFamily="18" charset="0"/>
                <a:cs typeface="Arial" pitchFamily="34" charset="0"/>
              </a:rPr>
              <a:t>was, </a:t>
            </a:r>
            <a:r>
              <a:rPr lang="nl-NL" sz="2000" dirty="0" smtClean="0">
                <a:solidFill>
                  <a:srgbClr val="FF6600"/>
                </a:solidFill>
                <a:latin typeface="Constantia" pitchFamily="18" charset="0"/>
                <a:cs typeface="Arial" pitchFamily="34" charset="0"/>
              </a:rPr>
              <a:t>kwam </a:t>
            </a:r>
            <a:r>
              <a:rPr lang="nl-NL" sz="2000" dirty="0" smtClean="0">
                <a:solidFill>
                  <a:srgbClr val="FF6600"/>
                </a:solidFill>
                <a:latin typeface="Constantia" pitchFamily="18" charset="0"/>
                <a:cs typeface="Arial" pitchFamily="34" charset="0"/>
              </a:rPr>
              <a:t>hem meteen vanuit de </a:t>
            </a:r>
            <a:endParaRPr lang="nl-NL" sz="2000" dirty="0" smtClean="0">
              <a:solidFill>
                <a:srgbClr val="FF6600"/>
              </a:solidFill>
              <a:latin typeface="Constantia" pitchFamily="18" charset="0"/>
              <a:cs typeface="Arial" pitchFamily="34" charset="0"/>
            </a:endParaRPr>
          </a:p>
          <a:p>
            <a:pPr lvl="0" eaLnBrk="0" fontAlgn="base" hangingPunct="0">
              <a:spcBef>
                <a:spcPct val="0"/>
              </a:spcBef>
              <a:spcAft>
                <a:spcPct val="0"/>
              </a:spcAft>
            </a:pPr>
            <a:r>
              <a:rPr lang="nl-NL" sz="2000" dirty="0" smtClean="0">
                <a:solidFill>
                  <a:srgbClr val="FF6600"/>
                </a:solidFill>
                <a:latin typeface="Constantia" pitchFamily="18" charset="0"/>
                <a:cs typeface="Arial" pitchFamily="34" charset="0"/>
              </a:rPr>
              <a:t>grafspelonken </a:t>
            </a:r>
            <a:r>
              <a:rPr lang="nl-NL" sz="2000" dirty="0" smtClean="0">
                <a:solidFill>
                  <a:srgbClr val="FF6600"/>
                </a:solidFill>
                <a:latin typeface="Constantia" pitchFamily="18" charset="0"/>
                <a:cs typeface="Arial" pitchFamily="34" charset="0"/>
              </a:rPr>
              <a:t>een man tegemoet die door een onreine geest bezeten was 3 en in de spelonken woonde. Zelfs als hij vastgebonden was met een ketting kon niemand hem in bedwang houden. 4 Hij was al dikwijls aan handen en voeten geketend geweest, maar dan trok hij de kettingen los en sloeg hij de boeien stuk, en niemand was sterk genoeg om hem te bedwingen. 5 En altijd, dag en nacht, liep hij schreeuwend tussen de rotsgraven en door de bergen en sloeg hij zichzelf met stenen.</a:t>
            </a:r>
            <a:endParaRPr lang="nl-NL" sz="2000" dirty="0">
              <a:solidFill>
                <a:srgbClr val="FF6600"/>
              </a:solidFill>
              <a:latin typeface="Constantia" pitchFamily="18" charset="0"/>
            </a:endParaRPr>
          </a:p>
        </p:txBody>
      </p:sp>
      <p:pic>
        <p:nvPicPr>
          <p:cNvPr id="9"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pic>
        <p:nvPicPr>
          <p:cNvPr id="10" name="Picture 1"/>
          <p:cNvPicPr>
            <a:picLocks noChangeAspect="1" noChangeArrowheads="1"/>
          </p:cNvPicPr>
          <p:nvPr/>
        </p:nvPicPr>
        <p:blipFill>
          <a:blip r:embed="rId5" cstate="print"/>
          <a:srcRect/>
          <a:stretch>
            <a:fillRect/>
          </a:stretch>
        </p:blipFill>
        <p:spPr bwMode="auto">
          <a:xfrm>
            <a:off x="6660232" y="260648"/>
            <a:ext cx="2165073" cy="144016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6034395"/>
            <a:ext cx="3933058" cy="823605"/>
          </a:xfrm>
        </p:spPr>
        <p:txBody>
          <a:bodyPr>
            <a:prstTxWarp prst="textWave2">
              <a:avLst>
                <a:gd name="adj1" fmla="val 12500"/>
                <a:gd name="adj2" fmla="val -574"/>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nstantia" pitchFamily="18" charset="0"/>
              </a:rPr>
              <a:t>Les  12 Waar het hart vol van is…</a:t>
            </a: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404664"/>
            <a:ext cx="6030416" cy="3877985"/>
          </a:xfrm>
          <a:prstGeom prst="rect">
            <a:avLst/>
          </a:prstGeom>
        </p:spPr>
        <p:txBody>
          <a:bodyPr wrap="square">
            <a:spAutoFit/>
          </a:bodyPr>
          <a:lstStyle/>
          <a:p>
            <a:r>
              <a:rPr lang="nl-NL" sz="2400" b="1" dirty="0" smtClean="0">
                <a:solidFill>
                  <a:srgbClr val="FF6600"/>
                </a:solidFill>
                <a:latin typeface="Constantia" pitchFamily="18" charset="0"/>
              </a:rPr>
              <a:t>Marcus 5: 1-20</a:t>
            </a:r>
          </a:p>
          <a:p>
            <a:endParaRPr lang="nl-NL" sz="2400" dirty="0" smtClean="0">
              <a:solidFill>
                <a:srgbClr val="FF6600"/>
              </a:solidFill>
            </a:endParaRPr>
          </a:p>
          <a:p>
            <a:endParaRPr lang="nl-NL" sz="2400" dirty="0" smtClean="0">
              <a:solidFill>
                <a:srgbClr val="FF6600"/>
              </a:solidFill>
            </a:endParaRPr>
          </a:p>
          <a:p>
            <a:endParaRPr lang="nl-NL" sz="2400" dirty="0" smtClean="0">
              <a:solidFill>
                <a:srgbClr val="FF6600"/>
              </a:solidFill>
            </a:endParaRPr>
          </a:p>
          <a:p>
            <a:endParaRPr lang="nl-NL" sz="2400" dirty="0" smtClean="0">
              <a:solidFill>
                <a:srgbClr val="FF6600"/>
              </a:solidFill>
            </a:endParaRP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2052" name="Picture 4" descr="http://www.biblija.net/images/opomba.gif"/>
          <p:cNvPicPr>
            <a:picLocks noChangeAspect="1" noChangeArrowheads="1"/>
          </p:cNvPicPr>
          <p:nvPr/>
        </p:nvPicPr>
        <p:blipFill>
          <a:blip r:embed="rId3" cstate="print"/>
          <a:srcRect/>
          <a:stretch>
            <a:fillRect/>
          </a:stretch>
        </p:blipFill>
        <p:spPr bwMode="auto">
          <a:xfrm>
            <a:off x="3575050" y="-571500"/>
            <a:ext cx="104775" cy="123825"/>
          </a:xfrm>
          <a:prstGeom prst="rect">
            <a:avLst/>
          </a:prstGeom>
          <a:noFill/>
        </p:spPr>
      </p:pic>
      <p:pic>
        <p:nvPicPr>
          <p:cNvPr id="2056" name="Picture 8" descr="http://www.biblija.net/images/opomba.gif"/>
          <p:cNvPicPr>
            <a:picLocks noChangeAspect="1" noChangeArrowheads="1"/>
          </p:cNvPicPr>
          <p:nvPr/>
        </p:nvPicPr>
        <p:blipFill>
          <a:blip r:embed="rId3" cstate="print"/>
          <a:srcRect/>
          <a:stretch>
            <a:fillRect/>
          </a:stretch>
        </p:blipFill>
        <p:spPr bwMode="auto">
          <a:xfrm>
            <a:off x="3489325" y="-571500"/>
            <a:ext cx="104775" cy="123825"/>
          </a:xfrm>
          <a:prstGeom prst="rect">
            <a:avLst/>
          </a:prstGeom>
          <a:noFill/>
        </p:spPr>
      </p:pic>
      <p:sp>
        <p:nvSpPr>
          <p:cNvPr id="15" name="Rechthoek 14"/>
          <p:cNvSpPr/>
          <p:nvPr/>
        </p:nvSpPr>
        <p:spPr>
          <a:xfrm>
            <a:off x="683568" y="836712"/>
            <a:ext cx="8064896" cy="2862322"/>
          </a:xfrm>
          <a:prstGeom prst="rect">
            <a:avLst/>
          </a:prstGeom>
        </p:spPr>
        <p:txBody>
          <a:bodyPr wrap="square">
            <a:spAutoFit/>
          </a:bodyPr>
          <a:lstStyle/>
          <a:p>
            <a:pPr lvl="0" eaLnBrk="0" fontAlgn="base" hangingPunct="0">
              <a:spcBef>
                <a:spcPct val="0"/>
              </a:spcBef>
              <a:spcAft>
                <a:spcPct val="0"/>
              </a:spcAft>
            </a:pPr>
            <a:r>
              <a:rPr lang="nl-NL" sz="2000" dirty="0" smtClean="0">
                <a:solidFill>
                  <a:srgbClr val="FF6600"/>
                </a:solidFill>
                <a:latin typeface="Constantia" pitchFamily="18" charset="0"/>
                <a:cs typeface="Arial" pitchFamily="34" charset="0"/>
              </a:rPr>
              <a:t>6 Toen hij Jezus in de verte zag, rende hij op hem af </a:t>
            </a:r>
            <a:endParaRPr lang="nl-NL" sz="2000" dirty="0" smtClean="0">
              <a:solidFill>
                <a:srgbClr val="FF6600"/>
              </a:solidFill>
              <a:latin typeface="Constantia" pitchFamily="18" charset="0"/>
              <a:cs typeface="Arial" pitchFamily="34" charset="0"/>
            </a:endParaRPr>
          </a:p>
          <a:p>
            <a:pPr lvl="0" eaLnBrk="0" fontAlgn="base" hangingPunct="0">
              <a:spcBef>
                <a:spcPct val="0"/>
              </a:spcBef>
              <a:spcAft>
                <a:spcPct val="0"/>
              </a:spcAft>
            </a:pPr>
            <a:r>
              <a:rPr lang="nl-NL" sz="2000" dirty="0" smtClean="0">
                <a:solidFill>
                  <a:srgbClr val="FF6600"/>
                </a:solidFill>
                <a:latin typeface="Constantia" pitchFamily="18" charset="0"/>
                <a:cs typeface="Arial" pitchFamily="34" charset="0"/>
              </a:rPr>
              <a:t>e</a:t>
            </a:r>
            <a:r>
              <a:rPr lang="nl-NL" sz="2000" dirty="0" smtClean="0">
                <a:solidFill>
                  <a:srgbClr val="FF6600"/>
                </a:solidFill>
                <a:latin typeface="Constantia" pitchFamily="18" charset="0"/>
                <a:cs typeface="Arial" pitchFamily="34" charset="0"/>
              </a:rPr>
              <a:t>n viel </a:t>
            </a:r>
            <a:r>
              <a:rPr lang="nl-NL" sz="2000" dirty="0" smtClean="0">
                <a:solidFill>
                  <a:srgbClr val="FF6600"/>
                </a:solidFill>
                <a:latin typeface="Constantia" pitchFamily="18" charset="0"/>
                <a:cs typeface="Arial" pitchFamily="34" charset="0"/>
              </a:rPr>
              <a:t>voor hem neer, 7 en luid schreeuwend zei hij: </a:t>
            </a:r>
          </a:p>
          <a:p>
            <a:pPr lvl="0" eaLnBrk="0" fontAlgn="base" hangingPunct="0">
              <a:spcBef>
                <a:spcPct val="0"/>
              </a:spcBef>
              <a:spcAft>
                <a:spcPct val="0"/>
              </a:spcAft>
            </a:pPr>
            <a:r>
              <a:rPr lang="nl-NL" sz="2000" dirty="0" smtClean="0">
                <a:solidFill>
                  <a:srgbClr val="FF6600"/>
                </a:solidFill>
                <a:latin typeface="Constantia" pitchFamily="18" charset="0"/>
                <a:cs typeface="Arial" pitchFamily="34" charset="0"/>
              </a:rPr>
              <a:t>‘Wat heb ik met jou te maken, Jezus, Zoon van de </a:t>
            </a:r>
            <a:endParaRPr lang="nl-NL" sz="2000" dirty="0" smtClean="0">
              <a:solidFill>
                <a:srgbClr val="FF6600"/>
              </a:solidFill>
              <a:latin typeface="Constantia" pitchFamily="18" charset="0"/>
              <a:cs typeface="Arial" pitchFamily="34" charset="0"/>
            </a:endParaRPr>
          </a:p>
          <a:p>
            <a:pPr lvl="0" eaLnBrk="0" fontAlgn="base" hangingPunct="0">
              <a:spcBef>
                <a:spcPct val="0"/>
              </a:spcBef>
              <a:spcAft>
                <a:spcPct val="0"/>
              </a:spcAft>
            </a:pPr>
            <a:r>
              <a:rPr lang="nl-NL" sz="2000" dirty="0" smtClean="0">
                <a:solidFill>
                  <a:srgbClr val="FF6600"/>
                </a:solidFill>
                <a:latin typeface="Constantia" pitchFamily="18" charset="0"/>
                <a:cs typeface="Arial" pitchFamily="34" charset="0"/>
              </a:rPr>
              <a:t>allerhoogste </a:t>
            </a:r>
            <a:r>
              <a:rPr lang="nl-NL" sz="2000" dirty="0" smtClean="0">
                <a:solidFill>
                  <a:srgbClr val="FF6600"/>
                </a:solidFill>
                <a:latin typeface="Constantia" pitchFamily="18" charset="0"/>
                <a:cs typeface="Arial" pitchFamily="34" charset="0"/>
              </a:rPr>
              <a:t>God? Ik bezweer je bij God: doe me geen pijn!’ 8 Want hij had tegen hem gezegd: ‘Onreine geest, ga weg uit die man.’ 9 Jezus vroeg hem: ‘Wat is je naam?’ En hij antwoordde: ‘Legioen is mijn naam, want we zijn met velen.’ 10 Hij smeekte hem dringend om hen niet uit deze streek te verjagen. 11 Nu liep er op de berghelling een grote kudde varkens te grazen.</a:t>
            </a:r>
            <a:endParaRPr lang="nl-NL" sz="2000" dirty="0">
              <a:solidFill>
                <a:srgbClr val="FF6600"/>
              </a:solidFill>
              <a:latin typeface="Constantia" pitchFamily="18" charset="0"/>
            </a:endParaRPr>
          </a:p>
        </p:txBody>
      </p:sp>
      <p:pic>
        <p:nvPicPr>
          <p:cNvPr id="9"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pic>
        <p:nvPicPr>
          <p:cNvPr id="10" name="Picture 1"/>
          <p:cNvPicPr>
            <a:picLocks noChangeAspect="1" noChangeArrowheads="1"/>
          </p:cNvPicPr>
          <p:nvPr/>
        </p:nvPicPr>
        <p:blipFill>
          <a:blip r:embed="rId5" cstate="print"/>
          <a:srcRect/>
          <a:stretch>
            <a:fillRect/>
          </a:stretch>
        </p:blipFill>
        <p:spPr bwMode="auto">
          <a:xfrm>
            <a:off x="6588224" y="260648"/>
            <a:ext cx="2165073" cy="144016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6034395"/>
            <a:ext cx="3933058" cy="823605"/>
          </a:xfrm>
        </p:spPr>
        <p:txBody>
          <a:bodyPr>
            <a:prstTxWarp prst="textWave2">
              <a:avLst>
                <a:gd name="adj1" fmla="val 12500"/>
                <a:gd name="adj2" fmla="val -574"/>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nstantia" pitchFamily="18" charset="0"/>
              </a:rPr>
              <a:t>Les  12 Waar het hart vol van is…</a:t>
            </a: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404664"/>
            <a:ext cx="6030416" cy="3877985"/>
          </a:xfrm>
          <a:prstGeom prst="rect">
            <a:avLst/>
          </a:prstGeom>
        </p:spPr>
        <p:txBody>
          <a:bodyPr wrap="square">
            <a:spAutoFit/>
          </a:bodyPr>
          <a:lstStyle/>
          <a:p>
            <a:r>
              <a:rPr lang="nl-NL" sz="2400" b="1" dirty="0" smtClean="0">
                <a:solidFill>
                  <a:srgbClr val="FF6600"/>
                </a:solidFill>
                <a:latin typeface="Constantia" pitchFamily="18" charset="0"/>
              </a:rPr>
              <a:t>Marcus 5: 1-20</a:t>
            </a:r>
          </a:p>
          <a:p>
            <a:endParaRPr lang="nl-NL" sz="2400" dirty="0" smtClean="0">
              <a:solidFill>
                <a:srgbClr val="FF6600"/>
              </a:solidFill>
            </a:endParaRPr>
          </a:p>
          <a:p>
            <a:endParaRPr lang="nl-NL" sz="2400" dirty="0" smtClean="0">
              <a:solidFill>
                <a:srgbClr val="FF6600"/>
              </a:solidFill>
            </a:endParaRPr>
          </a:p>
          <a:p>
            <a:endParaRPr lang="nl-NL" sz="2400" dirty="0" smtClean="0">
              <a:solidFill>
                <a:srgbClr val="FF6600"/>
              </a:solidFill>
            </a:endParaRPr>
          </a:p>
          <a:p>
            <a:endParaRPr lang="nl-NL" sz="2400" dirty="0" smtClean="0">
              <a:solidFill>
                <a:srgbClr val="FF6600"/>
              </a:solidFill>
            </a:endParaRP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2052" name="Picture 4" descr="http://www.biblija.net/images/opomba.gif"/>
          <p:cNvPicPr>
            <a:picLocks noChangeAspect="1" noChangeArrowheads="1"/>
          </p:cNvPicPr>
          <p:nvPr/>
        </p:nvPicPr>
        <p:blipFill>
          <a:blip r:embed="rId3" cstate="print"/>
          <a:srcRect/>
          <a:stretch>
            <a:fillRect/>
          </a:stretch>
        </p:blipFill>
        <p:spPr bwMode="auto">
          <a:xfrm>
            <a:off x="3575050" y="-571500"/>
            <a:ext cx="104775" cy="123825"/>
          </a:xfrm>
          <a:prstGeom prst="rect">
            <a:avLst/>
          </a:prstGeom>
          <a:noFill/>
        </p:spPr>
      </p:pic>
      <p:pic>
        <p:nvPicPr>
          <p:cNvPr id="2056" name="Picture 8" descr="http://www.biblija.net/images/opomba.gif"/>
          <p:cNvPicPr>
            <a:picLocks noChangeAspect="1" noChangeArrowheads="1"/>
          </p:cNvPicPr>
          <p:nvPr/>
        </p:nvPicPr>
        <p:blipFill>
          <a:blip r:embed="rId3" cstate="print"/>
          <a:srcRect/>
          <a:stretch>
            <a:fillRect/>
          </a:stretch>
        </p:blipFill>
        <p:spPr bwMode="auto">
          <a:xfrm>
            <a:off x="3489325" y="-571500"/>
            <a:ext cx="104775" cy="123825"/>
          </a:xfrm>
          <a:prstGeom prst="rect">
            <a:avLst/>
          </a:prstGeom>
          <a:noFill/>
        </p:spPr>
      </p:pic>
      <p:sp>
        <p:nvSpPr>
          <p:cNvPr id="15" name="Rechthoek 14"/>
          <p:cNvSpPr/>
          <p:nvPr/>
        </p:nvSpPr>
        <p:spPr>
          <a:xfrm>
            <a:off x="683568" y="836712"/>
            <a:ext cx="8064896" cy="3477875"/>
          </a:xfrm>
          <a:prstGeom prst="rect">
            <a:avLst/>
          </a:prstGeom>
        </p:spPr>
        <p:txBody>
          <a:bodyPr wrap="square">
            <a:spAutoFit/>
          </a:bodyPr>
          <a:lstStyle/>
          <a:p>
            <a:pPr lvl="0" eaLnBrk="0" fontAlgn="base" hangingPunct="0">
              <a:spcBef>
                <a:spcPct val="0"/>
              </a:spcBef>
              <a:spcAft>
                <a:spcPct val="0"/>
              </a:spcAft>
            </a:pPr>
            <a:r>
              <a:rPr lang="nl-NL" sz="2000" dirty="0" smtClean="0">
                <a:solidFill>
                  <a:srgbClr val="FF6600"/>
                </a:solidFill>
                <a:latin typeface="Constantia" pitchFamily="18" charset="0"/>
                <a:cs typeface="Arial" pitchFamily="34" charset="0"/>
              </a:rPr>
              <a:t>12 De onreine geesten smeekten hem: ‘Stuur ons naar </a:t>
            </a:r>
            <a:endParaRPr lang="nl-NL" sz="2000" dirty="0" smtClean="0">
              <a:solidFill>
                <a:srgbClr val="FF6600"/>
              </a:solidFill>
              <a:latin typeface="Constantia" pitchFamily="18" charset="0"/>
              <a:cs typeface="Arial" pitchFamily="34" charset="0"/>
            </a:endParaRPr>
          </a:p>
          <a:p>
            <a:pPr lvl="0" eaLnBrk="0" fontAlgn="base" hangingPunct="0">
              <a:spcBef>
                <a:spcPct val="0"/>
              </a:spcBef>
              <a:spcAft>
                <a:spcPct val="0"/>
              </a:spcAft>
            </a:pPr>
            <a:r>
              <a:rPr lang="nl-NL" sz="2000" dirty="0" smtClean="0">
                <a:solidFill>
                  <a:srgbClr val="FF6600"/>
                </a:solidFill>
                <a:latin typeface="Constantia" pitchFamily="18" charset="0"/>
                <a:cs typeface="Arial" pitchFamily="34" charset="0"/>
              </a:rPr>
              <a:t>d</a:t>
            </a:r>
            <a:r>
              <a:rPr lang="nl-NL" sz="2000" dirty="0" smtClean="0">
                <a:solidFill>
                  <a:srgbClr val="FF6600"/>
                </a:solidFill>
                <a:latin typeface="Constantia" pitchFamily="18" charset="0"/>
                <a:cs typeface="Arial" pitchFamily="34" charset="0"/>
              </a:rPr>
              <a:t>ie varkens</a:t>
            </a:r>
            <a:r>
              <a:rPr lang="nl-NL" sz="2000" dirty="0" smtClean="0">
                <a:solidFill>
                  <a:srgbClr val="FF6600"/>
                </a:solidFill>
                <a:latin typeface="Constantia" pitchFamily="18" charset="0"/>
                <a:cs typeface="Arial" pitchFamily="34" charset="0"/>
              </a:rPr>
              <a:t>, dan kunnen we bij ze intrekken.’ 13 Hij </a:t>
            </a:r>
            <a:endParaRPr lang="nl-NL" sz="2000" dirty="0" smtClean="0">
              <a:solidFill>
                <a:srgbClr val="FF6600"/>
              </a:solidFill>
              <a:latin typeface="Constantia" pitchFamily="18" charset="0"/>
              <a:cs typeface="Arial" pitchFamily="34" charset="0"/>
            </a:endParaRPr>
          </a:p>
          <a:p>
            <a:pPr lvl="0" eaLnBrk="0" fontAlgn="base" hangingPunct="0">
              <a:spcBef>
                <a:spcPct val="0"/>
              </a:spcBef>
              <a:spcAft>
                <a:spcPct val="0"/>
              </a:spcAft>
            </a:pPr>
            <a:r>
              <a:rPr lang="nl-NL" sz="2000" dirty="0" smtClean="0">
                <a:solidFill>
                  <a:srgbClr val="FF6600"/>
                </a:solidFill>
                <a:latin typeface="Constantia" pitchFamily="18" charset="0"/>
                <a:cs typeface="Arial" pitchFamily="34" charset="0"/>
              </a:rPr>
              <a:t>stond </a:t>
            </a:r>
            <a:r>
              <a:rPr lang="nl-NL" sz="2000" dirty="0" smtClean="0">
                <a:solidFill>
                  <a:srgbClr val="FF6600"/>
                </a:solidFill>
                <a:latin typeface="Constantia" pitchFamily="18" charset="0"/>
                <a:cs typeface="Arial" pitchFamily="34" charset="0"/>
              </a:rPr>
              <a:t>hun </a:t>
            </a:r>
            <a:r>
              <a:rPr lang="nl-NL" sz="2000" dirty="0" smtClean="0">
                <a:solidFill>
                  <a:srgbClr val="FF6600"/>
                </a:solidFill>
                <a:latin typeface="Constantia" pitchFamily="18" charset="0"/>
                <a:cs typeface="Arial" pitchFamily="34" charset="0"/>
              </a:rPr>
              <a:t>dat </a:t>
            </a:r>
            <a:r>
              <a:rPr lang="nl-NL" sz="2000" dirty="0" smtClean="0">
                <a:solidFill>
                  <a:srgbClr val="FF6600"/>
                </a:solidFill>
                <a:latin typeface="Constantia" pitchFamily="18" charset="0"/>
                <a:cs typeface="Arial" pitchFamily="34" charset="0"/>
              </a:rPr>
              <a:t>toe. Toen de onreine geesten de man </a:t>
            </a:r>
            <a:endParaRPr lang="nl-NL" sz="2000" dirty="0" smtClean="0">
              <a:solidFill>
                <a:srgbClr val="FF6600"/>
              </a:solidFill>
              <a:latin typeface="Constantia" pitchFamily="18" charset="0"/>
              <a:cs typeface="Arial" pitchFamily="34" charset="0"/>
            </a:endParaRPr>
          </a:p>
          <a:p>
            <a:pPr lvl="0" eaLnBrk="0" fontAlgn="base" hangingPunct="0">
              <a:spcBef>
                <a:spcPct val="0"/>
              </a:spcBef>
              <a:spcAft>
                <a:spcPct val="0"/>
              </a:spcAft>
            </a:pPr>
            <a:r>
              <a:rPr lang="nl-NL" sz="2000" dirty="0" smtClean="0">
                <a:solidFill>
                  <a:srgbClr val="FF6600"/>
                </a:solidFill>
                <a:latin typeface="Constantia" pitchFamily="18" charset="0"/>
                <a:cs typeface="Arial" pitchFamily="34" charset="0"/>
              </a:rPr>
              <a:t>verlaten </a:t>
            </a:r>
            <a:r>
              <a:rPr lang="nl-NL" sz="2000" dirty="0" smtClean="0">
                <a:solidFill>
                  <a:srgbClr val="FF6600"/>
                </a:solidFill>
                <a:latin typeface="Constantia" pitchFamily="18" charset="0"/>
                <a:cs typeface="Arial" pitchFamily="34" charset="0"/>
              </a:rPr>
              <a:t>hadden, trokken ze in de varkens, en de kudde van wel tweeduizend stuks stormde de steile helling af, het meer in, en verdronk in het water. 14 De varkenshoeders sloegen op de vlucht en vertelden in de stad en in de dorpen wat ze hadden meegemaakt, en de mensen gingen kijken wat er was gebeurd. 15 Ze kwamen bij Jezus en zagen de bezetene daar zitten, gekleed en bij zijn volle verstand, dezelfde man die altijd bezeten was geweest door het legioen, en ze werden door schrik bevangen.</a:t>
            </a:r>
            <a:endParaRPr lang="nl-NL" sz="2000" dirty="0">
              <a:solidFill>
                <a:srgbClr val="FF6600"/>
              </a:solidFill>
              <a:latin typeface="Constantia" pitchFamily="18" charset="0"/>
            </a:endParaRPr>
          </a:p>
        </p:txBody>
      </p:sp>
      <p:pic>
        <p:nvPicPr>
          <p:cNvPr id="9"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pic>
        <p:nvPicPr>
          <p:cNvPr id="10" name="Picture 1"/>
          <p:cNvPicPr>
            <a:picLocks noChangeAspect="1" noChangeArrowheads="1"/>
          </p:cNvPicPr>
          <p:nvPr/>
        </p:nvPicPr>
        <p:blipFill>
          <a:blip r:embed="rId5" cstate="print"/>
          <a:srcRect/>
          <a:stretch>
            <a:fillRect/>
          </a:stretch>
        </p:blipFill>
        <p:spPr bwMode="auto">
          <a:xfrm>
            <a:off x="6732240" y="260648"/>
            <a:ext cx="2165073" cy="144016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04048" y="6034395"/>
            <a:ext cx="3933058" cy="823605"/>
          </a:xfrm>
        </p:spPr>
        <p:txBody>
          <a:bodyPr>
            <a:prstTxWarp prst="textWave2">
              <a:avLst>
                <a:gd name="adj1" fmla="val 12500"/>
                <a:gd name="adj2" fmla="val -574"/>
              </a:avLst>
            </a:prstTxWarp>
            <a:normAutofit/>
          </a:bodyPr>
          <a:lstStyle/>
          <a:p>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nstantia" pitchFamily="18" charset="0"/>
              </a:rPr>
              <a:t>Les  12 Waar het hart vol van is…</a:t>
            </a:r>
            <a: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nl-NL" sz="2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nl-NL" sz="2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hthoek 6"/>
          <p:cNvSpPr/>
          <p:nvPr/>
        </p:nvSpPr>
        <p:spPr>
          <a:xfrm>
            <a:off x="755576" y="404664"/>
            <a:ext cx="6030416" cy="3877985"/>
          </a:xfrm>
          <a:prstGeom prst="rect">
            <a:avLst/>
          </a:prstGeom>
        </p:spPr>
        <p:txBody>
          <a:bodyPr wrap="square">
            <a:spAutoFit/>
          </a:bodyPr>
          <a:lstStyle/>
          <a:p>
            <a:r>
              <a:rPr lang="nl-NL" sz="2400" b="1" dirty="0" smtClean="0">
                <a:solidFill>
                  <a:srgbClr val="FF6600"/>
                </a:solidFill>
                <a:latin typeface="Constantia" pitchFamily="18" charset="0"/>
              </a:rPr>
              <a:t>Marcus 5: 1-20</a:t>
            </a:r>
          </a:p>
          <a:p>
            <a:endParaRPr lang="nl-NL" sz="2400" dirty="0" smtClean="0">
              <a:solidFill>
                <a:srgbClr val="FF6600"/>
              </a:solidFill>
            </a:endParaRPr>
          </a:p>
          <a:p>
            <a:endParaRPr lang="nl-NL" sz="2400" dirty="0" smtClean="0">
              <a:solidFill>
                <a:srgbClr val="FF6600"/>
              </a:solidFill>
            </a:endParaRPr>
          </a:p>
          <a:p>
            <a:endParaRPr lang="nl-NL" sz="2400" dirty="0" smtClean="0">
              <a:solidFill>
                <a:srgbClr val="FF6600"/>
              </a:solidFill>
            </a:endParaRPr>
          </a:p>
          <a:p>
            <a:endParaRPr lang="nl-NL" sz="2400" dirty="0" smtClean="0">
              <a:solidFill>
                <a:srgbClr val="FF6600"/>
              </a:solidFill>
            </a:endParaRPr>
          </a:p>
          <a:p>
            <a:endParaRPr lang="nl-NL" dirty="0" smtClean="0"/>
          </a:p>
          <a:p>
            <a:endParaRPr lang="nl-NL" u="sng" dirty="0" smtClean="0"/>
          </a:p>
          <a:p>
            <a:endParaRPr lang="nl-NL" u="sng" dirty="0" smtClean="0"/>
          </a:p>
          <a:p>
            <a:endParaRPr lang="nl-NL" u="sng" dirty="0" smtClean="0"/>
          </a:p>
          <a:p>
            <a:endParaRPr lang="nl-NL" u="sng" dirty="0" smtClean="0"/>
          </a:p>
          <a:p>
            <a:endParaRPr lang="nl-NL" u="sng" dirty="0" smtClean="0"/>
          </a:p>
          <a:p>
            <a:r>
              <a:rPr lang="nl-NL" dirty="0" smtClean="0"/>
              <a:t> </a:t>
            </a:r>
            <a:endParaRPr lang="nl-NL" dirty="0"/>
          </a:p>
        </p:txBody>
      </p:sp>
      <p:pic>
        <p:nvPicPr>
          <p:cNvPr id="2052" name="Picture 4" descr="http://www.biblija.net/images/opomba.gif"/>
          <p:cNvPicPr>
            <a:picLocks noChangeAspect="1" noChangeArrowheads="1"/>
          </p:cNvPicPr>
          <p:nvPr/>
        </p:nvPicPr>
        <p:blipFill>
          <a:blip r:embed="rId3" cstate="print"/>
          <a:srcRect/>
          <a:stretch>
            <a:fillRect/>
          </a:stretch>
        </p:blipFill>
        <p:spPr bwMode="auto">
          <a:xfrm>
            <a:off x="3575050" y="-571500"/>
            <a:ext cx="104775" cy="123825"/>
          </a:xfrm>
          <a:prstGeom prst="rect">
            <a:avLst/>
          </a:prstGeom>
          <a:noFill/>
        </p:spPr>
      </p:pic>
      <p:pic>
        <p:nvPicPr>
          <p:cNvPr id="2056" name="Picture 8" descr="http://www.biblija.net/images/opomba.gif"/>
          <p:cNvPicPr>
            <a:picLocks noChangeAspect="1" noChangeArrowheads="1"/>
          </p:cNvPicPr>
          <p:nvPr/>
        </p:nvPicPr>
        <p:blipFill>
          <a:blip r:embed="rId3" cstate="print"/>
          <a:srcRect/>
          <a:stretch>
            <a:fillRect/>
          </a:stretch>
        </p:blipFill>
        <p:spPr bwMode="auto">
          <a:xfrm>
            <a:off x="3489325" y="-571500"/>
            <a:ext cx="104775" cy="123825"/>
          </a:xfrm>
          <a:prstGeom prst="rect">
            <a:avLst/>
          </a:prstGeom>
          <a:noFill/>
        </p:spPr>
      </p:pic>
      <p:sp>
        <p:nvSpPr>
          <p:cNvPr id="15" name="Rechthoek 14"/>
          <p:cNvSpPr/>
          <p:nvPr/>
        </p:nvSpPr>
        <p:spPr>
          <a:xfrm>
            <a:off x="683568" y="836712"/>
            <a:ext cx="8064896" cy="2862322"/>
          </a:xfrm>
          <a:prstGeom prst="rect">
            <a:avLst/>
          </a:prstGeom>
        </p:spPr>
        <p:txBody>
          <a:bodyPr wrap="square">
            <a:spAutoFit/>
          </a:bodyPr>
          <a:lstStyle/>
          <a:p>
            <a:pPr lvl="0" eaLnBrk="0" fontAlgn="base" hangingPunct="0">
              <a:spcBef>
                <a:spcPct val="0"/>
              </a:spcBef>
              <a:spcAft>
                <a:spcPct val="0"/>
              </a:spcAft>
            </a:pPr>
            <a:r>
              <a:rPr lang="nl-NL" sz="2000" dirty="0" smtClean="0">
                <a:solidFill>
                  <a:srgbClr val="FF6600"/>
                </a:solidFill>
                <a:latin typeface="Constantia" pitchFamily="18" charset="0"/>
                <a:cs typeface="Arial" pitchFamily="34" charset="0"/>
              </a:rPr>
              <a:t>16 Degenen die alles gezien hadden, legden uit wat </a:t>
            </a:r>
            <a:endParaRPr lang="nl-NL" sz="2000" dirty="0" smtClean="0">
              <a:solidFill>
                <a:srgbClr val="FF6600"/>
              </a:solidFill>
              <a:latin typeface="Constantia" pitchFamily="18" charset="0"/>
              <a:cs typeface="Arial" pitchFamily="34" charset="0"/>
            </a:endParaRPr>
          </a:p>
          <a:p>
            <a:pPr lvl="0" eaLnBrk="0" fontAlgn="base" hangingPunct="0">
              <a:spcBef>
                <a:spcPct val="0"/>
              </a:spcBef>
              <a:spcAft>
                <a:spcPct val="0"/>
              </a:spcAft>
            </a:pPr>
            <a:r>
              <a:rPr lang="nl-NL" sz="2000" dirty="0" smtClean="0">
                <a:solidFill>
                  <a:srgbClr val="FF6600"/>
                </a:solidFill>
                <a:latin typeface="Constantia" pitchFamily="18" charset="0"/>
                <a:cs typeface="Arial" pitchFamily="34" charset="0"/>
              </a:rPr>
              <a:t>er </a:t>
            </a:r>
            <a:r>
              <a:rPr lang="nl-NL" sz="2000" dirty="0" smtClean="0">
                <a:solidFill>
                  <a:srgbClr val="FF6600"/>
                </a:solidFill>
                <a:latin typeface="Constantia" pitchFamily="18" charset="0"/>
                <a:cs typeface="Arial" pitchFamily="34" charset="0"/>
              </a:rPr>
              <a:t>met </a:t>
            </a:r>
            <a:r>
              <a:rPr lang="nl-NL" sz="2000" dirty="0" smtClean="0">
                <a:solidFill>
                  <a:srgbClr val="FF6600"/>
                </a:solidFill>
                <a:latin typeface="Constantia" pitchFamily="18" charset="0"/>
                <a:cs typeface="Arial" pitchFamily="34" charset="0"/>
              </a:rPr>
              <a:t>de </a:t>
            </a:r>
            <a:r>
              <a:rPr lang="nl-NL" sz="2000" dirty="0" smtClean="0">
                <a:solidFill>
                  <a:srgbClr val="FF6600"/>
                </a:solidFill>
                <a:latin typeface="Constantia" pitchFamily="18" charset="0"/>
                <a:cs typeface="Arial" pitchFamily="34" charset="0"/>
              </a:rPr>
              <a:t>bezetene en met de varkens was gebeurd. </a:t>
            </a:r>
            <a:endParaRPr lang="nl-NL" sz="2000" dirty="0" smtClean="0">
              <a:solidFill>
                <a:srgbClr val="FF6600"/>
              </a:solidFill>
              <a:latin typeface="Constantia" pitchFamily="18" charset="0"/>
              <a:cs typeface="Arial" pitchFamily="34" charset="0"/>
            </a:endParaRPr>
          </a:p>
          <a:p>
            <a:pPr lvl="0" eaLnBrk="0" fontAlgn="base" hangingPunct="0">
              <a:spcBef>
                <a:spcPct val="0"/>
              </a:spcBef>
              <a:spcAft>
                <a:spcPct val="0"/>
              </a:spcAft>
            </a:pPr>
            <a:r>
              <a:rPr lang="nl-NL" sz="2000" dirty="0" smtClean="0">
                <a:solidFill>
                  <a:srgbClr val="FF6600"/>
                </a:solidFill>
                <a:latin typeface="Constantia" pitchFamily="18" charset="0"/>
                <a:cs typeface="Arial" pitchFamily="34" charset="0"/>
              </a:rPr>
              <a:t>17 </a:t>
            </a:r>
            <a:r>
              <a:rPr lang="nl-NL" sz="2000" dirty="0" smtClean="0">
                <a:solidFill>
                  <a:srgbClr val="FF6600"/>
                </a:solidFill>
                <a:latin typeface="Constantia" pitchFamily="18" charset="0"/>
                <a:cs typeface="Arial" pitchFamily="34" charset="0"/>
              </a:rPr>
              <a:t>Daarop </a:t>
            </a:r>
            <a:r>
              <a:rPr lang="nl-NL" sz="2000" dirty="0" smtClean="0">
                <a:solidFill>
                  <a:srgbClr val="FF6600"/>
                </a:solidFill>
                <a:latin typeface="Constantia" pitchFamily="18" charset="0"/>
                <a:cs typeface="Arial" pitchFamily="34" charset="0"/>
              </a:rPr>
              <a:t>drongen </a:t>
            </a:r>
            <a:r>
              <a:rPr lang="nl-NL" sz="2000" dirty="0" smtClean="0">
                <a:solidFill>
                  <a:srgbClr val="FF6600"/>
                </a:solidFill>
                <a:latin typeface="Constantia" pitchFamily="18" charset="0"/>
                <a:cs typeface="Arial" pitchFamily="34" charset="0"/>
              </a:rPr>
              <a:t>de mensen er bij Jezus op aan om </a:t>
            </a:r>
            <a:endParaRPr lang="nl-NL" sz="2000" dirty="0" smtClean="0">
              <a:solidFill>
                <a:srgbClr val="FF6600"/>
              </a:solidFill>
              <a:latin typeface="Constantia" pitchFamily="18" charset="0"/>
              <a:cs typeface="Arial" pitchFamily="34" charset="0"/>
            </a:endParaRPr>
          </a:p>
          <a:p>
            <a:pPr lvl="0" eaLnBrk="0" fontAlgn="base" hangingPunct="0">
              <a:spcBef>
                <a:spcPct val="0"/>
              </a:spcBef>
              <a:spcAft>
                <a:spcPct val="0"/>
              </a:spcAft>
            </a:pPr>
            <a:r>
              <a:rPr lang="nl-NL" sz="2000" dirty="0" smtClean="0">
                <a:solidFill>
                  <a:srgbClr val="FF6600"/>
                </a:solidFill>
                <a:latin typeface="Constantia" pitchFamily="18" charset="0"/>
                <a:cs typeface="Arial" pitchFamily="34" charset="0"/>
              </a:rPr>
              <a:t>hun </a:t>
            </a:r>
            <a:r>
              <a:rPr lang="nl-NL" sz="2000" dirty="0" smtClean="0">
                <a:solidFill>
                  <a:srgbClr val="FF6600"/>
                </a:solidFill>
                <a:latin typeface="Constantia" pitchFamily="18" charset="0"/>
                <a:cs typeface="Arial" pitchFamily="34" charset="0"/>
              </a:rPr>
              <a:t>gebied te verlaten. 18 Toen hij in de boot stapte, smeekte de man die bezeten was geweest om bij hem te mogen blijven. 19 Dat stond hij hem niet toe, maar hij zei tegen hem: ‘Ga naar huis, naar uw eigen mensen, en vertel hun wat de Heer allemaal voor u heeft gedaan en hoe hij zich over u heeft ontfermd.’ 20 De man ging weg en maakte in </a:t>
            </a:r>
            <a:r>
              <a:rPr lang="nl-NL" sz="2000" dirty="0" err="1" smtClean="0">
                <a:solidFill>
                  <a:srgbClr val="FF6600"/>
                </a:solidFill>
                <a:latin typeface="Constantia" pitchFamily="18" charset="0"/>
                <a:cs typeface="Arial" pitchFamily="34" charset="0"/>
              </a:rPr>
              <a:t>Dekapolis</a:t>
            </a:r>
            <a:r>
              <a:rPr lang="nl-NL" sz="2000" dirty="0" smtClean="0">
                <a:solidFill>
                  <a:srgbClr val="FF6600"/>
                </a:solidFill>
                <a:latin typeface="Constantia" pitchFamily="18" charset="0"/>
                <a:cs typeface="Arial" pitchFamily="34" charset="0"/>
              </a:rPr>
              <a:t> bekend wat Jezus voor hem had gedaan, en iedereen stond verbaasd.</a:t>
            </a:r>
            <a:endParaRPr lang="nl-NL" sz="2000" dirty="0">
              <a:solidFill>
                <a:srgbClr val="FF6600"/>
              </a:solidFill>
              <a:latin typeface="Constantia" pitchFamily="18" charset="0"/>
            </a:endParaRPr>
          </a:p>
        </p:txBody>
      </p:sp>
      <p:pic>
        <p:nvPicPr>
          <p:cNvPr id="9"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9160"/>
            <a:ext cx="5199219" cy="1988840"/>
          </a:xfrm>
          <a:prstGeom prst="rect">
            <a:avLst/>
          </a:prstGeom>
          <a:noFill/>
          <a:ln w="9525">
            <a:noFill/>
            <a:miter lim="800000"/>
            <a:headEnd/>
            <a:tailEnd/>
          </a:ln>
        </p:spPr>
      </p:pic>
      <p:pic>
        <p:nvPicPr>
          <p:cNvPr id="10" name="Picture 1"/>
          <p:cNvPicPr>
            <a:picLocks noChangeAspect="1" noChangeArrowheads="1"/>
          </p:cNvPicPr>
          <p:nvPr/>
        </p:nvPicPr>
        <p:blipFill>
          <a:blip r:embed="rId5" cstate="print"/>
          <a:srcRect/>
          <a:stretch>
            <a:fillRect/>
          </a:stretch>
        </p:blipFill>
        <p:spPr bwMode="auto">
          <a:xfrm>
            <a:off x="6732240" y="260648"/>
            <a:ext cx="2165073" cy="144016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
  <a:themeElements>
    <a:clrScheme name="Concour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370</TotalTime>
  <Words>791</Words>
  <Application>Microsoft Office PowerPoint</Application>
  <PresentationFormat>Diavoorstelling (4:3)</PresentationFormat>
  <Paragraphs>148</Paragraphs>
  <Slides>11</Slides>
  <Notes>11</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Concours</vt:lpstr>
      <vt:lpstr>Les  12 Waar het hart vol van is… </vt:lpstr>
      <vt:lpstr>Les  12 Waar het hart vol van is… </vt:lpstr>
      <vt:lpstr>Les  12 Waar het hart vol van is… </vt:lpstr>
      <vt:lpstr>Les  12 Waar het hart vol van is… </vt:lpstr>
      <vt:lpstr>Les  12 Waar het hart vol van is… </vt:lpstr>
      <vt:lpstr>Les  12 Waar het hart vol van is… </vt:lpstr>
      <vt:lpstr>Les  12 Waar het hart vol van is… </vt:lpstr>
      <vt:lpstr>Les  12 Waar het hart vol van is… </vt:lpstr>
      <vt:lpstr>Les  12 Waar het hart vol van is… </vt:lpstr>
      <vt:lpstr>Les  12 Waar het hart vol van is… </vt:lpstr>
      <vt:lpstr>Les  12 Waar het hart vol van is…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Ingrid Plantinga</dc:creator>
  <cp:lastModifiedBy>Ingrid Plantinga</cp:lastModifiedBy>
  <cp:revision>52</cp:revision>
  <dcterms:created xsi:type="dcterms:W3CDTF">2011-08-15T13:01:05Z</dcterms:created>
  <dcterms:modified xsi:type="dcterms:W3CDTF">2014-01-28T09:25:42Z</dcterms:modified>
</cp:coreProperties>
</file>