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62" r:id="rId3"/>
    <p:sldId id="263" r:id="rId4"/>
    <p:sldId id="264" r:id="rId5"/>
    <p:sldId id="257" r:id="rId6"/>
    <p:sldId id="260" r:id="rId7"/>
    <p:sldId id="265" r:id="rId8"/>
    <p:sldId id="266" r:id="rId9"/>
    <p:sldId id="258" r:id="rId10"/>
    <p:sldId id="267" r:id="rId11"/>
    <p:sldId id="268" r:id="rId12"/>
    <p:sldId id="259" r:id="rId13"/>
    <p:sldId id="261"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9BF0539-F164-468E-BC3E-A40F650AD609}" type="datetimeFigureOut">
              <a:rPr lang="nl-NL"/>
              <a:pPr>
                <a:defRPr/>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597D687-EBD4-458C-ABC2-22E81387A14B}" type="slidenum">
              <a:rPr lang="nl-NL"/>
              <a:pPr>
                <a:defRPr/>
              </a:pPr>
              <a:t>‹nr.›</a:t>
            </a:fld>
            <a:endParaRPr lang="nl-NL"/>
          </a:p>
        </p:txBody>
      </p:sp>
    </p:spTree>
    <p:extLst>
      <p:ext uri="{BB962C8B-B14F-4D97-AF65-F5344CB8AC3E}">
        <p14:creationId xmlns:p14="http://schemas.microsoft.com/office/powerpoint/2010/main" val="39362545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C4C5D74-97BE-4FFD-90A7-10188DA93C92}"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48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4820"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20CD120-0ABD-45C3-9E5E-02686617BD36}" type="slidenum">
              <a:rPr lang="nl-NL" sz="1200">
                <a:latin typeface="Calibri" pitchFamily="34" charset="0"/>
              </a:rPr>
              <a:pPr algn="r"/>
              <a:t>13</a:t>
            </a:fld>
            <a:endParaRPr lang="nl-NL"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222B75-803D-4F0E-BE26-322119981C29}"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277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2772"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66F7017-1370-44FA-BE03-1047BDD1143D}" type="slidenum">
              <a:rPr lang="nl-NL" sz="1200">
                <a:latin typeface="Calibri" pitchFamily="34" charset="0"/>
              </a:rPr>
              <a:pPr algn="r"/>
              <a:t>6</a:t>
            </a:fld>
            <a:endParaRPr lang="nl-NL"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72E200-869C-4A1A-8A0B-E090B9CB002E}"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277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2772"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66F7017-1370-44FA-BE03-1047BDD1143D}" type="slidenum">
              <a:rPr lang="nl-NL" sz="1200">
                <a:latin typeface="Calibri" pitchFamily="34" charset="0"/>
              </a:rPr>
              <a:pPr algn="r"/>
              <a:t>8</a:t>
            </a:fld>
            <a:endParaRPr lang="nl-NL"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2616F4-A0EA-475C-ABE7-75F34F282FF7}"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EC749669-1B14-4591-9D70-9038BA07413B}" type="datetime1">
              <a:rPr lang="nl-NL"/>
              <a:pPr>
                <a:defRPr/>
              </a:pPr>
              <a:t>13-7-2015</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40485274-67A9-4633-94E7-D7B665B151C4}"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D2F13B3A-28C6-4E85-ABB5-62A4D2E933AB}"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088B1CDE-9102-4B74-95CB-12CAB238DE3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673FE36C-9723-4798-BB66-1C8EACF8F9FA}" type="datetime1">
              <a:rPr lang="nl-NL"/>
              <a:pPr>
                <a:defRPr/>
              </a:pPr>
              <a:t>13-7-2015</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4F8724E0-9020-4C55-A1C6-B545C2038F86}"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5BD016EF-9B81-4FDF-8840-1FDC0CC95FAB}"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97F7580F-2E3A-4453-BCEE-7391B59B33E8}"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4FD872E7-A3D1-400F-87FC-B97668D63211}" type="datetime1">
              <a:rPr lang="nl-NL"/>
              <a:pPr>
                <a:defRPr/>
              </a:pPr>
              <a:t>13-7-2015</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A6509C47-462A-4D76-9AD5-A92929CDE1F6}"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2E955E84-A2A1-4D96-BDA8-8662E889303B}"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D38FC84D-4B8A-48AD-87C1-66E4F11F461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40833C34-DFA3-4167-9B03-4F84C0D99515}" type="datetime1">
              <a:rPr lang="nl-NL"/>
              <a:pPr>
                <a:defRPr/>
              </a:pPr>
              <a:t>13-7-2015</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5CA8C66C-CF35-4806-A5F5-4618531229F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A7446AE5-57AA-47DC-A08D-0B27512DBB37}" type="datetime1">
              <a:rPr lang="nl-NL"/>
              <a:pPr>
                <a:defRPr/>
              </a:pPr>
              <a:t>13-7-2015</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C035B04E-8F0A-4826-84BE-11424E5A4587}"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71E8F448-031E-4E18-93A8-ECA534CEDAF1}" type="datetime1">
              <a:rPr lang="nl-NL"/>
              <a:pPr>
                <a:defRPr/>
              </a:pPr>
              <a:t>13-7-2015</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4423B61F-A29B-4918-BB54-3B0E1DCCB2F4}"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BE8DA1FE-F5F2-4539-BC0F-6B5F75CEA9A7}"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0B3702D5-65EC-48E7-B5CB-BDC5A7AAB29F}"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32D377EE-9AA1-4605-885F-5BE0DD0FF1A5}" type="datetime1">
              <a:rPr lang="nl-NL"/>
              <a:pPr>
                <a:defRPr/>
              </a:pPr>
              <a:t>13-7-2015</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8E7105A8-F3BD-4AB2-978D-26C0FF26F0DC}"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D391E7DE-9B53-4DE1-9DA6-61C82F0E1AF8}" type="datetime1">
              <a:rPr lang="nl-NL"/>
              <a:pPr>
                <a:defRPr/>
              </a:pPr>
              <a:t>13-7-2015</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3827066E-F8C3-45AE-93FE-DE85AAB1E71B}"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1" r:id="rId7"/>
    <p:sldLayoutId id="2147483750" r:id="rId8"/>
    <p:sldLayoutId id="2147483758" r:id="rId9"/>
    <p:sldLayoutId id="2147483749"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1" name="Ondertitel 2"/>
          <p:cNvSpPr>
            <a:spLocks noGrp="1"/>
          </p:cNvSpPr>
          <p:nvPr>
            <p:ph type="subTitle" idx="1"/>
          </p:nvPr>
        </p:nvSpPr>
        <p:spPr>
          <a:xfrm>
            <a:off x="2987824" y="476672"/>
            <a:ext cx="5904656" cy="4320479"/>
          </a:xfrm>
        </p:spPr>
        <p:txBody>
          <a:bodyPr/>
          <a:lstStyle/>
          <a:p>
            <a:pPr algn="l"/>
            <a:r>
              <a:rPr lang="nl-NL" sz="7200" b="1" dirty="0" smtClean="0">
                <a:solidFill>
                  <a:srgbClr val="92D050"/>
                </a:solidFill>
                <a:latin typeface="Teletype" pitchFamily="2" charset="0"/>
              </a:rPr>
              <a:t>Blok III</a:t>
            </a:r>
          </a:p>
          <a:p>
            <a:pPr algn="l"/>
            <a:r>
              <a:rPr lang="nl-NL" sz="7200" b="1" dirty="0" smtClean="0">
                <a:solidFill>
                  <a:srgbClr val="92D050"/>
                </a:solidFill>
                <a:latin typeface="Teletype" pitchFamily="2" charset="0"/>
              </a:rPr>
              <a:t>Jouw leven</a:t>
            </a:r>
          </a:p>
          <a:p>
            <a:pPr algn="l"/>
            <a:endParaRPr lang="nl-NL" sz="2000" b="1" dirty="0" smtClean="0">
              <a:solidFill>
                <a:srgbClr val="92D050"/>
              </a:solidFill>
              <a:latin typeface="Teletype" pitchFamily="2" charset="0"/>
            </a:endParaRPr>
          </a:p>
          <a:p>
            <a:pPr algn="l"/>
            <a:endParaRPr lang="nl-NL" sz="2800" b="1" dirty="0" smtClean="0">
              <a:solidFill>
                <a:srgbClr val="92D050"/>
              </a:solidFill>
              <a:latin typeface="Teletype" pitchFamily="2" charset="0"/>
            </a:endParaRPr>
          </a:p>
          <a:p>
            <a:pPr algn="l"/>
            <a:r>
              <a:rPr lang="nl-NL" sz="2800" b="1" dirty="0" smtClean="0">
                <a:solidFill>
                  <a:srgbClr val="92D050"/>
                </a:solidFill>
                <a:latin typeface="Teletype" pitchFamily="2" charset="0"/>
              </a:rPr>
              <a:t>Wat heeft jouw geloof te maken met jouw leven? Daarover gaan de komende lessen.</a:t>
            </a: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341" name="Ondertitel 2"/>
          <p:cNvSpPr>
            <a:spLocks noGrp="1"/>
          </p:cNvSpPr>
          <p:nvPr>
            <p:ph type="subTitle" idx="1"/>
          </p:nvPr>
        </p:nvSpPr>
        <p:spPr>
          <a:xfrm>
            <a:off x="3851920" y="1196975"/>
            <a:ext cx="4248472" cy="1927225"/>
          </a:xfrm>
        </p:spPr>
        <p:txBody>
          <a:bodyPr/>
          <a:lstStyle/>
          <a:p>
            <a:pPr algn="l"/>
            <a:r>
              <a:rPr lang="nl-NL" sz="5400" b="1" dirty="0" smtClean="0">
                <a:solidFill>
                  <a:srgbClr val="92D050"/>
                </a:solidFill>
                <a:latin typeface="Teletype" pitchFamily="2" charset="0"/>
              </a:rPr>
              <a:t>Klas</a:t>
            </a:r>
          </a:p>
        </p:txBody>
      </p:sp>
      <p:sp>
        <p:nvSpPr>
          <p:cNvPr id="14342" name="Text Box 6"/>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341" name="Ondertitel 2"/>
          <p:cNvSpPr>
            <a:spLocks noGrp="1"/>
          </p:cNvSpPr>
          <p:nvPr>
            <p:ph type="subTitle" idx="1"/>
          </p:nvPr>
        </p:nvSpPr>
        <p:spPr>
          <a:xfrm>
            <a:off x="3851920" y="1196975"/>
            <a:ext cx="4248472" cy="1927225"/>
          </a:xfrm>
        </p:spPr>
        <p:txBody>
          <a:bodyPr/>
          <a:lstStyle/>
          <a:p>
            <a:pPr algn="l"/>
            <a:r>
              <a:rPr lang="nl-NL" sz="5400" b="1" dirty="0" smtClean="0">
                <a:solidFill>
                  <a:srgbClr val="92D050"/>
                </a:solidFill>
                <a:latin typeface="Teletype" pitchFamily="2" charset="0"/>
              </a:rPr>
              <a:t>Toekomst</a:t>
            </a:r>
          </a:p>
        </p:txBody>
      </p:sp>
      <p:sp>
        <p:nvSpPr>
          <p:cNvPr id="14342" name="Text Box 6"/>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03875"/>
            <a:ext cx="3276600" cy="1254125"/>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Ondertitel 2"/>
          <p:cNvSpPr>
            <a:spLocks noGrp="1"/>
          </p:cNvSpPr>
          <p:nvPr>
            <p:ph type="subTitle" idx="1"/>
          </p:nvPr>
        </p:nvSpPr>
        <p:spPr>
          <a:xfrm>
            <a:off x="2987824" y="260648"/>
            <a:ext cx="5904656" cy="5490865"/>
          </a:xfrm>
        </p:spPr>
        <p:txBody>
          <a:bodyPr>
            <a:normAutofit/>
          </a:bodyPr>
          <a:lstStyle/>
          <a:p>
            <a:pPr algn="l"/>
            <a:r>
              <a:rPr lang="nl-NL" sz="3200" b="1" dirty="0" smtClean="0">
                <a:solidFill>
                  <a:schemeClr val="bg1"/>
                </a:solidFill>
                <a:latin typeface="Teletype" pitchFamily="2" charset="0"/>
              </a:rPr>
              <a:t>Psalm 25:4</a:t>
            </a:r>
          </a:p>
          <a:p>
            <a:pPr algn="l"/>
            <a:r>
              <a:rPr lang="nl-NL" sz="3200" dirty="0" smtClean="0">
                <a:solidFill>
                  <a:schemeClr val="bg1"/>
                </a:solidFill>
                <a:latin typeface="Teletype" pitchFamily="2" charset="0"/>
              </a:rPr>
              <a:t>4 Maak mij, HEER, met uw wegen vertrouwd, leer mij uw paden te gaan. </a:t>
            </a:r>
          </a:p>
          <a:p>
            <a:pPr algn="l"/>
            <a:endParaRPr lang="nl-NL" sz="3200" b="1" dirty="0" smtClean="0">
              <a:solidFill>
                <a:schemeClr val="bg1"/>
              </a:solidFill>
              <a:latin typeface="Teletype" pitchFamily="2" charset="0"/>
            </a:endParaRPr>
          </a:p>
          <a:p>
            <a:pPr algn="l"/>
            <a:r>
              <a:rPr lang="nl-NL" sz="3200" b="1" dirty="0" smtClean="0">
                <a:solidFill>
                  <a:schemeClr val="bg1"/>
                </a:solidFill>
                <a:latin typeface="Teletype" pitchFamily="2" charset="0"/>
              </a:rPr>
              <a:t>Jeremia 29:11</a:t>
            </a:r>
          </a:p>
          <a:p>
            <a:pPr algn="l"/>
            <a:r>
              <a:rPr lang="nl-NL" sz="3200" dirty="0" smtClean="0">
                <a:solidFill>
                  <a:schemeClr val="bg1"/>
                </a:solidFill>
                <a:latin typeface="Teletype" pitchFamily="2" charset="0"/>
              </a:rPr>
              <a:t>11 Mijn plan met jullie staat vast – spreekt de HEER. Ik heb jullie geluk voor ogen, niet jullie ongeluk: ik zal je een hoopvolle toekomst geven.</a:t>
            </a:r>
          </a:p>
          <a:p>
            <a:pPr algn="l"/>
            <a:endParaRPr lang="nl-NL" sz="3200" b="1" dirty="0" smtClean="0">
              <a:solidFill>
                <a:schemeClr val="bg1"/>
              </a:solidFill>
              <a:latin typeface="Teletype" pitchFamily="2" charset="0"/>
            </a:endParaRPr>
          </a:p>
          <a:p>
            <a:pPr algn="l"/>
            <a:endParaRPr lang="nl-NL" sz="2000" b="1" dirty="0" smtClean="0">
              <a:solidFill>
                <a:schemeClr val="bg1"/>
              </a:solidFill>
              <a:latin typeface="Teletype" pitchFamily="2" charset="0"/>
            </a:endParaRPr>
          </a:p>
        </p:txBody>
      </p:sp>
      <p:sp>
        <p:nvSpPr>
          <p:cNvPr id="20486" name="Text Box 1030"/>
          <p:cNvSpPr txBox="1">
            <a:spLocks noChangeArrowheads="1"/>
          </p:cNvSpPr>
          <p:nvPr/>
        </p:nvSpPr>
        <p:spPr bwMode="auto">
          <a:xfrm>
            <a:off x="0" y="417513"/>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03875"/>
            <a:ext cx="3276600" cy="1254125"/>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Ondertitel 2"/>
          <p:cNvSpPr>
            <a:spLocks noGrp="1"/>
          </p:cNvSpPr>
          <p:nvPr>
            <p:ph type="subTitle" idx="4294967295"/>
          </p:nvPr>
        </p:nvSpPr>
        <p:spPr>
          <a:xfrm>
            <a:off x="3048000" y="332656"/>
            <a:ext cx="5700464" cy="6264696"/>
          </a:xfrm>
        </p:spPr>
        <p:txBody>
          <a:bodyPr lIns="45720" tIns="0" rIns="45720" bIns="0">
            <a:normAutofit/>
          </a:bodyPr>
          <a:lstStyle/>
          <a:p>
            <a:pPr marL="0" indent="0">
              <a:buNone/>
            </a:pPr>
            <a:r>
              <a:rPr lang="nl-NL" sz="3200" b="1" dirty="0" err="1" smtClean="0">
                <a:solidFill>
                  <a:schemeClr val="bg1"/>
                </a:solidFill>
                <a:latin typeface="Teletype" pitchFamily="2" charset="0"/>
              </a:rPr>
              <a:t>Micha</a:t>
            </a:r>
            <a:r>
              <a:rPr lang="nl-NL" sz="3200" b="1" dirty="0" smtClean="0">
                <a:solidFill>
                  <a:schemeClr val="bg1"/>
                </a:solidFill>
                <a:latin typeface="Teletype" pitchFamily="2" charset="0"/>
              </a:rPr>
              <a:t> 6: 8</a:t>
            </a:r>
          </a:p>
          <a:p>
            <a:pPr marL="0" indent="0">
              <a:buNone/>
            </a:pPr>
            <a:r>
              <a:rPr lang="nl-NL" sz="3200" dirty="0" smtClean="0">
                <a:solidFill>
                  <a:schemeClr val="bg1"/>
                </a:solidFill>
                <a:latin typeface="Teletype" pitchFamily="2" charset="0"/>
              </a:rPr>
              <a:t>8 Er is jou, mens, gezegd wat goed is, je weet wat de HEER van je wil: niets anders dan recht te doen, trouw te betrachten en nederig de weg te gaan van je God. </a:t>
            </a:r>
          </a:p>
          <a:p>
            <a:pPr marL="0" indent="0">
              <a:buFont typeface="Wingdings 2" pitchFamily="18" charset="2"/>
              <a:buNone/>
            </a:pPr>
            <a:endParaRPr lang="nl-NL" sz="3200" b="1" dirty="0" smtClean="0">
              <a:solidFill>
                <a:schemeClr val="bg1"/>
              </a:solidFill>
              <a:latin typeface="Teletype" pitchFamily="2" charset="0"/>
            </a:endParaRPr>
          </a:p>
          <a:p>
            <a:pPr marL="0" indent="0">
              <a:buFont typeface="Wingdings 2" pitchFamily="18" charset="2"/>
              <a:buNone/>
            </a:pPr>
            <a:r>
              <a:rPr lang="nl-NL" sz="3200" b="1" dirty="0" smtClean="0">
                <a:solidFill>
                  <a:schemeClr val="bg1"/>
                </a:solidFill>
                <a:latin typeface="Teletype" pitchFamily="2" charset="0"/>
              </a:rPr>
              <a:t>Johannes 15: 16-17</a:t>
            </a:r>
          </a:p>
          <a:p>
            <a:pPr marL="0" indent="0">
              <a:buFont typeface="Wingdings 2" pitchFamily="18" charset="2"/>
              <a:buNone/>
            </a:pPr>
            <a:r>
              <a:rPr lang="nl-NL" sz="3200" dirty="0" smtClean="0">
                <a:solidFill>
                  <a:schemeClr val="bg1"/>
                </a:solidFill>
                <a:latin typeface="Teletype" pitchFamily="2" charset="0"/>
              </a:rPr>
              <a:t>16 Jullie hebben niet mij uitgekozen, maar ik jullie, en ik heb jullie opgedragen om op weg te gaan en vrucht te dragen, blijvende vrucht. Wat je de Vader in mijn naam vraagt, zal hij je geven. 17 Dit draag ik jullie op: heb elkaar lief.</a:t>
            </a:r>
          </a:p>
        </p:txBody>
      </p:sp>
      <p:sp>
        <p:nvSpPr>
          <p:cNvPr id="33797" name="Text Box 5"/>
          <p:cNvSpPr txBox="1">
            <a:spLocks noChangeArrowheads="1"/>
          </p:cNvSpPr>
          <p:nvPr/>
        </p:nvSpPr>
        <p:spPr bwMode="auto">
          <a:xfrm>
            <a:off x="0" y="417513"/>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341" name="Ondertitel 2"/>
          <p:cNvSpPr>
            <a:spLocks noGrp="1"/>
          </p:cNvSpPr>
          <p:nvPr>
            <p:ph type="subTitle" idx="1"/>
          </p:nvPr>
        </p:nvSpPr>
        <p:spPr>
          <a:xfrm>
            <a:off x="2987824" y="260648"/>
            <a:ext cx="5832648" cy="4824535"/>
          </a:xfrm>
        </p:spPr>
        <p:txBody>
          <a:bodyPr/>
          <a:lstStyle/>
          <a:p>
            <a:pPr algn="l"/>
            <a:r>
              <a:rPr lang="nl-NL" sz="3200" b="1" dirty="0" smtClean="0">
                <a:solidFill>
                  <a:srgbClr val="92D050"/>
                </a:solidFill>
                <a:latin typeface="Teletype" pitchFamily="2" charset="0"/>
              </a:rPr>
              <a:t>Wat doe ik hier vandaag</a:t>
            </a:r>
            <a:r>
              <a:rPr lang="nl-NL" sz="3200" b="1" dirty="0" smtClean="0">
                <a:solidFill>
                  <a:srgbClr val="92D050"/>
                </a:solidFill>
                <a:latin typeface="Teletype" pitchFamily="2" charset="0"/>
              </a:rPr>
              <a:t>?</a:t>
            </a:r>
            <a:endParaRPr lang="nl-NL" sz="3200" dirty="0" smtClean="0">
              <a:solidFill>
                <a:srgbClr val="92D050"/>
              </a:solidFill>
              <a:latin typeface="Teletype" pitchFamily="2" charset="0"/>
            </a:endParaRPr>
          </a:p>
          <a:p>
            <a:pPr algn="l">
              <a:buFont typeface="Arial" pitchFamily="34" charset="0"/>
              <a:buChar char="•"/>
            </a:pPr>
            <a:r>
              <a:rPr lang="nl-NL" sz="3200" dirty="0" smtClean="0">
                <a:solidFill>
                  <a:srgbClr val="92D050"/>
                </a:solidFill>
                <a:latin typeface="Teletype" pitchFamily="2" charset="0"/>
              </a:rPr>
              <a:t>Ik denk erover na hoe ik school beleef en welke plek God daarin heeft. </a:t>
            </a:r>
          </a:p>
          <a:p>
            <a:pPr algn="l">
              <a:buFont typeface="Arial" pitchFamily="34" charset="0"/>
              <a:buChar char="•"/>
            </a:pPr>
            <a:r>
              <a:rPr lang="nl-NL" sz="3200" dirty="0" smtClean="0">
                <a:solidFill>
                  <a:srgbClr val="92D050"/>
                </a:solidFill>
                <a:latin typeface="Teletype" pitchFamily="2" charset="0"/>
              </a:rPr>
              <a:t>Ik bedenk hoe ik met leraren en klasgenoten om wil gaan. </a:t>
            </a:r>
          </a:p>
          <a:p>
            <a:pPr algn="l">
              <a:buFont typeface="Arial" pitchFamily="34" charset="0"/>
              <a:buChar char="•"/>
            </a:pPr>
            <a:r>
              <a:rPr lang="nl-NL" sz="3200" dirty="0" smtClean="0">
                <a:solidFill>
                  <a:srgbClr val="92D050"/>
                </a:solidFill>
                <a:latin typeface="Teletype" pitchFamily="2" charset="0"/>
              </a:rPr>
              <a:t>Ik leer dat gezag door God gegeven is, en hoe ik daar op een respectvolle manier mee om kan gaan. </a:t>
            </a:r>
            <a:endParaRPr lang="nl-NL" sz="3200" dirty="0" smtClean="0">
              <a:solidFill>
                <a:srgbClr val="92D050"/>
              </a:solidFill>
              <a:latin typeface="Teletype" pitchFamily="2" charset="0"/>
            </a:endParaRPr>
          </a:p>
          <a:p>
            <a:pPr algn="l">
              <a:buFont typeface="Arial" pitchFamily="34" charset="0"/>
              <a:buChar char="•"/>
            </a:pPr>
            <a:r>
              <a:rPr lang="nl-NL" sz="3200" dirty="0" smtClean="0">
                <a:solidFill>
                  <a:srgbClr val="92D050"/>
                </a:solidFill>
                <a:latin typeface="Teletype" pitchFamily="2" charset="0"/>
              </a:rPr>
              <a:t>Ik denk na over mijn talenten en toekomst.</a:t>
            </a:r>
            <a:endParaRPr lang="nl-NL" sz="3200" dirty="0" smtClean="0">
              <a:solidFill>
                <a:srgbClr val="92D050"/>
              </a:solidFill>
              <a:latin typeface="Teletype" pitchFamily="2" charset="0"/>
            </a:endParaRPr>
          </a:p>
        </p:txBody>
      </p:sp>
      <p:sp>
        <p:nvSpPr>
          <p:cNvPr id="14342" name="Text Box 6"/>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341" name="Ondertitel 2"/>
          <p:cNvSpPr>
            <a:spLocks noGrp="1"/>
          </p:cNvSpPr>
          <p:nvPr>
            <p:ph type="subTitle" idx="1"/>
          </p:nvPr>
        </p:nvSpPr>
        <p:spPr>
          <a:xfrm>
            <a:off x="4787900" y="1196975"/>
            <a:ext cx="1917700" cy="1927225"/>
          </a:xfrm>
        </p:spPr>
        <p:txBody>
          <a:bodyPr/>
          <a:lstStyle/>
          <a:p>
            <a:pPr algn="l"/>
            <a:r>
              <a:rPr lang="nl-NL" sz="5400" b="1" dirty="0" smtClean="0">
                <a:solidFill>
                  <a:srgbClr val="92D050"/>
                </a:solidFill>
                <a:latin typeface="Teletype" pitchFamily="2" charset="0"/>
              </a:rPr>
              <a:t>School</a:t>
            </a:r>
          </a:p>
        </p:txBody>
      </p:sp>
      <p:sp>
        <p:nvSpPr>
          <p:cNvPr id="14342" name="Text Box 6"/>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341" name="Ondertitel 2"/>
          <p:cNvSpPr>
            <a:spLocks noGrp="1"/>
          </p:cNvSpPr>
          <p:nvPr>
            <p:ph type="subTitle" idx="1"/>
          </p:nvPr>
        </p:nvSpPr>
        <p:spPr>
          <a:xfrm>
            <a:off x="3851920" y="1196975"/>
            <a:ext cx="4248472" cy="1927225"/>
          </a:xfrm>
        </p:spPr>
        <p:txBody>
          <a:bodyPr/>
          <a:lstStyle/>
          <a:p>
            <a:pPr algn="l"/>
            <a:r>
              <a:rPr lang="nl-NL" sz="5400" b="1" dirty="0" smtClean="0">
                <a:solidFill>
                  <a:srgbClr val="92D050"/>
                </a:solidFill>
                <a:latin typeface="Teletype" pitchFamily="2" charset="0"/>
              </a:rPr>
              <a:t>Worden wie je bent</a:t>
            </a:r>
          </a:p>
        </p:txBody>
      </p:sp>
      <p:sp>
        <p:nvSpPr>
          <p:cNvPr id="14342" name="Text Box 6"/>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137150"/>
            <a:ext cx="4495800" cy="1720850"/>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Ondertitel 2"/>
          <p:cNvSpPr>
            <a:spLocks noGrp="1"/>
          </p:cNvSpPr>
          <p:nvPr>
            <p:ph type="subTitle" idx="1"/>
          </p:nvPr>
        </p:nvSpPr>
        <p:spPr>
          <a:xfrm>
            <a:off x="2971800" y="260648"/>
            <a:ext cx="5848672" cy="4997152"/>
          </a:xfrm>
        </p:spPr>
        <p:txBody>
          <a:bodyPr>
            <a:noAutofit/>
          </a:bodyPr>
          <a:lstStyle/>
          <a:p>
            <a:pPr algn="l">
              <a:lnSpc>
                <a:spcPct val="80000"/>
              </a:lnSpc>
            </a:pPr>
            <a:r>
              <a:rPr lang="nl-NL" sz="3200" b="1" dirty="0" smtClean="0">
                <a:solidFill>
                  <a:schemeClr val="bg1"/>
                </a:solidFill>
                <a:latin typeface="Teletype" pitchFamily="2" charset="0"/>
              </a:rPr>
              <a:t>Exodus 4 : 10-17</a:t>
            </a:r>
          </a:p>
          <a:p>
            <a:pPr algn="l">
              <a:lnSpc>
                <a:spcPct val="80000"/>
              </a:lnSpc>
            </a:pPr>
            <a:r>
              <a:rPr lang="nl-NL" sz="3200" dirty="0" smtClean="0">
                <a:solidFill>
                  <a:schemeClr val="bg1"/>
                </a:solidFill>
                <a:latin typeface="Teletype" pitchFamily="2" charset="0"/>
              </a:rPr>
              <a:t>10 Maar Mozes antwoordde: ‘Neemt u mij niet kwalijk, Heer, maar ik ben geen goed spreker. Dat is altijd al zo geweest, en daar is geen verandering in gekomen nu u tegen mij, uw dienaar, gesproken hebt. Ik kan nooit de juiste woorden vinden.’ 11 De HEER zei: ‘Wie heeft de mens een mond gegeven? Wie maakt iemand stom of doof, ziende of blind? Wie anders dan ik, de HEER? 12 Ga nu, ik zal bij je zijn als je moet spreken en je de woorden in de mond leggen.’ 13 Maar Mozes hield vol: ‘Neemt u mij niet kwalijk, Heer, stuur toch iemand anders, wie u maar wilt’</a:t>
            </a:r>
            <a:r>
              <a:rPr lang="nl-NL" sz="3200" i="1" dirty="0" smtClean="0">
                <a:solidFill>
                  <a:schemeClr val="bg1"/>
                </a:solidFill>
                <a:latin typeface="Teletype" pitchFamily="2" charset="0"/>
              </a:rPr>
              <a:t>.</a:t>
            </a:r>
          </a:p>
        </p:txBody>
      </p:sp>
      <p:sp>
        <p:nvSpPr>
          <p:cNvPr id="16390" name="Text Box 1030"/>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137150"/>
            <a:ext cx="4495800" cy="1720850"/>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Ondertitel 2"/>
          <p:cNvSpPr>
            <a:spLocks noGrp="1"/>
          </p:cNvSpPr>
          <p:nvPr>
            <p:ph type="subTitle" idx="4294967295"/>
          </p:nvPr>
        </p:nvSpPr>
        <p:spPr>
          <a:xfrm>
            <a:off x="2987824" y="260648"/>
            <a:ext cx="5832648" cy="4463752"/>
          </a:xfrm>
        </p:spPr>
        <p:txBody>
          <a:bodyPr lIns="45720" tIns="0" rIns="45720" bIns="0">
            <a:normAutofit/>
          </a:bodyPr>
          <a:lstStyle/>
          <a:p>
            <a:pPr marL="0" indent="0">
              <a:lnSpc>
                <a:spcPct val="80000"/>
              </a:lnSpc>
              <a:buFont typeface="Wingdings 2" pitchFamily="18" charset="2"/>
              <a:buNone/>
            </a:pPr>
            <a:r>
              <a:rPr lang="nl-NL" sz="3200" dirty="0" smtClean="0">
                <a:solidFill>
                  <a:schemeClr val="bg1"/>
                </a:solidFill>
                <a:latin typeface="Teletype" pitchFamily="2" charset="0"/>
              </a:rPr>
              <a:t>14 Nu werd de HEER kwaad op Mozes. ‘Je hebt toch een broer, de Leviet </a:t>
            </a:r>
            <a:r>
              <a:rPr lang="nl-NL" sz="3200" dirty="0" err="1" smtClean="0">
                <a:solidFill>
                  <a:schemeClr val="bg1"/>
                </a:solidFill>
                <a:latin typeface="Teletype" pitchFamily="2" charset="0"/>
              </a:rPr>
              <a:t>Aäron</a:t>
            </a:r>
            <a:r>
              <a:rPr lang="nl-NL" sz="3200" dirty="0" smtClean="0">
                <a:solidFill>
                  <a:schemeClr val="bg1"/>
                </a:solidFill>
                <a:latin typeface="Teletype" pitchFamily="2" charset="0"/>
              </a:rPr>
              <a:t>!’ zei hij. ‘Ik weet dat hij welbespraakt is. Hij is al naar je onderweg en zal blij zijn je te zien. 15 Vertel jij hem wat hij moet zeggen. Ik zal bij jullie zijn als je moet spreken en jullie ingeven wat je moet doen. 16 Hij zal in jouw plaats het volk toespreken: hij zal jouw mond zijn, jij zult zijn god zijn. 17 En neem je staf in de hand, want daarmee moet je de wonderen doen.’ </a:t>
            </a:r>
          </a:p>
          <a:p>
            <a:pPr marL="0" indent="0">
              <a:lnSpc>
                <a:spcPct val="80000"/>
              </a:lnSpc>
              <a:buFont typeface="Wingdings 2" pitchFamily="18" charset="2"/>
              <a:buNone/>
            </a:pPr>
            <a:endParaRPr lang="nl-NL" sz="2000" b="1" dirty="0" smtClean="0">
              <a:solidFill>
                <a:schemeClr val="bg1"/>
              </a:solidFill>
              <a:latin typeface="Teletype" pitchFamily="2" charset="0"/>
            </a:endParaRPr>
          </a:p>
        </p:txBody>
      </p:sp>
      <p:sp>
        <p:nvSpPr>
          <p:cNvPr id="31749" name="Text Box 5"/>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341" name="Ondertitel 2"/>
          <p:cNvSpPr>
            <a:spLocks noGrp="1"/>
          </p:cNvSpPr>
          <p:nvPr>
            <p:ph type="subTitle" idx="1"/>
          </p:nvPr>
        </p:nvSpPr>
        <p:spPr>
          <a:xfrm>
            <a:off x="3851920" y="1196975"/>
            <a:ext cx="4248472" cy="1927225"/>
          </a:xfrm>
        </p:spPr>
        <p:txBody>
          <a:bodyPr/>
          <a:lstStyle/>
          <a:p>
            <a:pPr algn="l"/>
            <a:r>
              <a:rPr lang="nl-NL" sz="5400" b="1" dirty="0" smtClean="0">
                <a:solidFill>
                  <a:srgbClr val="92D050"/>
                </a:solidFill>
                <a:latin typeface="Teletype" pitchFamily="2" charset="0"/>
              </a:rPr>
              <a:t>Leraren</a:t>
            </a:r>
          </a:p>
        </p:txBody>
      </p:sp>
      <p:sp>
        <p:nvSpPr>
          <p:cNvPr id="14342" name="Text Box 6"/>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137150"/>
            <a:ext cx="4495800" cy="1720850"/>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Ondertitel 2"/>
          <p:cNvSpPr>
            <a:spLocks noGrp="1"/>
          </p:cNvSpPr>
          <p:nvPr>
            <p:ph type="subTitle" idx="4294967295"/>
          </p:nvPr>
        </p:nvSpPr>
        <p:spPr>
          <a:xfrm>
            <a:off x="2987824" y="1556792"/>
            <a:ext cx="5832648" cy="3167608"/>
          </a:xfrm>
        </p:spPr>
        <p:txBody>
          <a:bodyPr lIns="45720" tIns="0" rIns="45720" bIns="0">
            <a:normAutofit/>
          </a:bodyPr>
          <a:lstStyle/>
          <a:p>
            <a:pPr marL="0" indent="0">
              <a:lnSpc>
                <a:spcPct val="80000"/>
              </a:lnSpc>
              <a:buFont typeface="Wingdings 2" pitchFamily="18" charset="2"/>
              <a:buNone/>
            </a:pPr>
            <a:r>
              <a:rPr lang="nl-NL" sz="3200" b="1" dirty="0" smtClean="0">
                <a:solidFill>
                  <a:schemeClr val="bg1"/>
                </a:solidFill>
                <a:latin typeface="Teletype" pitchFamily="2" charset="0"/>
              </a:rPr>
              <a:t>Romeinen 13: 1b</a:t>
            </a:r>
          </a:p>
          <a:p>
            <a:pPr marL="0" indent="0">
              <a:lnSpc>
                <a:spcPct val="80000"/>
              </a:lnSpc>
              <a:buNone/>
            </a:pPr>
            <a:r>
              <a:rPr lang="nl-NL" sz="3200" dirty="0" smtClean="0">
                <a:solidFill>
                  <a:schemeClr val="bg1"/>
                </a:solidFill>
                <a:latin typeface="Teletype" pitchFamily="2" charset="0"/>
              </a:rPr>
              <a:t>Want er is geen gezag dat niet van God komt; ook het huidige gezag is door God ingesteld.</a:t>
            </a:r>
          </a:p>
          <a:p>
            <a:pPr marL="0" indent="0">
              <a:lnSpc>
                <a:spcPct val="80000"/>
              </a:lnSpc>
              <a:buFont typeface="Wingdings 2" pitchFamily="18" charset="2"/>
              <a:buNone/>
            </a:pPr>
            <a:endParaRPr lang="nl-NL" sz="2000" b="1" dirty="0" smtClean="0">
              <a:solidFill>
                <a:schemeClr val="bg1"/>
              </a:solidFill>
              <a:latin typeface="Teletype" pitchFamily="2" charset="0"/>
            </a:endParaRPr>
          </a:p>
        </p:txBody>
      </p:sp>
      <p:sp>
        <p:nvSpPr>
          <p:cNvPr id="31749" name="Text Box 5"/>
          <p:cNvSpPr txBox="1">
            <a:spLocks noChangeArrowheads="1"/>
          </p:cNvSpPr>
          <p:nvPr/>
        </p:nvSpPr>
        <p:spPr bwMode="auto">
          <a:xfrm>
            <a:off x="1524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46725"/>
            <a:ext cx="3429000" cy="1311275"/>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79512" y="2276872"/>
            <a:ext cx="2376264" cy="15841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Ondertitel 2"/>
          <p:cNvSpPr>
            <a:spLocks noGrp="1"/>
          </p:cNvSpPr>
          <p:nvPr>
            <p:ph type="subTitle" idx="1"/>
          </p:nvPr>
        </p:nvSpPr>
        <p:spPr>
          <a:xfrm>
            <a:off x="2987675" y="260649"/>
            <a:ext cx="5832797" cy="5911552"/>
          </a:xfrm>
        </p:spPr>
        <p:txBody>
          <a:bodyPr>
            <a:noAutofit/>
          </a:bodyPr>
          <a:lstStyle/>
          <a:p>
            <a:pPr algn="l"/>
            <a:r>
              <a:rPr lang="nl-NL" sz="3000" b="1" dirty="0" smtClean="0">
                <a:solidFill>
                  <a:schemeClr val="bg1"/>
                </a:solidFill>
                <a:latin typeface="Teletype" pitchFamily="2" charset="0"/>
              </a:rPr>
              <a:t>Matteüs 7: 1-2</a:t>
            </a:r>
          </a:p>
          <a:p>
            <a:pPr algn="l"/>
            <a:r>
              <a:rPr lang="nl-NL" sz="3000" dirty="0" smtClean="0">
                <a:solidFill>
                  <a:schemeClr val="bg1"/>
                </a:solidFill>
                <a:latin typeface="Teletype" pitchFamily="2" charset="0"/>
              </a:rPr>
              <a:t>1 Oordeel niet, opdat er niet over jullie geoordeeld wordt. 2 Want op grond van het oordeel dat je velt, zal er over je geoordeeld worden, en met de maat waarmee je meet, zal jou de maat genomen worden. </a:t>
            </a:r>
            <a:endParaRPr lang="nl-NL" sz="3000" b="1" dirty="0" smtClean="0">
              <a:solidFill>
                <a:schemeClr val="bg1"/>
              </a:solidFill>
              <a:latin typeface="Teletype" pitchFamily="2" charset="0"/>
            </a:endParaRPr>
          </a:p>
          <a:p>
            <a:pPr algn="l"/>
            <a:r>
              <a:rPr lang="nl-NL" sz="3000" b="1" dirty="0" smtClean="0">
                <a:solidFill>
                  <a:schemeClr val="bg1"/>
                </a:solidFill>
                <a:latin typeface="Teletype" pitchFamily="2" charset="0"/>
              </a:rPr>
              <a:t>1 Johannes 4: 21</a:t>
            </a:r>
          </a:p>
          <a:p>
            <a:pPr algn="l"/>
            <a:r>
              <a:rPr lang="nl-NL" sz="3000" dirty="0" smtClean="0">
                <a:solidFill>
                  <a:schemeClr val="bg1"/>
                </a:solidFill>
                <a:latin typeface="Teletype" pitchFamily="2" charset="0"/>
              </a:rPr>
              <a:t>21 We hebben dan ook dit gebod van hem gekregen: wie God liefheeft, moet ook de ander liefhebben. </a:t>
            </a:r>
            <a:endParaRPr lang="nl-NL" sz="3000" b="1" dirty="0" smtClean="0">
              <a:solidFill>
                <a:schemeClr val="bg1"/>
              </a:solidFill>
              <a:latin typeface="Teletype" pitchFamily="2" charset="0"/>
            </a:endParaRPr>
          </a:p>
          <a:p>
            <a:pPr algn="l"/>
            <a:r>
              <a:rPr lang="nl-NL" sz="3000" b="1" dirty="0" smtClean="0">
                <a:solidFill>
                  <a:schemeClr val="bg1"/>
                </a:solidFill>
                <a:latin typeface="Teletype" pitchFamily="2" charset="0"/>
              </a:rPr>
              <a:t>Romeinen 14: 12</a:t>
            </a:r>
            <a:endParaRPr lang="nl-NL" sz="3000" dirty="0" smtClean="0">
              <a:solidFill>
                <a:schemeClr val="bg1"/>
              </a:solidFill>
              <a:latin typeface="Teletype" pitchFamily="2" charset="0"/>
            </a:endParaRPr>
          </a:p>
          <a:p>
            <a:pPr algn="l"/>
            <a:r>
              <a:rPr lang="nl-NL" sz="3000" dirty="0" smtClean="0">
                <a:solidFill>
                  <a:schemeClr val="bg1"/>
                </a:solidFill>
                <a:latin typeface="Teletype" pitchFamily="2" charset="0"/>
              </a:rPr>
              <a:t>12 Ieder van ons zal zich dus tegenover God moeten verantwoorden.</a:t>
            </a:r>
            <a:r>
              <a:rPr lang="nl-NL" sz="3000" dirty="0" smtClean="0">
                <a:solidFill>
                  <a:schemeClr val="tx1"/>
                </a:solidFill>
                <a:latin typeface="Teletype" pitchFamily="2" charset="0"/>
              </a:rPr>
              <a:t> </a:t>
            </a:r>
            <a:endParaRPr lang="nl-NL" sz="3000" b="1" dirty="0" smtClean="0">
              <a:solidFill>
                <a:schemeClr val="tx1"/>
              </a:solidFill>
              <a:latin typeface="Teletype" pitchFamily="2" charset="0"/>
            </a:endParaRPr>
          </a:p>
        </p:txBody>
      </p:sp>
      <p:sp>
        <p:nvSpPr>
          <p:cNvPr id="18438" name="Text Box 1030"/>
          <p:cNvSpPr txBox="1">
            <a:spLocks noChangeArrowheads="1"/>
          </p:cNvSpPr>
          <p:nvPr/>
        </p:nvSpPr>
        <p:spPr bwMode="auto">
          <a:xfrm>
            <a:off x="228600" y="381000"/>
            <a:ext cx="2292350" cy="854075"/>
          </a:xfrm>
          <a:prstGeom prst="rect">
            <a:avLst/>
          </a:prstGeom>
          <a:noFill/>
          <a:ln w="9525">
            <a:noFill/>
            <a:miter lim="800000"/>
            <a:headEnd/>
            <a:tailEnd/>
          </a:ln>
          <a:effectLst/>
        </p:spPr>
        <p:txBody>
          <a:bodyPr wrap="none">
            <a:spAutoFit/>
          </a:bodyPr>
          <a:lstStyle/>
          <a:p>
            <a:r>
              <a:rPr lang="en-US" sz="2500" b="1">
                <a:latin typeface="Teletype" pitchFamily="2" charset="0"/>
              </a:rPr>
              <a:t>Les 12 </a:t>
            </a:r>
          </a:p>
          <a:p>
            <a:r>
              <a:rPr lang="en-US" sz="2500" b="1">
                <a:latin typeface="Teletype" pitchFamily="2" charset="0"/>
              </a:rPr>
              <a:t>Jij en school</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255</TotalTime>
  <Words>684</Words>
  <Application>Microsoft Office PowerPoint</Application>
  <PresentationFormat>Diavoorstelling (4:3)</PresentationFormat>
  <Paragraphs>73</Paragraphs>
  <Slides>13</Slides>
  <Notes>13</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Overvloed</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37</cp:revision>
  <dcterms:created xsi:type="dcterms:W3CDTF">2011-08-15T13:01:05Z</dcterms:created>
  <dcterms:modified xsi:type="dcterms:W3CDTF">2015-07-13T14:53:27Z</dcterms:modified>
</cp:coreProperties>
</file>