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4"/>
  </p:notesMasterIdLst>
  <p:sldIdLst>
    <p:sldId id="257" r:id="rId2"/>
    <p:sldId id="266" r:id="rId3"/>
    <p:sldId id="258" r:id="rId4"/>
    <p:sldId id="267" r:id="rId5"/>
    <p:sldId id="268" r:id="rId6"/>
    <p:sldId id="259" r:id="rId7"/>
    <p:sldId id="261" r:id="rId8"/>
    <p:sldId id="269" r:id="rId9"/>
    <p:sldId id="262" r:id="rId10"/>
    <p:sldId id="264" r:id="rId11"/>
    <p:sldId id="270" r:id="rId12"/>
    <p:sldId id="265" r:id="rId13"/>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Calibri" pitchFamily="34" charset="0"/>
        <a:ea typeface="MS PGothic" pitchFamily="34" charset="-128"/>
        <a:cs typeface="+mn-cs"/>
      </a:defRPr>
    </a:lvl1pPr>
    <a:lvl2pPr marL="457200" algn="l" rtl="0" fontAlgn="base">
      <a:spcBef>
        <a:spcPct val="0"/>
      </a:spcBef>
      <a:spcAft>
        <a:spcPct val="0"/>
      </a:spcAft>
      <a:defRPr kern="1200">
        <a:solidFill>
          <a:schemeClr val="tx1"/>
        </a:solidFill>
        <a:latin typeface="Calibri" pitchFamily="34" charset="0"/>
        <a:ea typeface="MS PGothic" pitchFamily="34" charset="-128"/>
        <a:cs typeface="+mn-cs"/>
      </a:defRPr>
    </a:lvl2pPr>
    <a:lvl3pPr marL="914400" algn="l" rtl="0" fontAlgn="base">
      <a:spcBef>
        <a:spcPct val="0"/>
      </a:spcBef>
      <a:spcAft>
        <a:spcPct val="0"/>
      </a:spcAft>
      <a:defRPr kern="1200">
        <a:solidFill>
          <a:schemeClr val="tx1"/>
        </a:solidFill>
        <a:latin typeface="Calibri" pitchFamily="34" charset="0"/>
        <a:ea typeface="MS PGothic" pitchFamily="34" charset="-128"/>
        <a:cs typeface="+mn-cs"/>
      </a:defRPr>
    </a:lvl3pPr>
    <a:lvl4pPr marL="1371600" algn="l" rtl="0" fontAlgn="base">
      <a:spcBef>
        <a:spcPct val="0"/>
      </a:spcBef>
      <a:spcAft>
        <a:spcPct val="0"/>
      </a:spcAft>
      <a:defRPr kern="1200">
        <a:solidFill>
          <a:schemeClr val="tx1"/>
        </a:solidFill>
        <a:latin typeface="Calibri" pitchFamily="34" charset="0"/>
        <a:ea typeface="MS PGothic" pitchFamily="34" charset="-128"/>
        <a:cs typeface="+mn-cs"/>
      </a:defRPr>
    </a:lvl4pPr>
    <a:lvl5pPr marL="1828800" algn="l" rtl="0" fontAlgn="base">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6F98A45B-3CE1-4F6E-B169-B398896DDC2A}" type="datetimeFigureOut">
              <a:rPr lang="nl-NL"/>
              <a:pPr/>
              <a:t>7-4-2014</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nl-NL" noProof="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996F130C-9A67-4C65-8942-7D53588C3EA4}" type="slidenum">
              <a:rPr lang="nl-NL"/>
              <a:pPr/>
              <a:t>‹nr.›</a:t>
            </a:fld>
            <a:endParaRPr lang="nl-N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EA4F994B-3652-4C4F-AB58-C242C8ED57E0}" type="datetimeFigureOut">
              <a:rPr lang="nl-NL"/>
              <a:pPr/>
              <a:t>7-4-2014</a:t>
            </a:fld>
            <a:endParaRPr lang="nl-NL"/>
          </a:p>
        </p:txBody>
      </p:sp>
      <p:sp>
        <p:nvSpPr>
          <p:cNvPr id="5" name="Footer Placeholder 4"/>
          <p:cNvSpPr>
            <a:spLocks noGrp="1"/>
          </p:cNvSpPr>
          <p:nvPr>
            <p:ph type="ftr" sz="quarter" idx="11"/>
          </p:nvPr>
        </p:nvSpPr>
        <p:spPr/>
        <p:txBody>
          <a:bodyPr/>
          <a:lstStyle>
            <a:lvl1pPr>
              <a:defRPr/>
            </a:lvl1pPr>
          </a:lstStyle>
          <a:p>
            <a:pPr>
              <a:defRPr/>
            </a:pPr>
            <a:endParaRPr lang="nl-NL"/>
          </a:p>
        </p:txBody>
      </p:sp>
      <p:sp>
        <p:nvSpPr>
          <p:cNvPr id="6" name="Slide Number Placeholder 5"/>
          <p:cNvSpPr>
            <a:spLocks noGrp="1"/>
          </p:cNvSpPr>
          <p:nvPr>
            <p:ph type="sldNum" sz="quarter" idx="12"/>
          </p:nvPr>
        </p:nvSpPr>
        <p:spPr/>
        <p:txBody>
          <a:bodyPr/>
          <a:lstStyle>
            <a:lvl1pPr>
              <a:defRPr/>
            </a:lvl1pPr>
          </a:lstStyle>
          <a:p>
            <a:fld id="{87337783-A2D5-4457-9D39-A9EFBA92A681}" type="slidenum">
              <a:rPr lang="nl-NL"/>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2D2571D7-184D-46A0-A3C0-37849BDAA42D}" type="datetimeFigureOut">
              <a:rPr lang="nl-NL"/>
              <a:pPr/>
              <a:t>7-4-2014</a:t>
            </a:fld>
            <a:endParaRPr lang="nl-NL"/>
          </a:p>
        </p:txBody>
      </p:sp>
      <p:sp>
        <p:nvSpPr>
          <p:cNvPr id="5" name="Footer Placeholder 4"/>
          <p:cNvSpPr>
            <a:spLocks noGrp="1"/>
          </p:cNvSpPr>
          <p:nvPr>
            <p:ph type="ftr" sz="quarter" idx="11"/>
          </p:nvPr>
        </p:nvSpPr>
        <p:spPr/>
        <p:txBody>
          <a:bodyPr/>
          <a:lstStyle>
            <a:lvl1pPr>
              <a:defRPr/>
            </a:lvl1pPr>
          </a:lstStyle>
          <a:p>
            <a:pPr>
              <a:defRPr/>
            </a:pPr>
            <a:endParaRPr lang="nl-NL"/>
          </a:p>
        </p:txBody>
      </p:sp>
      <p:sp>
        <p:nvSpPr>
          <p:cNvPr id="6" name="Slide Number Placeholder 5"/>
          <p:cNvSpPr>
            <a:spLocks noGrp="1"/>
          </p:cNvSpPr>
          <p:nvPr>
            <p:ph type="sldNum" sz="quarter" idx="12"/>
          </p:nvPr>
        </p:nvSpPr>
        <p:spPr/>
        <p:txBody>
          <a:bodyPr/>
          <a:lstStyle>
            <a:lvl1pPr>
              <a:defRPr/>
            </a:lvl1pPr>
          </a:lstStyle>
          <a:p>
            <a:fld id="{1C294263-C706-4582-A652-F78CBACE4ACA}" type="slidenum">
              <a:rPr lang="nl-NL"/>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6B3D23A9-DB0E-4B39-A935-50941C61CF83}" type="datetimeFigureOut">
              <a:rPr lang="nl-NL"/>
              <a:pPr/>
              <a:t>7-4-2014</a:t>
            </a:fld>
            <a:endParaRPr lang="nl-NL"/>
          </a:p>
        </p:txBody>
      </p:sp>
      <p:sp>
        <p:nvSpPr>
          <p:cNvPr id="5" name="Footer Placeholder 4"/>
          <p:cNvSpPr>
            <a:spLocks noGrp="1"/>
          </p:cNvSpPr>
          <p:nvPr>
            <p:ph type="ftr" sz="quarter" idx="11"/>
          </p:nvPr>
        </p:nvSpPr>
        <p:spPr/>
        <p:txBody>
          <a:bodyPr/>
          <a:lstStyle>
            <a:lvl1pPr>
              <a:defRPr/>
            </a:lvl1pPr>
          </a:lstStyle>
          <a:p>
            <a:pPr>
              <a:defRPr/>
            </a:pPr>
            <a:endParaRPr lang="nl-NL"/>
          </a:p>
        </p:txBody>
      </p:sp>
      <p:sp>
        <p:nvSpPr>
          <p:cNvPr id="6" name="Slide Number Placeholder 5"/>
          <p:cNvSpPr>
            <a:spLocks noGrp="1"/>
          </p:cNvSpPr>
          <p:nvPr>
            <p:ph type="sldNum" sz="quarter" idx="12"/>
          </p:nvPr>
        </p:nvSpPr>
        <p:spPr/>
        <p:txBody>
          <a:bodyPr/>
          <a:lstStyle>
            <a:lvl1pPr>
              <a:defRPr/>
            </a:lvl1pPr>
          </a:lstStyle>
          <a:p>
            <a:fld id="{54E50C01-B298-4710-B8B7-E0D3009017F4}" type="slidenum">
              <a:rPr lang="nl-NL"/>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61B8CFA0-A3BA-4A99-8AA4-0E047BF56E72}" type="datetimeFigureOut">
              <a:rPr lang="nl-NL"/>
              <a:pPr/>
              <a:t>7-4-2014</a:t>
            </a:fld>
            <a:endParaRPr lang="nl-NL"/>
          </a:p>
        </p:txBody>
      </p:sp>
      <p:sp>
        <p:nvSpPr>
          <p:cNvPr id="5" name="Footer Placeholder 4"/>
          <p:cNvSpPr>
            <a:spLocks noGrp="1"/>
          </p:cNvSpPr>
          <p:nvPr>
            <p:ph type="ftr" sz="quarter" idx="11"/>
          </p:nvPr>
        </p:nvSpPr>
        <p:spPr/>
        <p:txBody>
          <a:bodyPr/>
          <a:lstStyle>
            <a:lvl1pPr>
              <a:defRPr/>
            </a:lvl1pPr>
          </a:lstStyle>
          <a:p>
            <a:pPr>
              <a:defRPr/>
            </a:pPr>
            <a:endParaRPr lang="nl-NL"/>
          </a:p>
        </p:txBody>
      </p:sp>
      <p:sp>
        <p:nvSpPr>
          <p:cNvPr id="6" name="Slide Number Placeholder 5"/>
          <p:cNvSpPr>
            <a:spLocks noGrp="1"/>
          </p:cNvSpPr>
          <p:nvPr>
            <p:ph type="sldNum" sz="quarter" idx="12"/>
          </p:nvPr>
        </p:nvSpPr>
        <p:spPr/>
        <p:txBody>
          <a:bodyPr/>
          <a:lstStyle>
            <a:lvl1pPr>
              <a:defRPr/>
            </a:lvl1pPr>
          </a:lstStyle>
          <a:p>
            <a:fld id="{93C8699B-DF9A-4AAD-9342-13B075834898}" type="slidenum">
              <a:rPr lang="nl-NL"/>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44B99A99-6F4F-48A1-B9DE-7A96A94024D1}" type="datetimeFigureOut">
              <a:rPr lang="nl-NL"/>
              <a:pPr/>
              <a:t>7-4-2014</a:t>
            </a:fld>
            <a:endParaRPr lang="nl-NL"/>
          </a:p>
        </p:txBody>
      </p:sp>
      <p:sp>
        <p:nvSpPr>
          <p:cNvPr id="5" name="Footer Placeholder 4"/>
          <p:cNvSpPr>
            <a:spLocks noGrp="1"/>
          </p:cNvSpPr>
          <p:nvPr>
            <p:ph type="ftr" sz="quarter" idx="11"/>
          </p:nvPr>
        </p:nvSpPr>
        <p:spPr/>
        <p:txBody>
          <a:bodyPr/>
          <a:lstStyle>
            <a:lvl1pPr>
              <a:defRPr/>
            </a:lvl1pPr>
          </a:lstStyle>
          <a:p>
            <a:pPr>
              <a:defRPr/>
            </a:pPr>
            <a:endParaRPr lang="nl-NL"/>
          </a:p>
        </p:txBody>
      </p:sp>
      <p:sp>
        <p:nvSpPr>
          <p:cNvPr id="6" name="Slide Number Placeholder 5"/>
          <p:cNvSpPr>
            <a:spLocks noGrp="1"/>
          </p:cNvSpPr>
          <p:nvPr>
            <p:ph type="sldNum" sz="quarter" idx="12"/>
          </p:nvPr>
        </p:nvSpPr>
        <p:spPr/>
        <p:txBody>
          <a:bodyPr/>
          <a:lstStyle>
            <a:lvl1pPr>
              <a:defRPr/>
            </a:lvl1pPr>
          </a:lstStyle>
          <a:p>
            <a:fld id="{B5646A50-0313-4C7F-B4C6-31EC704482D1}" type="slidenum">
              <a:rPr lang="nl-NL"/>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96A63B8A-FDA8-4226-8938-8C0C10176CE9}" type="datetimeFigureOut">
              <a:rPr lang="nl-NL"/>
              <a:pPr/>
              <a:t>7-4-2014</a:t>
            </a:fld>
            <a:endParaRPr lang="nl-NL"/>
          </a:p>
        </p:txBody>
      </p:sp>
      <p:sp>
        <p:nvSpPr>
          <p:cNvPr id="6" name="Footer Placeholder 4"/>
          <p:cNvSpPr>
            <a:spLocks noGrp="1"/>
          </p:cNvSpPr>
          <p:nvPr>
            <p:ph type="ftr" sz="quarter" idx="11"/>
          </p:nvPr>
        </p:nvSpPr>
        <p:spPr/>
        <p:txBody>
          <a:bodyPr/>
          <a:lstStyle>
            <a:lvl1pPr>
              <a:defRPr/>
            </a:lvl1pPr>
          </a:lstStyle>
          <a:p>
            <a:pPr>
              <a:defRPr/>
            </a:pPr>
            <a:endParaRPr lang="nl-NL"/>
          </a:p>
        </p:txBody>
      </p:sp>
      <p:sp>
        <p:nvSpPr>
          <p:cNvPr id="7" name="Slide Number Placeholder 5"/>
          <p:cNvSpPr>
            <a:spLocks noGrp="1"/>
          </p:cNvSpPr>
          <p:nvPr>
            <p:ph type="sldNum" sz="quarter" idx="12"/>
          </p:nvPr>
        </p:nvSpPr>
        <p:spPr/>
        <p:txBody>
          <a:bodyPr/>
          <a:lstStyle>
            <a:lvl1pPr>
              <a:defRPr/>
            </a:lvl1pPr>
          </a:lstStyle>
          <a:p>
            <a:fld id="{9299F7A6-0DA2-4C28-A5C5-9D267780322B}" type="slidenum">
              <a:rPr lang="nl-NL"/>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fld id="{FD05F696-5F06-4754-A773-59499D5A824D}" type="datetimeFigureOut">
              <a:rPr lang="nl-NL"/>
              <a:pPr/>
              <a:t>7-4-2014</a:t>
            </a:fld>
            <a:endParaRPr lang="nl-NL"/>
          </a:p>
        </p:txBody>
      </p:sp>
      <p:sp>
        <p:nvSpPr>
          <p:cNvPr id="8" name="Footer Placeholder 4"/>
          <p:cNvSpPr>
            <a:spLocks noGrp="1"/>
          </p:cNvSpPr>
          <p:nvPr>
            <p:ph type="ftr" sz="quarter" idx="11"/>
          </p:nvPr>
        </p:nvSpPr>
        <p:spPr/>
        <p:txBody>
          <a:bodyPr/>
          <a:lstStyle>
            <a:lvl1pPr>
              <a:defRPr/>
            </a:lvl1pPr>
          </a:lstStyle>
          <a:p>
            <a:pPr>
              <a:defRPr/>
            </a:pPr>
            <a:endParaRPr lang="nl-NL"/>
          </a:p>
        </p:txBody>
      </p:sp>
      <p:sp>
        <p:nvSpPr>
          <p:cNvPr id="9" name="Slide Number Placeholder 5"/>
          <p:cNvSpPr>
            <a:spLocks noGrp="1"/>
          </p:cNvSpPr>
          <p:nvPr>
            <p:ph type="sldNum" sz="quarter" idx="12"/>
          </p:nvPr>
        </p:nvSpPr>
        <p:spPr/>
        <p:txBody>
          <a:bodyPr/>
          <a:lstStyle>
            <a:lvl1pPr>
              <a:defRPr/>
            </a:lvl1pPr>
          </a:lstStyle>
          <a:p>
            <a:fld id="{7A20F2AF-10E6-436B-971D-16E22CA21175}" type="slidenum">
              <a:rPr lang="nl-NL"/>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7B4D28E6-1EB0-46AE-A9F1-1C85280CB34D}" type="datetimeFigureOut">
              <a:rPr lang="nl-NL"/>
              <a:pPr/>
              <a:t>7-4-2014</a:t>
            </a:fld>
            <a:endParaRPr lang="nl-NL"/>
          </a:p>
        </p:txBody>
      </p:sp>
      <p:sp>
        <p:nvSpPr>
          <p:cNvPr id="4" name="Footer Placeholder 4"/>
          <p:cNvSpPr>
            <a:spLocks noGrp="1"/>
          </p:cNvSpPr>
          <p:nvPr>
            <p:ph type="ftr" sz="quarter" idx="11"/>
          </p:nvPr>
        </p:nvSpPr>
        <p:spPr/>
        <p:txBody>
          <a:bodyPr/>
          <a:lstStyle>
            <a:lvl1pPr>
              <a:defRPr/>
            </a:lvl1pPr>
          </a:lstStyle>
          <a:p>
            <a:pPr>
              <a:defRPr/>
            </a:pPr>
            <a:endParaRPr lang="nl-NL"/>
          </a:p>
        </p:txBody>
      </p:sp>
      <p:sp>
        <p:nvSpPr>
          <p:cNvPr id="5" name="Slide Number Placeholder 5"/>
          <p:cNvSpPr>
            <a:spLocks noGrp="1"/>
          </p:cNvSpPr>
          <p:nvPr>
            <p:ph type="sldNum" sz="quarter" idx="12"/>
          </p:nvPr>
        </p:nvSpPr>
        <p:spPr/>
        <p:txBody>
          <a:bodyPr/>
          <a:lstStyle>
            <a:lvl1pPr>
              <a:defRPr/>
            </a:lvl1pPr>
          </a:lstStyle>
          <a:p>
            <a:fld id="{10CC7A8E-2DB5-4BCC-9D3F-A23D2232AE25}" type="slidenum">
              <a:rPr lang="nl-NL"/>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8EE7D33C-8826-4E3C-B86A-46DBA81336EF}" type="datetimeFigureOut">
              <a:rPr lang="nl-NL"/>
              <a:pPr/>
              <a:t>7-4-2014</a:t>
            </a:fld>
            <a:endParaRPr lang="nl-NL"/>
          </a:p>
        </p:txBody>
      </p:sp>
      <p:sp>
        <p:nvSpPr>
          <p:cNvPr id="3" name="Footer Placeholder 4"/>
          <p:cNvSpPr>
            <a:spLocks noGrp="1"/>
          </p:cNvSpPr>
          <p:nvPr>
            <p:ph type="ftr" sz="quarter" idx="11"/>
          </p:nvPr>
        </p:nvSpPr>
        <p:spPr/>
        <p:txBody>
          <a:bodyPr/>
          <a:lstStyle>
            <a:lvl1pPr>
              <a:defRPr/>
            </a:lvl1pPr>
          </a:lstStyle>
          <a:p>
            <a:pPr>
              <a:defRPr/>
            </a:pPr>
            <a:endParaRPr lang="nl-NL"/>
          </a:p>
        </p:txBody>
      </p:sp>
      <p:sp>
        <p:nvSpPr>
          <p:cNvPr id="4" name="Slide Number Placeholder 5"/>
          <p:cNvSpPr>
            <a:spLocks noGrp="1"/>
          </p:cNvSpPr>
          <p:nvPr>
            <p:ph type="sldNum" sz="quarter" idx="12"/>
          </p:nvPr>
        </p:nvSpPr>
        <p:spPr/>
        <p:txBody>
          <a:bodyPr/>
          <a:lstStyle>
            <a:lvl1pPr>
              <a:defRPr/>
            </a:lvl1pPr>
          </a:lstStyle>
          <a:p>
            <a:fld id="{5817984A-FC79-4DBF-8374-ED0070D6C0EE}" type="slidenum">
              <a:rPr lang="nl-NL"/>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1AD6ECAB-7F07-4EDE-B9F7-A659AC189D45}" type="datetimeFigureOut">
              <a:rPr lang="nl-NL"/>
              <a:pPr/>
              <a:t>7-4-2014</a:t>
            </a:fld>
            <a:endParaRPr lang="nl-NL"/>
          </a:p>
        </p:txBody>
      </p:sp>
      <p:sp>
        <p:nvSpPr>
          <p:cNvPr id="6" name="Footer Placeholder 4"/>
          <p:cNvSpPr>
            <a:spLocks noGrp="1"/>
          </p:cNvSpPr>
          <p:nvPr>
            <p:ph type="ftr" sz="quarter" idx="11"/>
          </p:nvPr>
        </p:nvSpPr>
        <p:spPr/>
        <p:txBody>
          <a:bodyPr/>
          <a:lstStyle>
            <a:lvl1pPr>
              <a:defRPr/>
            </a:lvl1pPr>
          </a:lstStyle>
          <a:p>
            <a:pPr>
              <a:defRPr/>
            </a:pPr>
            <a:endParaRPr lang="nl-NL"/>
          </a:p>
        </p:txBody>
      </p:sp>
      <p:sp>
        <p:nvSpPr>
          <p:cNvPr id="7" name="Slide Number Placeholder 5"/>
          <p:cNvSpPr>
            <a:spLocks noGrp="1"/>
          </p:cNvSpPr>
          <p:nvPr>
            <p:ph type="sldNum" sz="quarter" idx="12"/>
          </p:nvPr>
        </p:nvSpPr>
        <p:spPr/>
        <p:txBody>
          <a:bodyPr/>
          <a:lstStyle>
            <a:lvl1pPr>
              <a:defRPr/>
            </a:lvl1pPr>
          </a:lstStyle>
          <a:p>
            <a:fld id="{18959EC3-ACD8-496E-95FA-368F2166D675}" type="slidenum">
              <a:rPr lang="nl-NL"/>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459AEC77-FFF0-41D2-A5D8-C756AB7F97A1}" type="datetimeFigureOut">
              <a:rPr lang="nl-NL"/>
              <a:pPr/>
              <a:t>7-4-2014</a:t>
            </a:fld>
            <a:endParaRPr lang="nl-NL"/>
          </a:p>
        </p:txBody>
      </p:sp>
      <p:sp>
        <p:nvSpPr>
          <p:cNvPr id="6" name="Footer Placeholder 4"/>
          <p:cNvSpPr>
            <a:spLocks noGrp="1"/>
          </p:cNvSpPr>
          <p:nvPr>
            <p:ph type="ftr" sz="quarter" idx="11"/>
          </p:nvPr>
        </p:nvSpPr>
        <p:spPr/>
        <p:txBody>
          <a:bodyPr/>
          <a:lstStyle>
            <a:lvl1pPr>
              <a:defRPr/>
            </a:lvl1pPr>
          </a:lstStyle>
          <a:p>
            <a:pPr>
              <a:defRPr/>
            </a:pPr>
            <a:endParaRPr lang="nl-NL"/>
          </a:p>
        </p:txBody>
      </p:sp>
      <p:sp>
        <p:nvSpPr>
          <p:cNvPr id="7" name="Slide Number Placeholder 5"/>
          <p:cNvSpPr>
            <a:spLocks noGrp="1"/>
          </p:cNvSpPr>
          <p:nvPr>
            <p:ph type="sldNum" sz="quarter" idx="12"/>
          </p:nvPr>
        </p:nvSpPr>
        <p:spPr/>
        <p:txBody>
          <a:bodyPr/>
          <a:lstStyle>
            <a:lvl1pPr>
              <a:defRPr/>
            </a:lvl1pPr>
          </a:lstStyle>
          <a:p>
            <a:fld id="{B87F0C1D-A57D-43DC-B986-3B9F6157496E}" type="slidenum">
              <a:rPr lang="nl-NL"/>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DFE94085-22D7-4242-9845-A8A7EE036232}" type="datetimeFigureOut">
              <a:rPr lang="nl-NL"/>
              <a:pPr/>
              <a:t>7-4-2014</a:t>
            </a:fld>
            <a:endParaRPr lang="nl-N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nl-NL"/>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F3914701-5420-4042-AFA7-C22117EC6A77}" type="slidenum">
              <a:rPr lang="nl-NL"/>
              <a:pPr/>
              <a:t>‹nr.›</a:t>
            </a:fld>
            <a:endParaRPr lang="nl-NL"/>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mj-cs"/>
        </a:defRPr>
      </a:lvl1pPr>
      <a:lvl2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2pPr>
      <a:lvl3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3pPr>
      <a:lvl4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4pPr>
      <a:lvl5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kstvak 7"/>
          <p:cNvSpPr txBox="1">
            <a:spLocks noChangeArrowheads="1"/>
          </p:cNvSpPr>
          <p:nvPr/>
        </p:nvSpPr>
        <p:spPr bwMode="auto">
          <a:xfrm>
            <a:off x="611560" y="548680"/>
            <a:ext cx="7848871" cy="1938992"/>
          </a:xfrm>
          <a:prstGeom prst="rect">
            <a:avLst/>
          </a:prstGeom>
          <a:noFill/>
          <a:ln w="9525">
            <a:noFill/>
            <a:miter lim="800000"/>
            <a:headEnd/>
            <a:tailEnd/>
          </a:ln>
        </p:spPr>
        <p:txBody>
          <a:bodyPr wrap="square">
            <a:spAutoFit/>
          </a:bodyPr>
          <a:lstStyle/>
          <a:p>
            <a:r>
              <a:rPr lang="nl-NL" sz="2400" b="1" dirty="0" smtClean="0"/>
              <a:t>Wat doe ik hier vandaag?</a:t>
            </a:r>
          </a:p>
          <a:p>
            <a:endParaRPr lang="nl-NL" sz="2400" dirty="0"/>
          </a:p>
          <a:p>
            <a:pPr>
              <a:buFont typeface="Arial" pitchFamily="34" charset="0"/>
              <a:buChar char="•"/>
            </a:pPr>
            <a:r>
              <a:rPr lang="nl-NL" sz="2400" dirty="0" smtClean="0"/>
              <a:t> Ik denk erover na waar ik van verlost moet worden.</a:t>
            </a:r>
          </a:p>
          <a:p>
            <a:pPr>
              <a:buFont typeface="Arial" pitchFamily="34" charset="0"/>
              <a:buChar char="•"/>
            </a:pPr>
            <a:endParaRPr lang="nl-NL" sz="2400" dirty="0" smtClean="0"/>
          </a:p>
          <a:p>
            <a:pPr>
              <a:buFont typeface="Arial" pitchFamily="34" charset="0"/>
              <a:buChar char="•"/>
            </a:pPr>
            <a:r>
              <a:rPr lang="nl-NL" sz="2400" dirty="0"/>
              <a:t> </a:t>
            </a:r>
            <a:r>
              <a:rPr lang="nl-NL" sz="2400" dirty="0" smtClean="0"/>
              <a:t>Ik ontdek wat de verlossing door Jezus voor mij betekent.</a:t>
            </a:r>
            <a:endParaRPr lang="nl-NL" sz="2400" dirty="0"/>
          </a:p>
        </p:txBody>
      </p:sp>
      <p:pic>
        <p:nvPicPr>
          <p:cNvPr id="1027" name="Picture 3"/>
          <p:cNvPicPr>
            <a:picLocks noChangeAspect="1" noChangeArrowheads="1"/>
          </p:cNvPicPr>
          <p:nvPr/>
        </p:nvPicPr>
        <p:blipFill>
          <a:blip r:embed="rId2" cstate="print"/>
          <a:srcRect/>
          <a:stretch>
            <a:fillRect/>
          </a:stretch>
        </p:blipFill>
        <p:spPr bwMode="auto">
          <a:xfrm>
            <a:off x="6764847" y="4725144"/>
            <a:ext cx="2037962" cy="18002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7" name="Titel 1"/>
          <p:cNvSpPr txBox="1">
            <a:spLocks/>
          </p:cNvSpPr>
          <p:nvPr/>
        </p:nvSpPr>
        <p:spPr>
          <a:xfrm>
            <a:off x="3059832" y="6165304"/>
            <a:ext cx="3600450" cy="371475"/>
          </a:xfrm>
          <a:prstGeom prst="rect">
            <a:avLst/>
          </a:prstGeom>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1">
                    <a:lumMod val="60000"/>
                    <a:lumOff val="40000"/>
                  </a:schemeClr>
                </a:solidFill>
              </a:rPr>
              <a:t>Les 12 De Zoon </a:t>
            </a:r>
            <a:r>
              <a:rPr lang="nl-NL" sz="2800" b="1" dirty="0" smtClean="0">
                <a:solidFill>
                  <a:schemeClr val="accent1">
                    <a:lumMod val="60000"/>
                    <a:lumOff val="40000"/>
                  </a:schemeClr>
                </a:solidFill>
              </a:rPr>
              <a:t>verlost</a:t>
            </a:r>
            <a:endParaRPr lang="nl-NL" sz="2800" b="1" dirty="0">
              <a:solidFill>
                <a:schemeClr val="accent1">
                  <a:lumMod val="60000"/>
                  <a:lumOff val="40000"/>
                </a:schemeClr>
              </a:solidFill>
            </a:endParaRPr>
          </a:p>
        </p:txBody>
      </p:sp>
      <p:pic>
        <p:nvPicPr>
          <p:cNvPr id="14340"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ekstvak 7"/>
          <p:cNvSpPr txBox="1">
            <a:spLocks noChangeArrowheads="1"/>
          </p:cNvSpPr>
          <p:nvPr/>
        </p:nvSpPr>
        <p:spPr bwMode="auto">
          <a:xfrm>
            <a:off x="755575" y="692696"/>
            <a:ext cx="7848675" cy="2462213"/>
          </a:xfrm>
          <a:prstGeom prst="rect">
            <a:avLst/>
          </a:prstGeom>
          <a:noFill/>
          <a:ln w="9525">
            <a:noFill/>
            <a:miter lim="800000"/>
            <a:headEnd/>
            <a:tailEnd/>
          </a:ln>
        </p:spPr>
        <p:txBody>
          <a:bodyPr wrap="square">
            <a:spAutoFit/>
          </a:bodyPr>
          <a:lstStyle/>
          <a:p>
            <a:r>
              <a:rPr lang="nl-NL" sz="2200" b="1" dirty="0"/>
              <a:t>Lucas 12</a:t>
            </a:r>
            <a:r>
              <a:rPr lang="nl-NL" sz="2200" b="1" dirty="0" smtClean="0"/>
              <a:t>: 4 en 5</a:t>
            </a:r>
            <a:endParaRPr lang="nl-NL" sz="2200" b="1" dirty="0"/>
          </a:p>
          <a:p>
            <a:r>
              <a:rPr lang="nl-NL" sz="2200" dirty="0"/>
              <a:t>4 Tegen jullie, mijn vrienden, zeg ik: wees niet bang voor degenen die het lichaam kunnen doden, maar niet tot iets </a:t>
            </a:r>
            <a:r>
              <a:rPr lang="nl-NL" sz="2200" dirty="0" err="1"/>
              <a:t>ergers</a:t>
            </a:r>
            <a:r>
              <a:rPr lang="nl-NL" sz="2200" dirty="0"/>
              <a:t> in staat zijn. </a:t>
            </a:r>
            <a:endParaRPr lang="nl-NL" sz="2200" dirty="0" smtClean="0"/>
          </a:p>
          <a:p>
            <a:r>
              <a:rPr lang="nl-NL" sz="2200" dirty="0" smtClean="0"/>
              <a:t>Ik </a:t>
            </a:r>
            <a:r>
              <a:rPr lang="nl-NL" sz="2200" dirty="0"/>
              <a:t>zal jullie zeggen voor wie je bang moet zijn. 5 Wees bang voor hem die de macht heeft om iemand niet alleen te doden maar ook in de </a:t>
            </a:r>
            <a:r>
              <a:rPr lang="nl-NL" sz="2200" dirty="0" err="1"/>
              <a:t>Gehenna</a:t>
            </a:r>
            <a:r>
              <a:rPr lang="nl-NL" sz="2200" dirty="0"/>
              <a:t> te werpen. Ja, ik zeg jullie, wees bang voor hem!</a:t>
            </a:r>
            <a:endParaRPr lang="nl-NL" sz="2200" b="1" dirty="0"/>
          </a:p>
        </p:txBody>
      </p:sp>
      <p:pic>
        <p:nvPicPr>
          <p:cNvPr id="10" name="Picture 3"/>
          <p:cNvPicPr>
            <a:picLocks noChangeAspect="1" noChangeArrowheads="1"/>
          </p:cNvPicPr>
          <p:nvPr/>
        </p:nvPicPr>
        <p:blipFill>
          <a:blip r:embed="rId2" cstate="print"/>
          <a:srcRect/>
          <a:stretch>
            <a:fillRect/>
          </a:stretch>
        </p:blipFill>
        <p:spPr bwMode="auto">
          <a:xfrm>
            <a:off x="6948264" y="4941168"/>
            <a:ext cx="1874925" cy="165618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12" name="Titel 1"/>
          <p:cNvSpPr txBox="1">
            <a:spLocks/>
          </p:cNvSpPr>
          <p:nvPr/>
        </p:nvSpPr>
        <p:spPr>
          <a:xfrm>
            <a:off x="3347864" y="6237312"/>
            <a:ext cx="3600450" cy="371475"/>
          </a:xfrm>
          <a:prstGeom prst="rect">
            <a:avLst/>
          </a:prstGeom>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1">
                    <a:lumMod val="60000"/>
                    <a:lumOff val="40000"/>
                  </a:schemeClr>
                </a:solidFill>
              </a:rPr>
              <a:t>Les 12 De Zoon </a:t>
            </a:r>
            <a:r>
              <a:rPr lang="nl-NL" sz="2800" b="1" dirty="0" smtClean="0">
                <a:solidFill>
                  <a:schemeClr val="accent1">
                    <a:lumMod val="60000"/>
                    <a:lumOff val="40000"/>
                  </a:schemeClr>
                </a:solidFill>
              </a:rPr>
              <a:t>verlost</a:t>
            </a:r>
            <a:endParaRPr lang="nl-NL" sz="2800" b="1" dirty="0">
              <a:solidFill>
                <a:schemeClr val="accent1">
                  <a:lumMod val="60000"/>
                  <a:lumOff val="40000"/>
                </a:schemeClr>
              </a:solidFill>
            </a:endParaRPr>
          </a:p>
        </p:txBody>
      </p:sp>
      <p:pic>
        <p:nvPicPr>
          <p:cNvPr id="21508"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kstvak 7"/>
          <p:cNvSpPr txBox="1">
            <a:spLocks noChangeArrowheads="1"/>
          </p:cNvSpPr>
          <p:nvPr/>
        </p:nvSpPr>
        <p:spPr bwMode="auto">
          <a:xfrm>
            <a:off x="3707903" y="3140968"/>
            <a:ext cx="3959721" cy="707886"/>
          </a:xfrm>
          <a:prstGeom prst="rect">
            <a:avLst/>
          </a:prstGeom>
          <a:noFill/>
          <a:ln w="9525">
            <a:noFill/>
            <a:miter lim="800000"/>
            <a:headEnd/>
            <a:tailEnd/>
          </a:ln>
        </p:spPr>
        <p:txBody>
          <a:bodyPr wrap="square">
            <a:spAutoFit/>
          </a:bodyPr>
          <a:lstStyle/>
          <a:p>
            <a:r>
              <a:rPr lang="nl-NL" sz="4000" b="1" dirty="0" smtClean="0"/>
              <a:t>Generaal pardon</a:t>
            </a:r>
            <a:endParaRPr lang="nl-NL" sz="4000" b="1" dirty="0"/>
          </a:p>
        </p:txBody>
      </p:sp>
      <p:pic>
        <p:nvPicPr>
          <p:cNvPr id="1027" name="Picture 3"/>
          <p:cNvPicPr>
            <a:picLocks noChangeAspect="1" noChangeArrowheads="1"/>
          </p:cNvPicPr>
          <p:nvPr/>
        </p:nvPicPr>
        <p:blipFill>
          <a:blip r:embed="rId2" cstate="print"/>
          <a:srcRect/>
          <a:stretch>
            <a:fillRect/>
          </a:stretch>
        </p:blipFill>
        <p:spPr bwMode="auto">
          <a:xfrm>
            <a:off x="467544" y="404664"/>
            <a:ext cx="2934665" cy="259228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7" name="Titel 1"/>
          <p:cNvSpPr txBox="1">
            <a:spLocks/>
          </p:cNvSpPr>
          <p:nvPr/>
        </p:nvSpPr>
        <p:spPr>
          <a:xfrm>
            <a:off x="3491880" y="476672"/>
            <a:ext cx="3600450" cy="371475"/>
          </a:xfrm>
          <a:prstGeom prst="rect">
            <a:avLst/>
          </a:prstGeom>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1">
                    <a:lumMod val="60000"/>
                    <a:lumOff val="40000"/>
                  </a:schemeClr>
                </a:solidFill>
              </a:rPr>
              <a:t>Les 12 De Zoon </a:t>
            </a:r>
            <a:r>
              <a:rPr lang="nl-NL" sz="2800" b="1" dirty="0" smtClean="0">
                <a:solidFill>
                  <a:schemeClr val="accent1">
                    <a:lumMod val="60000"/>
                    <a:lumOff val="40000"/>
                  </a:schemeClr>
                </a:solidFill>
              </a:rPr>
              <a:t>verlost</a:t>
            </a:r>
            <a:endParaRPr lang="nl-NL" sz="2800" b="1" dirty="0">
              <a:solidFill>
                <a:schemeClr val="accent1">
                  <a:lumMod val="60000"/>
                  <a:lumOff val="40000"/>
                </a:schemeClr>
              </a:solidFill>
            </a:endParaRPr>
          </a:p>
        </p:txBody>
      </p:sp>
      <p:pic>
        <p:nvPicPr>
          <p:cNvPr id="14340"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kstvak 7"/>
          <p:cNvSpPr txBox="1">
            <a:spLocks noChangeArrowheads="1"/>
          </p:cNvSpPr>
          <p:nvPr/>
        </p:nvSpPr>
        <p:spPr bwMode="auto">
          <a:xfrm>
            <a:off x="611560" y="476672"/>
            <a:ext cx="7957765" cy="3477875"/>
          </a:xfrm>
          <a:prstGeom prst="rect">
            <a:avLst/>
          </a:prstGeom>
          <a:noFill/>
          <a:ln w="9525">
            <a:noFill/>
            <a:miter lim="800000"/>
            <a:headEnd/>
            <a:tailEnd/>
          </a:ln>
        </p:spPr>
        <p:txBody>
          <a:bodyPr wrap="square">
            <a:spAutoFit/>
          </a:bodyPr>
          <a:lstStyle/>
          <a:p>
            <a:r>
              <a:rPr lang="nl-NL" sz="2200" b="1" dirty="0"/>
              <a:t>Romeinen 5</a:t>
            </a:r>
            <a:r>
              <a:rPr lang="nl-NL" sz="2200" b="1" dirty="0" smtClean="0"/>
              <a:t>: 18</a:t>
            </a:r>
            <a:endParaRPr lang="nl-NL" sz="2200" b="1" dirty="0"/>
          </a:p>
          <a:p>
            <a:r>
              <a:rPr lang="nl-NL" sz="2200" dirty="0"/>
              <a:t>Kortom, zoals de overtreding van één enkel mens ertoe heeft geleid dat allen werden veroordeeld, zo zal de rechtvaardigheid van één enkel mens ertoe leiden dat allen worden vrijgesproken en daardoor zullen leven.</a:t>
            </a:r>
          </a:p>
          <a:p>
            <a:endParaRPr lang="nl-NL" sz="2200" b="1" dirty="0"/>
          </a:p>
          <a:p>
            <a:r>
              <a:rPr lang="nl-NL" sz="2200" b="1" dirty="0"/>
              <a:t>1 Timoteüs </a:t>
            </a:r>
            <a:r>
              <a:rPr lang="nl-NL" sz="2200" b="1" dirty="0" smtClean="0"/>
              <a:t>4: 10</a:t>
            </a:r>
            <a:endParaRPr lang="nl-NL" sz="2200" b="1" dirty="0"/>
          </a:p>
          <a:p>
            <a:r>
              <a:rPr lang="nl-NL" sz="2200" dirty="0"/>
              <a:t>Hiervoor zwoegen en strijden wij, omdat wij onze hoop gevestigd hebben op de levende God, die de redder is van alle mensen, bovenal van de gelovigen.</a:t>
            </a:r>
            <a:endParaRPr lang="nl-NL" sz="2200" b="1" dirty="0"/>
          </a:p>
        </p:txBody>
      </p:sp>
      <p:pic>
        <p:nvPicPr>
          <p:cNvPr id="10" name="Picture 3"/>
          <p:cNvPicPr>
            <a:picLocks noChangeAspect="1" noChangeArrowheads="1"/>
          </p:cNvPicPr>
          <p:nvPr/>
        </p:nvPicPr>
        <p:blipFill>
          <a:blip r:embed="rId2" cstate="print"/>
          <a:srcRect/>
          <a:stretch>
            <a:fillRect/>
          </a:stretch>
        </p:blipFill>
        <p:spPr bwMode="auto">
          <a:xfrm>
            <a:off x="6876256" y="4869160"/>
            <a:ext cx="1874925" cy="165618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12" name="Titel 1"/>
          <p:cNvSpPr txBox="1">
            <a:spLocks/>
          </p:cNvSpPr>
          <p:nvPr/>
        </p:nvSpPr>
        <p:spPr>
          <a:xfrm>
            <a:off x="3419872" y="6165304"/>
            <a:ext cx="3600450" cy="371475"/>
          </a:xfrm>
          <a:prstGeom prst="rect">
            <a:avLst/>
          </a:prstGeom>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1">
                    <a:lumMod val="60000"/>
                    <a:lumOff val="40000"/>
                  </a:schemeClr>
                </a:solidFill>
              </a:rPr>
              <a:t>Les 12 De Zoon </a:t>
            </a:r>
            <a:r>
              <a:rPr lang="nl-NL" sz="2800" b="1" dirty="0" smtClean="0">
                <a:solidFill>
                  <a:schemeClr val="accent1">
                    <a:lumMod val="60000"/>
                    <a:lumOff val="40000"/>
                  </a:schemeClr>
                </a:solidFill>
              </a:rPr>
              <a:t>verlost</a:t>
            </a:r>
            <a:endParaRPr lang="nl-NL" sz="2800" b="1" dirty="0">
              <a:solidFill>
                <a:schemeClr val="accent1">
                  <a:lumMod val="60000"/>
                  <a:lumOff val="40000"/>
                </a:schemeClr>
              </a:solidFill>
            </a:endParaRPr>
          </a:p>
        </p:txBody>
      </p:sp>
      <p:pic>
        <p:nvPicPr>
          <p:cNvPr id="22532"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kstvak 7"/>
          <p:cNvSpPr txBox="1">
            <a:spLocks noChangeArrowheads="1"/>
          </p:cNvSpPr>
          <p:nvPr/>
        </p:nvSpPr>
        <p:spPr bwMode="auto">
          <a:xfrm>
            <a:off x="3707903" y="3140968"/>
            <a:ext cx="3959721" cy="707886"/>
          </a:xfrm>
          <a:prstGeom prst="rect">
            <a:avLst/>
          </a:prstGeom>
          <a:noFill/>
          <a:ln w="9525">
            <a:noFill/>
            <a:miter lim="800000"/>
            <a:headEnd/>
            <a:tailEnd/>
          </a:ln>
        </p:spPr>
        <p:txBody>
          <a:bodyPr wrap="square">
            <a:spAutoFit/>
          </a:bodyPr>
          <a:lstStyle/>
          <a:p>
            <a:r>
              <a:rPr lang="nl-NL" sz="4000" b="1" dirty="0" smtClean="0"/>
              <a:t>Verlost van…</a:t>
            </a:r>
            <a:endParaRPr lang="nl-NL" sz="4000" b="1" dirty="0"/>
          </a:p>
        </p:txBody>
      </p:sp>
      <p:pic>
        <p:nvPicPr>
          <p:cNvPr id="1027" name="Picture 3"/>
          <p:cNvPicPr>
            <a:picLocks noChangeAspect="1" noChangeArrowheads="1"/>
          </p:cNvPicPr>
          <p:nvPr/>
        </p:nvPicPr>
        <p:blipFill>
          <a:blip r:embed="rId2" cstate="print"/>
          <a:srcRect/>
          <a:stretch>
            <a:fillRect/>
          </a:stretch>
        </p:blipFill>
        <p:spPr bwMode="auto">
          <a:xfrm>
            <a:off x="467544" y="404664"/>
            <a:ext cx="2934665" cy="259228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7" name="Titel 1"/>
          <p:cNvSpPr txBox="1">
            <a:spLocks/>
          </p:cNvSpPr>
          <p:nvPr/>
        </p:nvSpPr>
        <p:spPr>
          <a:xfrm>
            <a:off x="3491880" y="476672"/>
            <a:ext cx="3600450" cy="371475"/>
          </a:xfrm>
          <a:prstGeom prst="rect">
            <a:avLst/>
          </a:prstGeom>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1">
                    <a:lumMod val="60000"/>
                    <a:lumOff val="40000"/>
                  </a:schemeClr>
                </a:solidFill>
              </a:rPr>
              <a:t>Les 12 De Zoon </a:t>
            </a:r>
            <a:r>
              <a:rPr lang="nl-NL" sz="2800" b="1" dirty="0" smtClean="0">
                <a:solidFill>
                  <a:schemeClr val="accent1">
                    <a:lumMod val="60000"/>
                    <a:lumOff val="40000"/>
                  </a:schemeClr>
                </a:solidFill>
              </a:rPr>
              <a:t>verlost</a:t>
            </a:r>
            <a:endParaRPr lang="nl-NL" sz="2800" b="1" dirty="0">
              <a:solidFill>
                <a:schemeClr val="accent1">
                  <a:lumMod val="60000"/>
                  <a:lumOff val="40000"/>
                </a:schemeClr>
              </a:solidFill>
            </a:endParaRPr>
          </a:p>
        </p:txBody>
      </p:sp>
      <p:pic>
        <p:nvPicPr>
          <p:cNvPr id="14340"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kstvak 7"/>
          <p:cNvSpPr txBox="1">
            <a:spLocks noChangeArrowheads="1"/>
          </p:cNvSpPr>
          <p:nvPr/>
        </p:nvSpPr>
        <p:spPr bwMode="auto">
          <a:xfrm>
            <a:off x="395536" y="188640"/>
            <a:ext cx="8424936" cy="5160774"/>
          </a:xfrm>
          <a:prstGeom prst="rect">
            <a:avLst/>
          </a:prstGeom>
          <a:noFill/>
          <a:ln w="9525">
            <a:noFill/>
            <a:miter lim="800000"/>
            <a:headEnd/>
            <a:tailEnd/>
          </a:ln>
        </p:spPr>
        <p:txBody>
          <a:bodyPr wrap="square">
            <a:spAutoFit/>
          </a:bodyPr>
          <a:lstStyle/>
          <a:p>
            <a:r>
              <a:rPr lang="nl-NL" sz="2000" b="1" dirty="0"/>
              <a:t>Kolossenzen 1</a:t>
            </a:r>
            <a:r>
              <a:rPr lang="nl-NL" sz="2000" b="1" dirty="0" smtClean="0"/>
              <a:t>: 13 </a:t>
            </a:r>
            <a:endParaRPr lang="nl-NL" sz="2000" b="1" dirty="0"/>
          </a:p>
          <a:p>
            <a:r>
              <a:rPr lang="nl-NL" sz="2000" dirty="0"/>
              <a:t>Hij heeft ons gered uit de macht van de duisternis en ons overgebracht naar het rijk van zijn geliefde Zoon.</a:t>
            </a:r>
          </a:p>
          <a:p>
            <a:endParaRPr lang="nl-NL" sz="2000" b="1" dirty="0"/>
          </a:p>
          <a:p>
            <a:r>
              <a:rPr lang="nl-NL" sz="2000" b="1" dirty="0"/>
              <a:t>Matteüs 11</a:t>
            </a:r>
            <a:r>
              <a:rPr lang="nl-NL" sz="2000" b="1" dirty="0" smtClean="0"/>
              <a:t>: 28 </a:t>
            </a:r>
            <a:endParaRPr lang="nl-NL" sz="2000" b="1" dirty="0"/>
          </a:p>
          <a:p>
            <a:r>
              <a:rPr lang="nl-NL" sz="2000" dirty="0"/>
              <a:t>Kom naar mij, jullie die vermoeid zijn en onder lasten gebukt gaan, dan zal ik jullie rust geven.</a:t>
            </a:r>
          </a:p>
          <a:p>
            <a:endParaRPr lang="nl-NL" sz="2000" b="1" dirty="0"/>
          </a:p>
          <a:p>
            <a:r>
              <a:rPr lang="nl-NL" sz="2000" b="1" dirty="0"/>
              <a:t>Galaten 3</a:t>
            </a:r>
            <a:r>
              <a:rPr lang="nl-NL" sz="2000" b="1" dirty="0" smtClean="0"/>
              <a:t>: 13 </a:t>
            </a:r>
            <a:endParaRPr lang="nl-NL" sz="2000" b="1" dirty="0"/>
          </a:p>
          <a:p>
            <a:r>
              <a:rPr lang="nl-NL" sz="2000" dirty="0"/>
              <a:t>Maar Christus Jezus heeft ons vrijgekocht van deze vloek door voor ons te worden vervloekt, want er staat geschreven: </a:t>
            </a:r>
            <a:r>
              <a:rPr lang="ja-JP" altLang="nl-NL" sz="2000" dirty="0"/>
              <a:t>‘</a:t>
            </a:r>
            <a:r>
              <a:rPr lang="nl-NL" altLang="ja-JP" sz="2000" dirty="0"/>
              <a:t>Vervloekt is ieder mens die aan een paal hangt.</a:t>
            </a:r>
            <a:r>
              <a:rPr lang="ja-JP" altLang="nl-NL" sz="2000" dirty="0"/>
              <a:t>’</a:t>
            </a:r>
            <a:r>
              <a:rPr lang="nl-NL" altLang="ja-JP" sz="2000" dirty="0"/>
              <a:t> </a:t>
            </a:r>
          </a:p>
          <a:p>
            <a:endParaRPr lang="nl-NL" sz="2000" dirty="0"/>
          </a:p>
          <a:p>
            <a:r>
              <a:rPr lang="nl-NL" sz="2000" b="1" dirty="0"/>
              <a:t>Romeinen 3</a:t>
            </a:r>
            <a:r>
              <a:rPr lang="nl-NL" sz="2000" b="1" dirty="0" smtClean="0"/>
              <a:t>: 28 </a:t>
            </a:r>
            <a:endParaRPr lang="nl-NL" sz="2000" b="1" dirty="0"/>
          </a:p>
          <a:p>
            <a:r>
              <a:rPr lang="nl-NL" sz="2000" dirty="0"/>
              <a:t>Ik heb u er immers op gewezen dat een mens wordt vrijgesproken door te geloven, en niet door de wet na te leven. </a:t>
            </a:r>
          </a:p>
        </p:txBody>
      </p:sp>
      <p:pic>
        <p:nvPicPr>
          <p:cNvPr id="9" name="Picture 3"/>
          <p:cNvPicPr>
            <a:picLocks noChangeAspect="1" noChangeArrowheads="1"/>
          </p:cNvPicPr>
          <p:nvPr/>
        </p:nvPicPr>
        <p:blipFill>
          <a:blip r:embed="rId2" cstate="print"/>
          <a:srcRect/>
          <a:stretch>
            <a:fillRect/>
          </a:stretch>
        </p:blipFill>
        <p:spPr bwMode="auto">
          <a:xfrm>
            <a:off x="7264827" y="5229200"/>
            <a:ext cx="1630370" cy="144016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11" name="Titel 1"/>
          <p:cNvSpPr txBox="1">
            <a:spLocks/>
          </p:cNvSpPr>
          <p:nvPr/>
        </p:nvSpPr>
        <p:spPr>
          <a:xfrm>
            <a:off x="3707904" y="6309320"/>
            <a:ext cx="3600450" cy="371475"/>
          </a:xfrm>
          <a:prstGeom prst="rect">
            <a:avLst/>
          </a:prstGeom>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1">
                    <a:lumMod val="60000"/>
                    <a:lumOff val="40000"/>
                  </a:schemeClr>
                </a:solidFill>
              </a:rPr>
              <a:t>Les 12 De Zoon </a:t>
            </a:r>
            <a:r>
              <a:rPr lang="nl-NL" sz="2800" b="1" dirty="0" smtClean="0">
                <a:solidFill>
                  <a:schemeClr val="accent1">
                    <a:lumMod val="60000"/>
                    <a:lumOff val="40000"/>
                  </a:schemeClr>
                </a:solidFill>
              </a:rPr>
              <a:t>verlost</a:t>
            </a:r>
            <a:endParaRPr lang="nl-NL" sz="2800" b="1" dirty="0">
              <a:solidFill>
                <a:schemeClr val="accent1">
                  <a:lumMod val="60000"/>
                  <a:lumOff val="40000"/>
                </a:schemeClr>
              </a:solidFill>
            </a:endParaRPr>
          </a:p>
        </p:txBody>
      </p:sp>
      <p:pic>
        <p:nvPicPr>
          <p:cNvPr id="15364" name="Afbeelding 5"/>
          <p:cNvPicPr>
            <a:picLocks noChangeAspect="1"/>
          </p:cNvPicPr>
          <p:nvPr/>
        </p:nvPicPr>
        <p:blipFill>
          <a:blip r:embed="rId3" cstate="print"/>
          <a:srcRect/>
          <a:stretch>
            <a:fillRect/>
          </a:stretch>
        </p:blipFill>
        <p:spPr bwMode="auto">
          <a:xfrm>
            <a:off x="179389" y="5301208"/>
            <a:ext cx="938928" cy="1436142"/>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kstvak 7"/>
          <p:cNvSpPr txBox="1">
            <a:spLocks noChangeArrowheads="1"/>
          </p:cNvSpPr>
          <p:nvPr/>
        </p:nvSpPr>
        <p:spPr bwMode="auto">
          <a:xfrm>
            <a:off x="3707903" y="3140968"/>
            <a:ext cx="3959721" cy="707886"/>
          </a:xfrm>
          <a:prstGeom prst="rect">
            <a:avLst/>
          </a:prstGeom>
          <a:noFill/>
          <a:ln w="9525">
            <a:noFill/>
            <a:miter lim="800000"/>
            <a:headEnd/>
            <a:tailEnd/>
          </a:ln>
        </p:spPr>
        <p:txBody>
          <a:bodyPr wrap="square">
            <a:spAutoFit/>
          </a:bodyPr>
          <a:lstStyle/>
          <a:p>
            <a:r>
              <a:rPr lang="nl-NL" sz="4000" b="1" dirty="0" smtClean="0"/>
              <a:t>Schuld</a:t>
            </a:r>
            <a:endParaRPr lang="nl-NL" sz="4000" b="1" dirty="0"/>
          </a:p>
        </p:txBody>
      </p:sp>
      <p:pic>
        <p:nvPicPr>
          <p:cNvPr id="1027" name="Picture 3"/>
          <p:cNvPicPr>
            <a:picLocks noChangeAspect="1" noChangeArrowheads="1"/>
          </p:cNvPicPr>
          <p:nvPr/>
        </p:nvPicPr>
        <p:blipFill>
          <a:blip r:embed="rId2" cstate="print"/>
          <a:srcRect/>
          <a:stretch>
            <a:fillRect/>
          </a:stretch>
        </p:blipFill>
        <p:spPr bwMode="auto">
          <a:xfrm>
            <a:off x="467544" y="404664"/>
            <a:ext cx="2934665" cy="259228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7" name="Titel 1"/>
          <p:cNvSpPr txBox="1">
            <a:spLocks/>
          </p:cNvSpPr>
          <p:nvPr/>
        </p:nvSpPr>
        <p:spPr>
          <a:xfrm>
            <a:off x="3491880" y="476672"/>
            <a:ext cx="3600450" cy="371475"/>
          </a:xfrm>
          <a:prstGeom prst="rect">
            <a:avLst/>
          </a:prstGeom>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1">
                    <a:lumMod val="60000"/>
                    <a:lumOff val="40000"/>
                  </a:schemeClr>
                </a:solidFill>
              </a:rPr>
              <a:t>Les 12 De Zoon </a:t>
            </a:r>
            <a:r>
              <a:rPr lang="nl-NL" sz="2800" b="1" dirty="0" smtClean="0">
                <a:solidFill>
                  <a:schemeClr val="accent1">
                    <a:lumMod val="60000"/>
                    <a:lumOff val="40000"/>
                  </a:schemeClr>
                </a:solidFill>
              </a:rPr>
              <a:t>verlost</a:t>
            </a:r>
            <a:endParaRPr lang="nl-NL" sz="2800" b="1" dirty="0">
              <a:solidFill>
                <a:schemeClr val="accent1">
                  <a:lumMod val="60000"/>
                  <a:lumOff val="40000"/>
                </a:schemeClr>
              </a:solidFill>
            </a:endParaRPr>
          </a:p>
        </p:txBody>
      </p:sp>
      <p:pic>
        <p:nvPicPr>
          <p:cNvPr id="14340"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kstvak 7"/>
          <p:cNvSpPr txBox="1">
            <a:spLocks noChangeArrowheads="1"/>
          </p:cNvSpPr>
          <p:nvPr/>
        </p:nvSpPr>
        <p:spPr bwMode="auto">
          <a:xfrm>
            <a:off x="3707903" y="3140968"/>
            <a:ext cx="3959721" cy="707886"/>
          </a:xfrm>
          <a:prstGeom prst="rect">
            <a:avLst/>
          </a:prstGeom>
          <a:noFill/>
          <a:ln w="9525">
            <a:noFill/>
            <a:miter lim="800000"/>
            <a:headEnd/>
            <a:tailEnd/>
          </a:ln>
        </p:spPr>
        <p:txBody>
          <a:bodyPr wrap="square">
            <a:spAutoFit/>
          </a:bodyPr>
          <a:lstStyle/>
          <a:p>
            <a:r>
              <a:rPr lang="nl-NL" sz="4000" b="1" dirty="0" smtClean="0"/>
              <a:t>Eerlijk?</a:t>
            </a:r>
            <a:endParaRPr lang="nl-NL" sz="4000" b="1" dirty="0"/>
          </a:p>
        </p:txBody>
      </p:sp>
      <p:pic>
        <p:nvPicPr>
          <p:cNvPr id="1027" name="Picture 3"/>
          <p:cNvPicPr>
            <a:picLocks noChangeAspect="1" noChangeArrowheads="1"/>
          </p:cNvPicPr>
          <p:nvPr/>
        </p:nvPicPr>
        <p:blipFill>
          <a:blip r:embed="rId2" cstate="print"/>
          <a:srcRect/>
          <a:stretch>
            <a:fillRect/>
          </a:stretch>
        </p:blipFill>
        <p:spPr bwMode="auto">
          <a:xfrm>
            <a:off x="467544" y="404664"/>
            <a:ext cx="2934665" cy="259228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7" name="Titel 1"/>
          <p:cNvSpPr txBox="1">
            <a:spLocks/>
          </p:cNvSpPr>
          <p:nvPr/>
        </p:nvSpPr>
        <p:spPr>
          <a:xfrm>
            <a:off x="3491880" y="476672"/>
            <a:ext cx="3600450" cy="371475"/>
          </a:xfrm>
          <a:prstGeom prst="rect">
            <a:avLst/>
          </a:prstGeom>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1">
                    <a:lumMod val="60000"/>
                    <a:lumOff val="40000"/>
                  </a:schemeClr>
                </a:solidFill>
              </a:rPr>
              <a:t>Les 12 De Zoon </a:t>
            </a:r>
            <a:r>
              <a:rPr lang="nl-NL" sz="2800" b="1" dirty="0" smtClean="0">
                <a:solidFill>
                  <a:schemeClr val="accent1">
                    <a:lumMod val="60000"/>
                    <a:lumOff val="40000"/>
                  </a:schemeClr>
                </a:solidFill>
              </a:rPr>
              <a:t>verlost</a:t>
            </a:r>
            <a:endParaRPr lang="nl-NL" sz="2800" b="1" dirty="0">
              <a:solidFill>
                <a:schemeClr val="accent1">
                  <a:lumMod val="60000"/>
                  <a:lumOff val="40000"/>
                </a:schemeClr>
              </a:solidFill>
            </a:endParaRPr>
          </a:p>
        </p:txBody>
      </p:sp>
      <p:pic>
        <p:nvPicPr>
          <p:cNvPr id="14340"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kstvak 7"/>
          <p:cNvSpPr txBox="1">
            <a:spLocks noChangeArrowheads="1"/>
          </p:cNvSpPr>
          <p:nvPr/>
        </p:nvSpPr>
        <p:spPr bwMode="auto">
          <a:xfrm>
            <a:off x="467544" y="332656"/>
            <a:ext cx="8077969" cy="5940088"/>
          </a:xfrm>
          <a:prstGeom prst="rect">
            <a:avLst/>
          </a:prstGeom>
          <a:noFill/>
          <a:ln w="9525">
            <a:noFill/>
            <a:miter lim="800000"/>
            <a:headEnd/>
            <a:tailEnd/>
          </a:ln>
        </p:spPr>
        <p:txBody>
          <a:bodyPr wrap="square">
            <a:spAutoFit/>
          </a:bodyPr>
          <a:lstStyle/>
          <a:p>
            <a:r>
              <a:rPr lang="nl-NL" sz="2000" b="1" dirty="0"/>
              <a:t>Lucas </a:t>
            </a:r>
            <a:r>
              <a:rPr lang="nl-NL" sz="2000" b="1" dirty="0" smtClean="0"/>
              <a:t>23: 33-43</a:t>
            </a:r>
            <a:endParaRPr lang="nl-NL" sz="2000" b="1" dirty="0"/>
          </a:p>
          <a:p>
            <a:r>
              <a:rPr lang="nl-NL" sz="2000" dirty="0"/>
              <a:t>Aangekomen bij de plek die de Schedelplaats heet, werd hij gekruisigd, samen met de twee misdadigers, de een rechts van hem, de ander links. 34 Jezus zei: </a:t>
            </a:r>
            <a:r>
              <a:rPr lang="ja-JP" altLang="nl-NL" sz="2000" dirty="0"/>
              <a:t>‘</a:t>
            </a:r>
            <a:r>
              <a:rPr lang="nl-NL" altLang="ja-JP" sz="2000" dirty="0"/>
              <a:t>Vader, vergeef hun, want ze weten niet wat ze doen.</a:t>
            </a:r>
            <a:r>
              <a:rPr lang="ja-JP" altLang="nl-NL" sz="2000" dirty="0"/>
              <a:t>’</a:t>
            </a:r>
            <a:r>
              <a:rPr lang="nl-NL" altLang="ja-JP" sz="2000" dirty="0"/>
              <a:t> De soldaten verdeelden zijn kleren onder elkaar door erom te dobbelen. 35 Het volk stond toe te kijken. De leiders hoonden hem en zeiden: </a:t>
            </a:r>
            <a:r>
              <a:rPr lang="ja-JP" altLang="nl-NL" sz="2000" dirty="0"/>
              <a:t>‘</a:t>
            </a:r>
            <a:r>
              <a:rPr lang="nl-NL" altLang="ja-JP" sz="2000" dirty="0"/>
              <a:t>Anderen heeft hij gered; laat hij nu zichzelf redden als hij de </a:t>
            </a:r>
            <a:r>
              <a:rPr lang="nl-NL" altLang="ja-JP" sz="2000" dirty="0" err="1"/>
              <a:t>messias</a:t>
            </a:r>
            <a:r>
              <a:rPr lang="nl-NL" altLang="ja-JP" sz="2000" dirty="0"/>
              <a:t> van God is, zijn uitverkorene!</a:t>
            </a:r>
            <a:r>
              <a:rPr lang="ja-JP" altLang="nl-NL" sz="2000" dirty="0"/>
              <a:t>’</a:t>
            </a:r>
            <a:r>
              <a:rPr lang="nl-NL" altLang="ja-JP" sz="2000" dirty="0"/>
              <a:t> 36 Ook de soldaten dreven de spot met hem, ze gingen voor hem staan en boden hem zure wijn aan, 37 terwijl ze zeiden: </a:t>
            </a:r>
            <a:r>
              <a:rPr lang="ja-JP" altLang="nl-NL" sz="2000" dirty="0"/>
              <a:t>‘</a:t>
            </a:r>
            <a:r>
              <a:rPr lang="nl-NL" altLang="ja-JP" sz="2000" dirty="0"/>
              <a:t>Als je de koning van de Joden bent, red jezelf dan!</a:t>
            </a:r>
            <a:r>
              <a:rPr lang="ja-JP" altLang="nl-NL" sz="2000" dirty="0" smtClean="0"/>
              <a:t>’</a:t>
            </a:r>
            <a:r>
              <a:rPr lang="nl-NL" sz="2000" dirty="0" smtClean="0"/>
              <a:t> 38 Boven hem was een opschrift aangebracht: </a:t>
            </a:r>
            <a:r>
              <a:rPr lang="ja-JP" altLang="nl-NL" sz="2000" dirty="0" smtClean="0"/>
              <a:t>‘</a:t>
            </a:r>
            <a:r>
              <a:rPr lang="nl-NL" altLang="ja-JP" sz="2000" dirty="0" smtClean="0"/>
              <a:t>Dit is de koning van de Joden</a:t>
            </a:r>
            <a:r>
              <a:rPr lang="ja-JP" altLang="nl-NL" sz="2000" dirty="0" smtClean="0"/>
              <a:t>’</a:t>
            </a:r>
            <a:r>
              <a:rPr lang="nl-NL" altLang="ja-JP" sz="2000" dirty="0" smtClean="0"/>
              <a:t>. 39 Een van de gekruisigde misdadigers zei spottend tegen hem: </a:t>
            </a:r>
            <a:r>
              <a:rPr lang="ja-JP" altLang="nl-NL" sz="2000" dirty="0" smtClean="0"/>
              <a:t>‘</a:t>
            </a:r>
            <a:r>
              <a:rPr lang="nl-NL" altLang="ja-JP" sz="2000" dirty="0" smtClean="0"/>
              <a:t>Jij bent toch de </a:t>
            </a:r>
            <a:r>
              <a:rPr lang="nl-NL" altLang="ja-JP" sz="2000" dirty="0" err="1" smtClean="0"/>
              <a:t>messias</a:t>
            </a:r>
            <a:r>
              <a:rPr lang="nl-NL" altLang="ja-JP" sz="2000" dirty="0" smtClean="0"/>
              <a:t>? Red jezelf dan en ons erbij!</a:t>
            </a:r>
            <a:r>
              <a:rPr lang="ja-JP" altLang="nl-NL" sz="2000" dirty="0" smtClean="0"/>
              <a:t>’</a:t>
            </a:r>
            <a:r>
              <a:rPr lang="nl-NL" altLang="ja-JP" sz="2000" dirty="0" smtClean="0"/>
              <a:t> 40 Maar de ander wees hem terecht met de woorden: </a:t>
            </a:r>
            <a:r>
              <a:rPr lang="ja-JP" altLang="nl-NL" sz="2000" dirty="0" smtClean="0"/>
              <a:t>‘</a:t>
            </a:r>
            <a:r>
              <a:rPr lang="nl-NL" altLang="ja-JP" sz="2000" dirty="0" smtClean="0"/>
              <a:t>Heb jij dan zelfs geen ontzag voor God nu je dezelfde straf ondergaat? 41 Wij hebben onze straf verdiend en worden beloond naar onze daden. Maar die man heeft niets onwettigs gedaan.</a:t>
            </a:r>
            <a:r>
              <a:rPr lang="ja-JP" altLang="nl-NL" sz="2000" dirty="0" smtClean="0"/>
              <a:t>’</a:t>
            </a:r>
            <a:r>
              <a:rPr lang="nl-NL" altLang="ja-JP" sz="2000" dirty="0" smtClean="0"/>
              <a:t> 42 En hij zei: </a:t>
            </a:r>
            <a:r>
              <a:rPr lang="ja-JP" altLang="nl-NL" sz="2000" dirty="0" smtClean="0"/>
              <a:t>‘</a:t>
            </a:r>
            <a:r>
              <a:rPr lang="nl-NL" altLang="ja-JP" sz="2000" dirty="0" smtClean="0"/>
              <a:t>Jezus, denk aan mij wanneer u in uw koninkrijk komt.</a:t>
            </a:r>
            <a:r>
              <a:rPr lang="ja-JP" altLang="nl-NL" sz="2000" dirty="0" smtClean="0"/>
              <a:t>’</a:t>
            </a:r>
            <a:r>
              <a:rPr lang="nl-NL" altLang="ja-JP" sz="2000" dirty="0" smtClean="0"/>
              <a:t> 43 Jezus antwoordde: </a:t>
            </a:r>
            <a:r>
              <a:rPr lang="ja-JP" altLang="nl-NL" sz="2000" dirty="0" smtClean="0"/>
              <a:t>‘</a:t>
            </a:r>
            <a:r>
              <a:rPr lang="nl-NL" altLang="ja-JP" sz="2000" dirty="0" smtClean="0"/>
              <a:t>Ik verzeker je: nog vandaag zul je met mij in het paradijs zijn.</a:t>
            </a:r>
            <a:r>
              <a:rPr lang="ja-JP" altLang="nl-NL" sz="2000" dirty="0" smtClean="0"/>
              <a:t>’</a:t>
            </a:r>
            <a:endParaRPr lang="nl-NL" sz="2000" dirty="0" smtClean="0"/>
          </a:p>
          <a:p>
            <a:endParaRPr lang="nl-NL" altLang="ja-JP" sz="2000" dirty="0"/>
          </a:p>
        </p:txBody>
      </p:sp>
      <p:pic>
        <p:nvPicPr>
          <p:cNvPr id="10" name="Picture 3"/>
          <p:cNvPicPr>
            <a:picLocks noChangeAspect="1" noChangeArrowheads="1"/>
          </p:cNvPicPr>
          <p:nvPr/>
        </p:nvPicPr>
        <p:blipFill>
          <a:blip r:embed="rId2" cstate="print"/>
          <a:srcRect/>
          <a:stretch>
            <a:fillRect/>
          </a:stretch>
        </p:blipFill>
        <p:spPr bwMode="auto">
          <a:xfrm>
            <a:off x="7825947" y="5661248"/>
            <a:ext cx="1141258" cy="1008111"/>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12" name="Titel 1"/>
          <p:cNvSpPr txBox="1">
            <a:spLocks/>
          </p:cNvSpPr>
          <p:nvPr/>
        </p:nvSpPr>
        <p:spPr>
          <a:xfrm>
            <a:off x="4283968" y="6309320"/>
            <a:ext cx="3600450" cy="371475"/>
          </a:xfrm>
          <a:prstGeom prst="rect">
            <a:avLst/>
          </a:prstGeom>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1">
                    <a:lumMod val="60000"/>
                    <a:lumOff val="40000"/>
                  </a:schemeClr>
                </a:solidFill>
              </a:rPr>
              <a:t>Les 12 De Zoon </a:t>
            </a:r>
            <a:r>
              <a:rPr lang="nl-NL" sz="2800" b="1" dirty="0" smtClean="0">
                <a:solidFill>
                  <a:schemeClr val="accent1">
                    <a:lumMod val="60000"/>
                    <a:lumOff val="40000"/>
                  </a:schemeClr>
                </a:solidFill>
              </a:rPr>
              <a:t>verlost</a:t>
            </a:r>
            <a:endParaRPr lang="nl-NL" sz="2800" b="1" dirty="0">
              <a:solidFill>
                <a:schemeClr val="accent1">
                  <a:lumMod val="60000"/>
                  <a:lumOff val="40000"/>
                </a:schemeClr>
              </a:solidFill>
            </a:endParaRPr>
          </a:p>
        </p:txBody>
      </p:sp>
      <p:pic>
        <p:nvPicPr>
          <p:cNvPr id="16388" name="Afbeelding 5"/>
          <p:cNvPicPr>
            <a:picLocks noChangeAspect="1"/>
          </p:cNvPicPr>
          <p:nvPr/>
        </p:nvPicPr>
        <p:blipFill>
          <a:blip r:embed="rId3" cstate="print"/>
          <a:srcRect/>
          <a:stretch>
            <a:fillRect/>
          </a:stretch>
        </p:blipFill>
        <p:spPr bwMode="auto">
          <a:xfrm>
            <a:off x="179389" y="5949280"/>
            <a:ext cx="515228" cy="788069"/>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ekstvak 7"/>
          <p:cNvSpPr txBox="1">
            <a:spLocks noChangeArrowheads="1"/>
          </p:cNvSpPr>
          <p:nvPr/>
        </p:nvSpPr>
        <p:spPr bwMode="auto">
          <a:xfrm>
            <a:off x="467545" y="476673"/>
            <a:ext cx="8200206" cy="3785652"/>
          </a:xfrm>
          <a:prstGeom prst="rect">
            <a:avLst/>
          </a:prstGeom>
          <a:noFill/>
          <a:ln w="9525">
            <a:noFill/>
            <a:miter lim="800000"/>
            <a:headEnd/>
            <a:tailEnd/>
          </a:ln>
        </p:spPr>
        <p:txBody>
          <a:bodyPr wrap="square">
            <a:spAutoFit/>
          </a:bodyPr>
          <a:lstStyle/>
          <a:p>
            <a:r>
              <a:rPr lang="nl-NL" sz="2000" b="1" dirty="0"/>
              <a:t>2 Korintiërs </a:t>
            </a:r>
            <a:r>
              <a:rPr lang="nl-NL" sz="2000" b="1" dirty="0" smtClean="0"/>
              <a:t>5: 19-21</a:t>
            </a:r>
            <a:endParaRPr lang="nl-NL" sz="2000" b="1" dirty="0"/>
          </a:p>
          <a:p>
            <a:r>
              <a:rPr lang="nl-NL" sz="2000" dirty="0" smtClean="0"/>
              <a:t>19 Het </a:t>
            </a:r>
            <a:r>
              <a:rPr lang="nl-NL" sz="2000" dirty="0"/>
              <a:t>is God die door Christus de wereld met zich heeft verzoend: hij heeft de wereld haar overtredingen niet aangerekend. En ons heeft hij de verkondiging van de verzoening toevertrouwd. 20 Wij zijn gezanten van Christus, God doet door ons zijn oproep. Namens Christus vragen wij: laat u met God verzoenen. 21 God heeft hem die de zonde niet kende voor ons één gemaakt met de zonde, zodat wij door hem rechtvaardig voor God konden worden.</a:t>
            </a:r>
          </a:p>
          <a:p>
            <a:endParaRPr lang="nl-NL" sz="2000" b="1" dirty="0"/>
          </a:p>
          <a:p>
            <a:r>
              <a:rPr lang="nl-NL" sz="2000" b="1" dirty="0"/>
              <a:t>1 Johannes 1:9 </a:t>
            </a:r>
          </a:p>
          <a:p>
            <a:r>
              <a:rPr lang="nl-NL" sz="2000" dirty="0"/>
              <a:t>Belijden we onze zonden, dan zal hij, die trouw en rechtvaardig is, ons onze zonden vergeven en ons reinigen van alle kwaad. </a:t>
            </a:r>
            <a:endParaRPr lang="nl-NL" sz="2000" b="1" dirty="0"/>
          </a:p>
        </p:txBody>
      </p:sp>
      <p:pic>
        <p:nvPicPr>
          <p:cNvPr id="10" name="Picture 3"/>
          <p:cNvPicPr>
            <a:picLocks noChangeAspect="1" noChangeArrowheads="1"/>
          </p:cNvPicPr>
          <p:nvPr/>
        </p:nvPicPr>
        <p:blipFill>
          <a:blip r:embed="rId2" cstate="print"/>
          <a:srcRect/>
          <a:stretch>
            <a:fillRect/>
          </a:stretch>
        </p:blipFill>
        <p:spPr bwMode="auto">
          <a:xfrm>
            <a:off x="6876256" y="4869160"/>
            <a:ext cx="1874925" cy="165618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12" name="Titel 1"/>
          <p:cNvSpPr txBox="1">
            <a:spLocks/>
          </p:cNvSpPr>
          <p:nvPr/>
        </p:nvSpPr>
        <p:spPr>
          <a:xfrm>
            <a:off x="3347864" y="6165304"/>
            <a:ext cx="3600450" cy="371475"/>
          </a:xfrm>
          <a:prstGeom prst="rect">
            <a:avLst/>
          </a:prstGeom>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1">
                    <a:lumMod val="60000"/>
                    <a:lumOff val="40000"/>
                  </a:schemeClr>
                </a:solidFill>
              </a:rPr>
              <a:t>Les 12 De Zoon </a:t>
            </a:r>
            <a:r>
              <a:rPr lang="nl-NL" sz="2800" b="1" dirty="0" smtClean="0">
                <a:solidFill>
                  <a:schemeClr val="accent1">
                    <a:lumMod val="60000"/>
                    <a:lumOff val="40000"/>
                  </a:schemeClr>
                </a:solidFill>
              </a:rPr>
              <a:t>verlost</a:t>
            </a:r>
            <a:endParaRPr lang="nl-NL" sz="2800" b="1" dirty="0">
              <a:solidFill>
                <a:schemeClr val="accent1">
                  <a:lumMod val="60000"/>
                  <a:lumOff val="40000"/>
                </a:schemeClr>
              </a:solidFill>
            </a:endParaRPr>
          </a:p>
        </p:txBody>
      </p:sp>
      <p:pic>
        <p:nvPicPr>
          <p:cNvPr id="18436"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kstvak 7"/>
          <p:cNvSpPr txBox="1">
            <a:spLocks noChangeArrowheads="1"/>
          </p:cNvSpPr>
          <p:nvPr/>
        </p:nvSpPr>
        <p:spPr bwMode="auto">
          <a:xfrm>
            <a:off x="3707903" y="3140968"/>
            <a:ext cx="3959721" cy="707886"/>
          </a:xfrm>
          <a:prstGeom prst="rect">
            <a:avLst/>
          </a:prstGeom>
          <a:noFill/>
          <a:ln w="9525">
            <a:noFill/>
            <a:miter lim="800000"/>
            <a:headEnd/>
            <a:tailEnd/>
          </a:ln>
        </p:spPr>
        <p:txBody>
          <a:bodyPr wrap="square">
            <a:spAutoFit/>
          </a:bodyPr>
          <a:lstStyle/>
          <a:p>
            <a:r>
              <a:rPr lang="nl-NL" sz="4000" b="1" dirty="0" smtClean="0"/>
              <a:t>Doodsbang</a:t>
            </a:r>
            <a:endParaRPr lang="nl-NL" sz="4000" b="1" dirty="0"/>
          </a:p>
        </p:txBody>
      </p:sp>
      <p:pic>
        <p:nvPicPr>
          <p:cNvPr id="1027" name="Picture 3"/>
          <p:cNvPicPr>
            <a:picLocks noChangeAspect="1" noChangeArrowheads="1"/>
          </p:cNvPicPr>
          <p:nvPr/>
        </p:nvPicPr>
        <p:blipFill>
          <a:blip r:embed="rId2" cstate="print"/>
          <a:srcRect/>
          <a:stretch>
            <a:fillRect/>
          </a:stretch>
        </p:blipFill>
        <p:spPr bwMode="auto">
          <a:xfrm>
            <a:off x="467544" y="404664"/>
            <a:ext cx="2934665" cy="259228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7" name="Titel 1"/>
          <p:cNvSpPr txBox="1">
            <a:spLocks/>
          </p:cNvSpPr>
          <p:nvPr/>
        </p:nvSpPr>
        <p:spPr>
          <a:xfrm>
            <a:off x="3491880" y="476672"/>
            <a:ext cx="3600450" cy="371475"/>
          </a:xfrm>
          <a:prstGeom prst="rect">
            <a:avLst/>
          </a:prstGeom>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1">
                    <a:lumMod val="60000"/>
                    <a:lumOff val="40000"/>
                  </a:schemeClr>
                </a:solidFill>
              </a:rPr>
              <a:t>Les 12 De Zoon </a:t>
            </a:r>
            <a:r>
              <a:rPr lang="nl-NL" sz="2800" b="1" dirty="0" smtClean="0">
                <a:solidFill>
                  <a:schemeClr val="accent1">
                    <a:lumMod val="60000"/>
                    <a:lumOff val="40000"/>
                  </a:schemeClr>
                </a:solidFill>
              </a:rPr>
              <a:t>verlost</a:t>
            </a:r>
            <a:endParaRPr lang="nl-NL" sz="2800" b="1" dirty="0">
              <a:solidFill>
                <a:schemeClr val="accent1">
                  <a:lumMod val="60000"/>
                  <a:lumOff val="40000"/>
                </a:schemeClr>
              </a:solidFill>
            </a:endParaRPr>
          </a:p>
        </p:txBody>
      </p:sp>
      <p:pic>
        <p:nvPicPr>
          <p:cNvPr id="14340"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kstvak 7"/>
          <p:cNvSpPr txBox="1">
            <a:spLocks noChangeArrowheads="1"/>
          </p:cNvSpPr>
          <p:nvPr/>
        </p:nvSpPr>
        <p:spPr bwMode="auto">
          <a:xfrm>
            <a:off x="323528" y="260649"/>
            <a:ext cx="8496944" cy="5016758"/>
          </a:xfrm>
          <a:prstGeom prst="rect">
            <a:avLst/>
          </a:prstGeom>
          <a:noFill/>
          <a:ln w="9525">
            <a:noFill/>
            <a:miter lim="800000"/>
            <a:headEnd/>
            <a:tailEnd/>
          </a:ln>
        </p:spPr>
        <p:txBody>
          <a:bodyPr wrap="square">
            <a:spAutoFit/>
          </a:bodyPr>
          <a:lstStyle/>
          <a:p>
            <a:r>
              <a:rPr lang="nl-NL" sz="2000" b="1" dirty="0"/>
              <a:t>Lucas 22: </a:t>
            </a:r>
            <a:r>
              <a:rPr lang="nl-NL" sz="2000" b="1" dirty="0" smtClean="0"/>
              <a:t>39-44</a:t>
            </a:r>
            <a:endParaRPr lang="nl-NL" sz="2000" b="1" dirty="0"/>
          </a:p>
          <a:p>
            <a:r>
              <a:rPr lang="nl-NL" sz="2000" dirty="0" smtClean="0"/>
              <a:t>39 Hij </a:t>
            </a:r>
            <a:r>
              <a:rPr lang="nl-NL" sz="2000" dirty="0"/>
              <a:t>vertrok en ging volgens zijn gewoonte naar de Olijfberg. De leerlingen volgden hem. 40 Toen hij daar was aangekomen, zei hij tegen hen: </a:t>
            </a:r>
            <a:r>
              <a:rPr lang="ja-JP" altLang="nl-NL" sz="2000" dirty="0"/>
              <a:t>‘</a:t>
            </a:r>
            <a:r>
              <a:rPr lang="nl-NL" altLang="ja-JP" sz="2000" dirty="0"/>
              <a:t>Bid dat jullie niet in beproeving komen.</a:t>
            </a:r>
            <a:r>
              <a:rPr lang="ja-JP" altLang="nl-NL" sz="2000" dirty="0"/>
              <a:t>’</a:t>
            </a:r>
            <a:r>
              <a:rPr lang="nl-NL" altLang="ja-JP" sz="2000" dirty="0"/>
              <a:t> 41 En hij liep bij hen weg, tot ongeveer een steenworp ver, en knielde daarna neer om te bidden. Hij bad: 42 </a:t>
            </a:r>
            <a:r>
              <a:rPr lang="ja-JP" altLang="nl-NL" sz="2000" dirty="0"/>
              <a:t>‘</a:t>
            </a:r>
            <a:r>
              <a:rPr lang="nl-NL" altLang="ja-JP" sz="2000" dirty="0"/>
              <a:t>Vader, als u het wilt, neem dan deze beker van mij weg. Maar laat niet wat ik wil, maar wat u wilt gebeuren.</a:t>
            </a:r>
            <a:r>
              <a:rPr lang="ja-JP" altLang="nl-NL" sz="2000" dirty="0"/>
              <a:t>’</a:t>
            </a:r>
            <a:r>
              <a:rPr lang="nl-NL" altLang="ja-JP" sz="2000" dirty="0"/>
              <a:t> 43 Uit de hemel verscheen hem een engel om hem kracht te geven. 44 Hij werd overvallen door doodsangst, maar bleef bidden; zijn zweet viel in grote druppels als bloed op de grond</a:t>
            </a:r>
            <a:r>
              <a:rPr lang="nl-NL" altLang="ja-JP" sz="2000" dirty="0" smtClean="0"/>
              <a:t>.</a:t>
            </a:r>
          </a:p>
          <a:p>
            <a:endParaRPr lang="nl-NL" sz="2000" b="1" dirty="0"/>
          </a:p>
          <a:p>
            <a:r>
              <a:rPr lang="nl-NL" sz="2000" b="1" dirty="0" smtClean="0"/>
              <a:t>Matteüs 27: 45 en 46</a:t>
            </a:r>
          </a:p>
          <a:p>
            <a:r>
              <a:rPr lang="nl-NL" sz="2000" dirty="0" smtClean="0"/>
              <a:t>45 Rond het middaguur viel er duisternis over het hele land, die drie uur aanhield. 46 Aan het einde daarvan, in het negende uur, gaf Jezus een schreeuw en riep luid: </a:t>
            </a:r>
            <a:r>
              <a:rPr lang="ja-JP" altLang="nl-NL" sz="2000" dirty="0" smtClean="0"/>
              <a:t>‘</a:t>
            </a:r>
            <a:r>
              <a:rPr lang="nl-NL" altLang="ja-JP" sz="2000" dirty="0" smtClean="0"/>
              <a:t>Eli, Eli, </a:t>
            </a:r>
            <a:r>
              <a:rPr lang="nl-NL" altLang="ja-JP" sz="2000" dirty="0" err="1" smtClean="0"/>
              <a:t>lema</a:t>
            </a:r>
            <a:r>
              <a:rPr lang="nl-NL" altLang="ja-JP" sz="2000" dirty="0" smtClean="0"/>
              <a:t> </a:t>
            </a:r>
            <a:r>
              <a:rPr lang="nl-NL" altLang="ja-JP" sz="2000" dirty="0" err="1" smtClean="0"/>
              <a:t>sabachtani</a:t>
            </a:r>
            <a:r>
              <a:rPr lang="nl-NL" altLang="ja-JP" sz="2000" dirty="0" smtClean="0"/>
              <a:t>?</a:t>
            </a:r>
            <a:r>
              <a:rPr lang="ja-JP" altLang="nl-NL" sz="2000" dirty="0" smtClean="0"/>
              <a:t>’</a:t>
            </a:r>
            <a:r>
              <a:rPr lang="nl-NL" altLang="ja-JP" sz="2000" dirty="0" smtClean="0"/>
              <a:t> Dat wil zeggen: </a:t>
            </a:r>
            <a:r>
              <a:rPr lang="ja-JP" altLang="nl-NL" sz="2000" dirty="0" smtClean="0"/>
              <a:t>‘</a:t>
            </a:r>
            <a:r>
              <a:rPr lang="nl-NL" altLang="ja-JP" sz="2000" dirty="0" smtClean="0"/>
              <a:t>Mijn God, mijn God, waarom hebt u mij verlaten?</a:t>
            </a:r>
            <a:r>
              <a:rPr lang="ja-JP" altLang="nl-NL" sz="2000" dirty="0" smtClean="0"/>
              <a:t>’</a:t>
            </a:r>
            <a:endParaRPr lang="nl-NL" sz="2000" b="1" dirty="0" smtClean="0"/>
          </a:p>
          <a:p>
            <a:endParaRPr lang="nl-NL" sz="2000" b="1" dirty="0"/>
          </a:p>
        </p:txBody>
      </p:sp>
      <p:pic>
        <p:nvPicPr>
          <p:cNvPr id="10" name="Picture 3"/>
          <p:cNvPicPr>
            <a:picLocks noChangeAspect="1" noChangeArrowheads="1"/>
          </p:cNvPicPr>
          <p:nvPr/>
        </p:nvPicPr>
        <p:blipFill>
          <a:blip r:embed="rId2" cstate="print"/>
          <a:srcRect/>
          <a:stretch>
            <a:fillRect/>
          </a:stretch>
        </p:blipFill>
        <p:spPr bwMode="auto">
          <a:xfrm>
            <a:off x="7020272" y="4941168"/>
            <a:ext cx="1874925" cy="165618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12" name="Titel 1"/>
          <p:cNvSpPr txBox="1">
            <a:spLocks/>
          </p:cNvSpPr>
          <p:nvPr/>
        </p:nvSpPr>
        <p:spPr>
          <a:xfrm>
            <a:off x="3419872" y="6237312"/>
            <a:ext cx="3600450" cy="371475"/>
          </a:xfrm>
          <a:prstGeom prst="rect">
            <a:avLst/>
          </a:prstGeom>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1">
                    <a:lumMod val="60000"/>
                    <a:lumOff val="40000"/>
                  </a:schemeClr>
                </a:solidFill>
              </a:rPr>
              <a:t>Les 12 De Zoon </a:t>
            </a:r>
            <a:r>
              <a:rPr lang="nl-NL" sz="2800" b="1" dirty="0" smtClean="0">
                <a:solidFill>
                  <a:schemeClr val="accent1">
                    <a:lumMod val="60000"/>
                    <a:lumOff val="40000"/>
                  </a:schemeClr>
                </a:solidFill>
              </a:rPr>
              <a:t>verlost</a:t>
            </a:r>
            <a:endParaRPr lang="nl-NL" sz="2800" b="1" dirty="0">
              <a:solidFill>
                <a:schemeClr val="accent1">
                  <a:lumMod val="60000"/>
                  <a:lumOff val="40000"/>
                </a:schemeClr>
              </a:solidFill>
            </a:endParaRPr>
          </a:p>
        </p:txBody>
      </p:sp>
      <p:pic>
        <p:nvPicPr>
          <p:cNvPr id="19460" name="Afbeelding 5"/>
          <p:cNvPicPr>
            <a:picLocks noChangeAspect="1"/>
          </p:cNvPicPr>
          <p:nvPr/>
        </p:nvPicPr>
        <p:blipFill>
          <a:blip r:embed="rId3" cstate="print"/>
          <a:srcRect/>
          <a:stretch>
            <a:fillRect/>
          </a:stretch>
        </p:blipFill>
        <p:spPr bwMode="auto">
          <a:xfrm>
            <a:off x="179389" y="5085060"/>
            <a:ext cx="1080243" cy="165229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253</TotalTime>
  <Words>972</Words>
  <Application>Microsoft Office PowerPoint</Application>
  <PresentationFormat>Diavoorstelling (4:3)</PresentationFormat>
  <Paragraphs>53</Paragraphs>
  <Slides>12</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12</vt:i4>
      </vt:variant>
    </vt:vector>
  </HeadingPairs>
  <TitlesOfParts>
    <vt:vector size="16" baseType="lpstr">
      <vt:lpstr>Calibri</vt:lpstr>
      <vt:lpstr>MS PGothic</vt:lpstr>
      <vt:lpstr>Arial</vt:lpstr>
      <vt:lpstr>Office Theme</vt:lpstr>
      <vt:lpstr>Dia 1</vt:lpstr>
      <vt:lpstr>Dia 2</vt:lpstr>
      <vt:lpstr>Dia 3</vt:lpstr>
      <vt:lpstr>Dia 4</vt:lpstr>
      <vt:lpstr>Dia 5</vt:lpstr>
      <vt:lpstr>Dia 6</vt:lpstr>
      <vt:lpstr>Dia 7</vt:lpstr>
      <vt:lpstr>Dia 8</vt:lpstr>
      <vt:lpstr>Dia 9</vt:lpstr>
      <vt:lpstr>Dia 10</vt:lpstr>
      <vt:lpstr>Dia 11</vt:lpstr>
      <vt:lpstr>Dia 12</vt:lpstr>
    </vt:vector>
  </TitlesOfParts>
  <Company>Thuis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4 De vader schept</dc:title>
  <dc:creator>José Korsaan</dc:creator>
  <cp:lastModifiedBy>Ingrid Plantinga</cp:lastModifiedBy>
  <cp:revision>36</cp:revision>
  <dcterms:created xsi:type="dcterms:W3CDTF">2013-01-24T09:53:58Z</dcterms:created>
  <dcterms:modified xsi:type="dcterms:W3CDTF">2014-04-07T11:43:32Z</dcterms:modified>
</cp:coreProperties>
</file>