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68" r:id="rId5"/>
    <p:sldId id="269" r:id="rId6"/>
    <p:sldId id="270" r:id="rId7"/>
    <p:sldId id="258" r:id="rId8"/>
    <p:sldId id="261" r:id="rId9"/>
    <p:sldId id="271" r:id="rId10"/>
    <p:sldId id="272" r:id="rId11"/>
    <p:sldId id="262" r:id="rId12"/>
    <p:sldId id="263" r:id="rId13"/>
    <p:sldId id="264" r:id="rId14"/>
    <p:sldId id="273" r:id="rId15"/>
    <p:sldId id="265" r:id="rId16"/>
    <p:sldId id="266" r:id="rId17"/>
    <p:sldId id="274" r:id="rId18"/>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2F2D605C-A42D-4E3A-B5C8-2170D59C64F1}" type="datetimeFigureOut">
              <a:rPr lang="nl-NL"/>
              <a:pPr>
                <a:defRPr/>
              </a:pPr>
              <a:t>19-5-2014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2DFA396C-24AE-4022-AE1B-A58646EE6CA4}"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5BD8CA9F-BB33-4F0D-95C0-CDF728B4C562}" type="datetimeFigureOut">
              <a:rPr lang="nl-NL"/>
              <a:pPr>
                <a:defRPr/>
              </a:pPr>
              <a:t>19-5-2014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C2AC1DC4-67C1-4E58-940C-3765B6365FEA}"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7790B1B0-18F1-4047-8A94-1926BCCAD997}" type="datetimeFigureOut">
              <a:rPr lang="nl-NL"/>
              <a:pPr>
                <a:defRPr/>
              </a:pPr>
              <a:t>19-5-2014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4A453FF8-1E20-4786-B353-2EEF0D177429}"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232D297F-DD15-4430-A37C-170E0A9A0593}" type="datetimeFigureOut">
              <a:rPr lang="nl-NL"/>
              <a:pPr>
                <a:defRPr/>
              </a:pPr>
              <a:t>19-5-2014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83B0B51E-0613-4AB6-809F-74E8443FE8DE}"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7FB607E3-7CE8-48A8-8377-264EC716278F}" type="datetimeFigureOut">
              <a:rPr lang="nl-NL"/>
              <a:pPr>
                <a:defRPr/>
              </a:pPr>
              <a:t>19-5-2014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7EDD3533-23FA-48ED-8D56-E0F8C325BC15}"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fld id="{8EC5F24A-B905-4D27-B062-063BA54FB53E}" type="datetimeFigureOut">
              <a:rPr lang="nl-NL"/>
              <a:pPr>
                <a:defRPr/>
              </a:pPr>
              <a:t>19-5-2014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5B43816C-75A8-4A16-8862-DB5A35C81612}"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fld id="{4AA23208-4F7E-4323-8D4F-35505BFE1DE1}" type="datetimeFigureOut">
              <a:rPr lang="nl-NL"/>
              <a:pPr>
                <a:defRPr/>
              </a:pPr>
              <a:t>19-5-2014</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779186A9-038B-42B8-86B4-89A60A1C16FF}"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fld id="{5F696843-5779-4D9A-A88D-F6FAF2F53D82}" type="datetimeFigureOut">
              <a:rPr lang="nl-NL"/>
              <a:pPr>
                <a:defRPr/>
              </a:pPr>
              <a:t>19-5-2014</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C352ACFF-74F1-4420-903B-C34EC8CFF816}"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97631F48-124E-4619-8611-97B8E3103753}" type="datetimeFigureOut">
              <a:rPr lang="nl-NL"/>
              <a:pPr>
                <a:defRPr/>
              </a:pPr>
              <a:t>19-5-2014</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24BEC6D7-160E-48DB-84E6-705542E889A8}"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C8A79F95-0DFB-40D7-A555-C6AF65522B80}" type="datetimeFigureOut">
              <a:rPr lang="nl-NL"/>
              <a:pPr>
                <a:defRPr/>
              </a:pPr>
              <a:t>19-5-2014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0C6AF6FE-0080-4ED4-B999-048B1C769D9D}"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1782FE95-16A8-4151-8592-37C2CA1D330E}" type="datetimeFigureOut">
              <a:rPr lang="nl-NL"/>
              <a:pPr>
                <a:defRPr/>
              </a:pPr>
              <a:t>19-5-2014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B197724A-3906-483C-8192-B66488087E07}"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6BFE497-C1C1-4847-B148-666AE4418249}" type="datetimeFigureOut">
              <a:rPr lang="nl-NL"/>
              <a:pPr>
                <a:defRPr/>
              </a:pPr>
              <a:t>19-5-2014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0BE8C3D-3490-4B8A-AB7C-C1C4498FED8E}"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9388" y="4724400"/>
            <a:ext cx="1319212" cy="1968500"/>
          </a:xfrm>
          <a:prstGeom prst="rect">
            <a:avLst/>
          </a:prstGeom>
          <a:noFill/>
          <a:ln w="9525">
            <a:noFill/>
            <a:miter lim="800000"/>
            <a:headEnd/>
            <a:tailEnd/>
          </a:ln>
        </p:spPr>
      </p:pic>
      <p:sp>
        <p:nvSpPr>
          <p:cNvPr id="6" name="Tekstvak 5"/>
          <p:cNvSpPr txBox="1"/>
          <p:nvPr/>
        </p:nvSpPr>
        <p:spPr>
          <a:xfrm>
            <a:off x="323528" y="333375"/>
            <a:ext cx="8525197" cy="522288"/>
          </a:xfrm>
          <a:prstGeom prst="rect">
            <a:avLst/>
          </a:prstGeom>
          <a:noFill/>
        </p:spPr>
        <p:txBody>
          <a:bodyPr wrap="square">
            <a:spAutoFit/>
          </a:bodyPr>
          <a:lstStyle/>
          <a:p>
            <a:pPr algn="ctr" fontAlgn="auto">
              <a:spcBef>
                <a:spcPts val="0"/>
              </a:spcBef>
              <a:spcAft>
                <a:spcPts val="0"/>
              </a:spcAft>
              <a:defRPr/>
            </a:pPr>
            <a:r>
              <a:rPr lang="nl-NL" sz="2800" b="1" dirty="0" smtClean="0">
                <a:solidFill>
                  <a:schemeClr val="accent2">
                    <a:lumMod val="75000"/>
                  </a:schemeClr>
                </a:solidFill>
                <a:latin typeface="+mn-lt"/>
                <a:cs typeface="+mn-cs"/>
              </a:rPr>
              <a:t>12 – Moet je </a:t>
            </a:r>
            <a:r>
              <a:rPr lang="nl-NL" sz="2800" b="1" dirty="0">
                <a:solidFill>
                  <a:schemeClr val="accent2">
                    <a:lumMod val="75000"/>
                  </a:schemeClr>
                </a:solidFill>
                <a:latin typeface="+mn-lt"/>
                <a:cs typeface="+mn-cs"/>
              </a:rPr>
              <a:t>alles in de Bijbel letterlijk nemen?</a:t>
            </a:r>
            <a:endParaRPr lang="nl-NL" sz="2800" b="1" dirty="0">
              <a:solidFill>
                <a:schemeClr val="accent2">
                  <a:lumMod val="75000"/>
                </a:schemeClr>
              </a:solidFill>
              <a:latin typeface="+mn-lt"/>
              <a:cs typeface="+mn-cs"/>
            </a:endParaRPr>
          </a:p>
        </p:txBody>
      </p:sp>
      <p:pic>
        <p:nvPicPr>
          <p:cNvPr id="2052" name="Picture 3"/>
          <p:cNvPicPr>
            <a:picLocks noChangeAspect="1" noChangeArrowheads="1"/>
          </p:cNvPicPr>
          <p:nvPr/>
        </p:nvPicPr>
        <p:blipFill>
          <a:blip r:embed="rId3" cstate="print"/>
          <a:srcRect/>
          <a:stretch>
            <a:fillRect/>
          </a:stretch>
        </p:blipFill>
        <p:spPr bwMode="auto">
          <a:xfrm>
            <a:off x="2051720" y="1196752"/>
            <a:ext cx="5185122" cy="388914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jdelijke aanduiding voor inhoud 2"/>
          <p:cNvSpPr>
            <a:spLocks noGrp="1"/>
          </p:cNvSpPr>
          <p:nvPr>
            <p:ph idx="1"/>
          </p:nvPr>
        </p:nvSpPr>
        <p:spPr>
          <a:xfrm>
            <a:off x="539552" y="764704"/>
            <a:ext cx="7931348" cy="936104"/>
          </a:xfrm>
        </p:spPr>
        <p:txBody>
          <a:bodyPr/>
          <a:lstStyle/>
          <a:p>
            <a:pPr marL="0" indent="0" algn="ctr">
              <a:buFont typeface="Arial" charset="0"/>
              <a:buNone/>
            </a:pPr>
            <a:r>
              <a:rPr lang="nl-NL" sz="4000" b="1" dirty="0" smtClean="0"/>
              <a:t>Teksten uit een andere tijd</a:t>
            </a:r>
            <a:endParaRPr lang="nl-NL" sz="4000" b="1" dirty="0" smtClean="0"/>
          </a:p>
        </p:txBody>
      </p:sp>
      <p:grpSp>
        <p:nvGrpSpPr>
          <p:cNvPr id="2" name="Groep 3"/>
          <p:cNvGrpSpPr>
            <a:grpSpLocks/>
          </p:cNvGrpSpPr>
          <p:nvPr/>
        </p:nvGrpSpPr>
        <p:grpSpPr bwMode="auto">
          <a:xfrm>
            <a:off x="0" y="4509120"/>
            <a:ext cx="1908175" cy="2204418"/>
            <a:chOff x="0" y="4508628"/>
            <a:chExt cx="1907704" cy="2205356"/>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508628"/>
              <a:ext cx="1907704" cy="831351"/>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Moet </a:t>
              </a:r>
              <a:r>
                <a:rPr lang="nl-NL" sz="1600" b="1" dirty="0">
                  <a:solidFill>
                    <a:schemeClr val="accent2">
                      <a:lumMod val="75000"/>
                    </a:schemeClr>
                  </a:solidFill>
                  <a:latin typeface="+mn-lt"/>
                  <a:cs typeface="+mn-cs"/>
                </a:rPr>
                <a:t>je alles in de Bijbel letterlijk nemen?</a:t>
              </a:r>
              <a:endParaRPr lang="nl-NL" sz="1600" b="1" dirty="0">
                <a:solidFill>
                  <a:schemeClr val="accent2">
                    <a:lumMod val="75000"/>
                  </a:schemeClr>
                </a:solidFill>
                <a:latin typeface="+mn-lt"/>
                <a:cs typeface="+mn-cs"/>
              </a:endParaRPr>
            </a:p>
          </p:txBody>
        </p:sp>
      </p:grpSp>
      <p:pic>
        <p:nvPicPr>
          <p:cNvPr id="3076" name="Picture 3"/>
          <p:cNvPicPr>
            <a:picLocks noChangeAspect="1" noChangeArrowheads="1"/>
          </p:cNvPicPr>
          <p:nvPr/>
        </p:nvPicPr>
        <p:blipFill>
          <a:blip r:embed="rId3" cstate="print"/>
          <a:srcRect/>
          <a:stretch>
            <a:fillRect/>
          </a:stretch>
        </p:blipFill>
        <p:spPr bwMode="auto">
          <a:xfrm>
            <a:off x="2843808" y="1988840"/>
            <a:ext cx="3455962" cy="259114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jdelijke aanduiding voor inhoud 2"/>
          <p:cNvSpPr>
            <a:spLocks noGrp="1"/>
          </p:cNvSpPr>
          <p:nvPr>
            <p:ph idx="1"/>
          </p:nvPr>
        </p:nvSpPr>
        <p:spPr>
          <a:xfrm>
            <a:off x="539552" y="548680"/>
            <a:ext cx="7992888" cy="3672483"/>
          </a:xfrm>
        </p:spPr>
        <p:txBody>
          <a:bodyPr/>
          <a:lstStyle/>
          <a:p>
            <a:pPr marL="0" indent="0">
              <a:buFont typeface="Arial" charset="0"/>
              <a:buNone/>
            </a:pPr>
            <a:r>
              <a:rPr lang="nl-NL" sz="2400" b="1" dirty="0" smtClean="0"/>
              <a:t>Romeinen 16: 13-16</a:t>
            </a:r>
          </a:p>
          <a:p>
            <a:pPr marL="0" indent="0">
              <a:buFont typeface="Arial" charset="0"/>
              <a:buNone/>
            </a:pPr>
            <a:r>
              <a:rPr lang="nl-NL" sz="2400" dirty="0" smtClean="0"/>
              <a:t>Groet </a:t>
            </a:r>
            <a:r>
              <a:rPr lang="nl-NL" sz="2400" dirty="0" err="1" smtClean="0"/>
              <a:t>Rufus</a:t>
            </a:r>
            <a:r>
              <a:rPr lang="nl-NL" sz="2400" dirty="0" smtClean="0"/>
              <a:t>, die door de Heer is uitgekozen, en zijn moeder, die ook voor mij een moeder is. Groet </a:t>
            </a:r>
            <a:r>
              <a:rPr lang="nl-NL" sz="2400" dirty="0" err="1" smtClean="0"/>
              <a:t>Asynkritus</a:t>
            </a:r>
            <a:r>
              <a:rPr lang="nl-NL" sz="2400" dirty="0" smtClean="0"/>
              <a:t>, </a:t>
            </a:r>
            <a:r>
              <a:rPr lang="nl-NL" sz="2400" dirty="0" err="1" smtClean="0"/>
              <a:t>Flegon</a:t>
            </a:r>
            <a:r>
              <a:rPr lang="nl-NL" sz="2400" dirty="0" smtClean="0"/>
              <a:t>, </a:t>
            </a:r>
            <a:r>
              <a:rPr lang="nl-NL" sz="2400" dirty="0" err="1" smtClean="0"/>
              <a:t>Hermes</a:t>
            </a:r>
            <a:r>
              <a:rPr lang="nl-NL" sz="2400" dirty="0" smtClean="0"/>
              <a:t>, </a:t>
            </a:r>
            <a:r>
              <a:rPr lang="nl-NL" sz="2400" dirty="0" err="1" smtClean="0"/>
              <a:t>Patrobas</a:t>
            </a:r>
            <a:r>
              <a:rPr lang="nl-NL" sz="2400" dirty="0" smtClean="0"/>
              <a:t>, </a:t>
            </a:r>
            <a:r>
              <a:rPr lang="nl-NL" sz="2400" dirty="0" err="1" smtClean="0"/>
              <a:t>Hermas</a:t>
            </a:r>
            <a:r>
              <a:rPr lang="nl-NL" sz="2400" dirty="0" smtClean="0"/>
              <a:t> en de broeders en zusters die bij hen samenkomen. Groet </a:t>
            </a:r>
            <a:r>
              <a:rPr lang="nl-NL" sz="2400" dirty="0" err="1" smtClean="0"/>
              <a:t>Filologus</a:t>
            </a:r>
            <a:r>
              <a:rPr lang="nl-NL" sz="2400" dirty="0" smtClean="0"/>
              <a:t> en Julia, </a:t>
            </a:r>
            <a:r>
              <a:rPr lang="nl-NL" sz="2400" dirty="0" err="1" smtClean="0"/>
              <a:t>Nereus</a:t>
            </a:r>
            <a:r>
              <a:rPr lang="nl-NL" sz="2400" dirty="0" smtClean="0"/>
              <a:t> en zijn zuster, en </a:t>
            </a:r>
            <a:r>
              <a:rPr lang="nl-NL" sz="2400" dirty="0" err="1" smtClean="0"/>
              <a:t>Olympas</a:t>
            </a:r>
            <a:r>
              <a:rPr lang="nl-NL" sz="2400" dirty="0" smtClean="0"/>
              <a:t> en alle heiligen die bij hen samenkomen. </a:t>
            </a:r>
            <a:endParaRPr lang="nl-NL" sz="2400" dirty="0" smtClean="0"/>
          </a:p>
          <a:p>
            <a:pPr marL="0" indent="0">
              <a:buFont typeface="Arial" charset="0"/>
              <a:buNone/>
            </a:pPr>
            <a:r>
              <a:rPr lang="nl-NL" sz="2400" dirty="0" smtClean="0"/>
              <a:t>Groet </a:t>
            </a:r>
            <a:r>
              <a:rPr lang="nl-NL" sz="2400" dirty="0" smtClean="0"/>
              <a:t>elkaar met een heilige kus. </a:t>
            </a:r>
            <a:endParaRPr lang="nl-NL" sz="2400" dirty="0" smtClean="0"/>
          </a:p>
          <a:p>
            <a:pPr marL="0" indent="0">
              <a:buFont typeface="Arial" charset="0"/>
              <a:buNone/>
            </a:pPr>
            <a:r>
              <a:rPr lang="nl-NL" sz="2400" dirty="0" smtClean="0"/>
              <a:t>Alle </a:t>
            </a:r>
            <a:r>
              <a:rPr lang="nl-NL" sz="2400" dirty="0" smtClean="0"/>
              <a:t>gemeenten van Christus laten u groeten</a:t>
            </a:r>
            <a:r>
              <a:rPr lang="nl-NL" sz="2400" dirty="0" smtClean="0"/>
              <a:t>.</a:t>
            </a:r>
            <a:endParaRPr lang="nl-NL" sz="2400" dirty="0" smtClean="0"/>
          </a:p>
          <a:p>
            <a:pPr marL="0" indent="0">
              <a:buFont typeface="Arial" charset="0"/>
              <a:buNone/>
            </a:pPr>
            <a:r>
              <a:rPr lang="nl-NL" sz="1800" dirty="0" smtClean="0"/>
              <a:t/>
            </a:r>
            <a:br>
              <a:rPr lang="nl-NL" sz="1800" dirty="0" smtClean="0"/>
            </a:br>
            <a:r>
              <a:rPr lang="nl-NL" sz="1800" dirty="0" smtClean="0"/>
              <a:t/>
            </a:r>
            <a:br>
              <a:rPr lang="nl-NL" sz="1800" dirty="0" smtClean="0"/>
            </a:br>
            <a:endParaRPr lang="nl-NL" sz="1800" dirty="0" smtClean="0"/>
          </a:p>
        </p:txBody>
      </p:sp>
      <p:grpSp>
        <p:nvGrpSpPr>
          <p:cNvPr id="8195" name="Groep 3"/>
          <p:cNvGrpSpPr>
            <a:grpSpLocks/>
          </p:cNvGrpSpPr>
          <p:nvPr/>
        </p:nvGrpSpPr>
        <p:grpSpPr bwMode="auto">
          <a:xfrm>
            <a:off x="0" y="4509120"/>
            <a:ext cx="1908175" cy="2204418"/>
            <a:chOff x="0" y="4508628"/>
            <a:chExt cx="1907704" cy="2205356"/>
          </a:xfrm>
        </p:grpSpPr>
        <p:pic>
          <p:nvPicPr>
            <p:cNvPr id="819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508628"/>
              <a:ext cx="1907704" cy="831351"/>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Moet </a:t>
              </a:r>
              <a:r>
                <a:rPr lang="nl-NL" sz="1600" b="1" dirty="0">
                  <a:solidFill>
                    <a:schemeClr val="accent2">
                      <a:lumMod val="75000"/>
                    </a:schemeClr>
                  </a:solidFill>
                  <a:latin typeface="+mn-lt"/>
                  <a:cs typeface="+mn-cs"/>
                </a:rPr>
                <a:t>je alles in de Bijbel letterlijk nemen?</a:t>
              </a:r>
              <a:endParaRPr lang="nl-NL" sz="1600" b="1" dirty="0">
                <a:solidFill>
                  <a:schemeClr val="accent2">
                    <a:lumMod val="75000"/>
                  </a:schemeClr>
                </a:solidFill>
                <a:latin typeface="+mn-lt"/>
                <a:cs typeface="+mn-cs"/>
              </a:endParaRPr>
            </a:p>
          </p:txBody>
        </p:sp>
      </p:grpSp>
      <p:pic>
        <p:nvPicPr>
          <p:cNvPr id="8196" name="Picture 3"/>
          <p:cNvPicPr>
            <a:picLocks noChangeAspect="1" noChangeArrowheads="1"/>
          </p:cNvPicPr>
          <p:nvPr/>
        </p:nvPicPr>
        <p:blipFill>
          <a:blip r:embed="rId3" cstate="print"/>
          <a:srcRect/>
          <a:stretch>
            <a:fillRect/>
          </a:stretch>
        </p:blipFill>
        <p:spPr bwMode="auto">
          <a:xfrm>
            <a:off x="7236296" y="5373216"/>
            <a:ext cx="1655762" cy="12414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inhoud 2"/>
          <p:cNvSpPr>
            <a:spLocks noGrp="1"/>
          </p:cNvSpPr>
          <p:nvPr>
            <p:ph idx="1"/>
          </p:nvPr>
        </p:nvSpPr>
        <p:spPr>
          <a:xfrm>
            <a:off x="971600" y="620689"/>
            <a:ext cx="7416824" cy="3671912"/>
          </a:xfrm>
        </p:spPr>
        <p:txBody>
          <a:bodyPr/>
          <a:lstStyle/>
          <a:p>
            <a:pPr marL="0" indent="0">
              <a:buFont typeface="Arial" charset="0"/>
              <a:buNone/>
            </a:pPr>
            <a:r>
              <a:rPr lang="nl-NL" sz="2400" b="1" dirty="0" smtClean="0"/>
              <a:t>Exodus 20: </a:t>
            </a:r>
            <a:r>
              <a:rPr lang="nl-NL" sz="2400" b="1" dirty="0" smtClean="0"/>
              <a:t>17</a:t>
            </a:r>
            <a:endParaRPr lang="nl-NL" sz="2400" b="1" dirty="0" smtClean="0"/>
          </a:p>
          <a:p>
            <a:pPr marL="0" indent="0">
              <a:buFont typeface="Arial" charset="0"/>
              <a:buNone/>
            </a:pPr>
            <a:r>
              <a:rPr lang="nl-NL" sz="2400" dirty="0" smtClean="0"/>
              <a:t>Zet </a:t>
            </a:r>
            <a:r>
              <a:rPr lang="nl-NL" sz="2400" dirty="0" smtClean="0"/>
              <a:t>uw zinnen niet op het huis van een ander, </a:t>
            </a:r>
            <a:endParaRPr lang="nl-NL" sz="2400" dirty="0" smtClean="0"/>
          </a:p>
          <a:p>
            <a:pPr marL="0" indent="0">
              <a:buFont typeface="Arial" charset="0"/>
              <a:buNone/>
            </a:pPr>
            <a:r>
              <a:rPr lang="nl-NL" sz="2400" dirty="0" smtClean="0"/>
              <a:t>en </a:t>
            </a:r>
            <a:r>
              <a:rPr lang="nl-NL" sz="2400" dirty="0" smtClean="0"/>
              <a:t>evenmin op zijn vrouw, op zijn slaaf, zijn slavin, </a:t>
            </a:r>
            <a:endParaRPr lang="nl-NL" sz="2400" dirty="0" smtClean="0"/>
          </a:p>
          <a:p>
            <a:pPr marL="0" indent="0">
              <a:buFont typeface="Arial" charset="0"/>
              <a:buNone/>
            </a:pPr>
            <a:r>
              <a:rPr lang="nl-NL" sz="2400" dirty="0" smtClean="0"/>
              <a:t>zijn </a:t>
            </a:r>
            <a:r>
              <a:rPr lang="nl-NL" sz="2400" dirty="0" smtClean="0"/>
              <a:t>rund of zijn ezel, of wat hem ook maar toebehoort</a:t>
            </a:r>
            <a:r>
              <a:rPr lang="nl-NL" sz="2400" dirty="0" smtClean="0"/>
              <a:t>.</a:t>
            </a:r>
            <a:endParaRPr lang="nl-NL" sz="2400" dirty="0" smtClean="0"/>
          </a:p>
          <a:p>
            <a:pPr marL="0" indent="0">
              <a:buFont typeface="Arial" charset="0"/>
              <a:buNone/>
            </a:pPr>
            <a:r>
              <a:rPr lang="nl-NL" sz="1800" dirty="0" smtClean="0"/>
              <a:t/>
            </a:r>
            <a:br>
              <a:rPr lang="nl-NL" sz="1800" dirty="0" smtClean="0"/>
            </a:br>
            <a:r>
              <a:rPr lang="nl-NL" sz="1800" dirty="0" smtClean="0"/>
              <a:t/>
            </a:r>
            <a:br>
              <a:rPr lang="nl-NL" sz="1800" dirty="0" smtClean="0"/>
            </a:br>
            <a:endParaRPr lang="nl-NL" sz="1800" dirty="0" smtClean="0"/>
          </a:p>
        </p:txBody>
      </p:sp>
      <p:grpSp>
        <p:nvGrpSpPr>
          <p:cNvPr id="9219" name="Groep 3"/>
          <p:cNvGrpSpPr>
            <a:grpSpLocks/>
          </p:cNvGrpSpPr>
          <p:nvPr/>
        </p:nvGrpSpPr>
        <p:grpSpPr bwMode="auto">
          <a:xfrm>
            <a:off x="0" y="4509120"/>
            <a:ext cx="1908175" cy="2204418"/>
            <a:chOff x="0" y="4508628"/>
            <a:chExt cx="1907704" cy="2205356"/>
          </a:xfrm>
        </p:grpSpPr>
        <p:pic>
          <p:nvPicPr>
            <p:cNvPr id="9221"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508628"/>
              <a:ext cx="1907704" cy="831351"/>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Moet </a:t>
              </a:r>
              <a:r>
                <a:rPr lang="nl-NL" sz="1600" b="1" dirty="0">
                  <a:solidFill>
                    <a:schemeClr val="accent2">
                      <a:lumMod val="75000"/>
                    </a:schemeClr>
                  </a:solidFill>
                  <a:latin typeface="+mn-lt"/>
                  <a:cs typeface="+mn-cs"/>
                </a:rPr>
                <a:t>je alles in de Bijbel letterlijk nemen?</a:t>
              </a:r>
              <a:endParaRPr lang="nl-NL" sz="1600" b="1" dirty="0">
                <a:solidFill>
                  <a:schemeClr val="accent2">
                    <a:lumMod val="75000"/>
                  </a:schemeClr>
                </a:solidFill>
                <a:latin typeface="+mn-lt"/>
                <a:cs typeface="+mn-cs"/>
              </a:endParaRPr>
            </a:p>
          </p:txBody>
        </p:sp>
      </p:grpSp>
      <p:pic>
        <p:nvPicPr>
          <p:cNvPr id="9220" name="Picture 3"/>
          <p:cNvPicPr>
            <a:picLocks noChangeAspect="1" noChangeArrowheads="1"/>
          </p:cNvPicPr>
          <p:nvPr/>
        </p:nvPicPr>
        <p:blipFill>
          <a:blip r:embed="rId3" cstate="print"/>
          <a:srcRect/>
          <a:stretch>
            <a:fillRect/>
          </a:stretch>
        </p:blipFill>
        <p:spPr bwMode="auto">
          <a:xfrm>
            <a:off x="7020272" y="5139242"/>
            <a:ext cx="1871786" cy="1403391"/>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jdelijke aanduiding voor inhoud 2"/>
          <p:cNvSpPr>
            <a:spLocks noGrp="1"/>
          </p:cNvSpPr>
          <p:nvPr>
            <p:ph idx="1"/>
          </p:nvPr>
        </p:nvSpPr>
        <p:spPr>
          <a:xfrm>
            <a:off x="467544" y="332656"/>
            <a:ext cx="8147819" cy="5674444"/>
          </a:xfrm>
        </p:spPr>
        <p:txBody>
          <a:bodyPr/>
          <a:lstStyle/>
          <a:p>
            <a:pPr marL="0" indent="0">
              <a:buFont typeface="Arial" charset="0"/>
              <a:buNone/>
            </a:pPr>
            <a:r>
              <a:rPr lang="nl-NL" sz="2000" b="1" dirty="0" smtClean="0"/>
              <a:t>1 Korintiërs </a:t>
            </a:r>
            <a:r>
              <a:rPr lang="nl-NL" sz="2000" b="1" dirty="0" smtClean="0"/>
              <a:t>7: 17-24</a:t>
            </a:r>
            <a:endParaRPr lang="nl-NL" sz="2000" dirty="0" smtClean="0"/>
          </a:p>
          <a:p>
            <a:pPr marL="0" indent="0">
              <a:buFont typeface="Arial" charset="0"/>
              <a:buNone/>
            </a:pPr>
            <a:r>
              <a:rPr lang="nl-NL" sz="2000" dirty="0" smtClean="0"/>
              <a:t>17 In het algemeen: laat ieder in de positie blijven die de Heer hem heeft gegeven, blijven wat hij was toen God hem riep. Dat schrijf ik voor aan alle gemeenten. 18 Iemand die besneden was toen God hem riep, moet het niet ongedaan laten maken. Iemand die onbesneden was toen God hem riep, moet zich niet laten besnijden. 19 Het is volkomen onbelangrijk of men wel of niet besneden is, belangrijk is dat men de geboden van God in acht neemt. 20 Laat ieder blijven wat hij was toen hij geroepen werd. 21 Wanneer u als slaaf geroepen bent, moet u dat niets kunnen schelen (hoewel u de kans om vrij te worden zeker moet benutten). 22 Want een slaaf die door de Heer geroepen is, is een vrijgelatene van de Heer, zoals degene die als vrij man geroepen is een slaaf van Christus is. 23 U bent gekocht en betaald, dus wees geen slaven van mensen. 24 Laat, broeders en zusters, ieder voor God blijven wat hij was toen hij geroepen werd. </a:t>
            </a:r>
          </a:p>
          <a:p>
            <a:pPr marL="0" indent="0">
              <a:buFont typeface="Arial" charset="0"/>
              <a:buNone/>
            </a:pPr>
            <a:r>
              <a:rPr lang="nl-NL" sz="1800" dirty="0" smtClean="0"/>
              <a:t/>
            </a:r>
            <a:br>
              <a:rPr lang="nl-NL" sz="1800" dirty="0" smtClean="0"/>
            </a:br>
            <a:r>
              <a:rPr lang="nl-NL" sz="1800" dirty="0" smtClean="0"/>
              <a:t> </a:t>
            </a:r>
            <a:br>
              <a:rPr lang="nl-NL" sz="1800" dirty="0" smtClean="0"/>
            </a:br>
            <a:r>
              <a:rPr lang="nl-NL" sz="1800" dirty="0" smtClean="0"/>
              <a:t/>
            </a:r>
            <a:br>
              <a:rPr lang="nl-NL" sz="1800" dirty="0" smtClean="0"/>
            </a:br>
            <a:endParaRPr lang="nl-NL" sz="1800" dirty="0" smtClean="0"/>
          </a:p>
        </p:txBody>
      </p:sp>
      <p:grpSp>
        <p:nvGrpSpPr>
          <p:cNvPr id="10243" name="Groep 3"/>
          <p:cNvGrpSpPr>
            <a:grpSpLocks/>
          </p:cNvGrpSpPr>
          <p:nvPr/>
        </p:nvGrpSpPr>
        <p:grpSpPr bwMode="auto">
          <a:xfrm>
            <a:off x="1" y="4653136"/>
            <a:ext cx="1835696" cy="2060402"/>
            <a:chOff x="0" y="4508628"/>
            <a:chExt cx="1907704" cy="2205356"/>
          </a:xfrm>
        </p:grpSpPr>
        <p:pic>
          <p:nvPicPr>
            <p:cNvPr id="10245"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508628"/>
              <a:ext cx="1907704" cy="831351"/>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Moet </a:t>
              </a:r>
              <a:r>
                <a:rPr lang="nl-NL" sz="1600" b="1" dirty="0">
                  <a:solidFill>
                    <a:schemeClr val="accent2">
                      <a:lumMod val="75000"/>
                    </a:schemeClr>
                  </a:solidFill>
                  <a:latin typeface="+mn-lt"/>
                  <a:cs typeface="+mn-cs"/>
                </a:rPr>
                <a:t>je alles in de Bijbel letterlijk nemen?</a:t>
              </a:r>
              <a:endParaRPr lang="nl-NL" sz="1600" b="1" dirty="0">
                <a:solidFill>
                  <a:schemeClr val="accent2">
                    <a:lumMod val="75000"/>
                  </a:schemeClr>
                </a:solidFill>
                <a:latin typeface="+mn-lt"/>
                <a:cs typeface="+mn-cs"/>
              </a:endParaRPr>
            </a:p>
          </p:txBody>
        </p:sp>
      </p:grpSp>
      <p:pic>
        <p:nvPicPr>
          <p:cNvPr id="10244" name="Picture 3"/>
          <p:cNvPicPr>
            <a:picLocks noChangeAspect="1" noChangeArrowheads="1"/>
          </p:cNvPicPr>
          <p:nvPr/>
        </p:nvPicPr>
        <p:blipFill>
          <a:blip r:embed="rId3" cstate="print"/>
          <a:srcRect/>
          <a:stretch>
            <a:fillRect/>
          </a:stretch>
        </p:blipFill>
        <p:spPr bwMode="auto">
          <a:xfrm>
            <a:off x="7236296" y="5373216"/>
            <a:ext cx="1655762" cy="12414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jdelijke aanduiding voor inhoud 2"/>
          <p:cNvSpPr>
            <a:spLocks noGrp="1"/>
          </p:cNvSpPr>
          <p:nvPr>
            <p:ph idx="1"/>
          </p:nvPr>
        </p:nvSpPr>
        <p:spPr>
          <a:xfrm>
            <a:off x="539552" y="764704"/>
            <a:ext cx="7931348" cy="936104"/>
          </a:xfrm>
        </p:spPr>
        <p:txBody>
          <a:bodyPr/>
          <a:lstStyle/>
          <a:p>
            <a:pPr marL="0" indent="0" algn="ctr">
              <a:buFont typeface="Arial" charset="0"/>
              <a:buNone/>
            </a:pPr>
            <a:r>
              <a:rPr lang="nl-NL" sz="4000" b="1" dirty="0" smtClean="0"/>
              <a:t>Dit is belangrijk!</a:t>
            </a:r>
            <a:endParaRPr lang="nl-NL" sz="4000" b="1" dirty="0" smtClean="0"/>
          </a:p>
        </p:txBody>
      </p:sp>
      <p:grpSp>
        <p:nvGrpSpPr>
          <p:cNvPr id="2" name="Groep 3"/>
          <p:cNvGrpSpPr>
            <a:grpSpLocks/>
          </p:cNvGrpSpPr>
          <p:nvPr/>
        </p:nvGrpSpPr>
        <p:grpSpPr bwMode="auto">
          <a:xfrm>
            <a:off x="0" y="4509120"/>
            <a:ext cx="1908175" cy="2204418"/>
            <a:chOff x="0" y="4508628"/>
            <a:chExt cx="1907704" cy="2205356"/>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508628"/>
              <a:ext cx="1907704" cy="831351"/>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Moet </a:t>
              </a:r>
              <a:r>
                <a:rPr lang="nl-NL" sz="1600" b="1" dirty="0">
                  <a:solidFill>
                    <a:schemeClr val="accent2">
                      <a:lumMod val="75000"/>
                    </a:schemeClr>
                  </a:solidFill>
                  <a:latin typeface="+mn-lt"/>
                  <a:cs typeface="+mn-cs"/>
                </a:rPr>
                <a:t>je alles in de Bijbel letterlijk nemen?</a:t>
              </a:r>
              <a:endParaRPr lang="nl-NL" sz="1600" b="1" dirty="0">
                <a:solidFill>
                  <a:schemeClr val="accent2">
                    <a:lumMod val="75000"/>
                  </a:schemeClr>
                </a:solidFill>
                <a:latin typeface="+mn-lt"/>
                <a:cs typeface="+mn-cs"/>
              </a:endParaRPr>
            </a:p>
          </p:txBody>
        </p:sp>
      </p:grpSp>
      <p:pic>
        <p:nvPicPr>
          <p:cNvPr id="3076" name="Picture 3"/>
          <p:cNvPicPr>
            <a:picLocks noChangeAspect="1" noChangeArrowheads="1"/>
          </p:cNvPicPr>
          <p:nvPr/>
        </p:nvPicPr>
        <p:blipFill>
          <a:blip r:embed="rId3" cstate="print"/>
          <a:srcRect/>
          <a:stretch>
            <a:fillRect/>
          </a:stretch>
        </p:blipFill>
        <p:spPr bwMode="auto">
          <a:xfrm>
            <a:off x="2843808" y="1988840"/>
            <a:ext cx="3455962" cy="259114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jdelijke aanduiding voor inhoud 2"/>
          <p:cNvSpPr>
            <a:spLocks noGrp="1"/>
          </p:cNvSpPr>
          <p:nvPr>
            <p:ph idx="1"/>
          </p:nvPr>
        </p:nvSpPr>
        <p:spPr>
          <a:xfrm>
            <a:off x="323528" y="332656"/>
            <a:ext cx="8496944" cy="5760169"/>
          </a:xfrm>
        </p:spPr>
        <p:txBody>
          <a:bodyPr/>
          <a:lstStyle/>
          <a:p>
            <a:pPr marL="0" indent="0">
              <a:buFont typeface="Arial" charset="0"/>
              <a:buNone/>
            </a:pPr>
            <a:r>
              <a:rPr lang="nl-NL" sz="2000" b="1" dirty="0" smtClean="0"/>
              <a:t>1 Korintiërs 15: </a:t>
            </a:r>
            <a:r>
              <a:rPr lang="nl-NL" sz="2000" b="1" dirty="0" smtClean="0"/>
              <a:t>12-19</a:t>
            </a:r>
            <a:endParaRPr lang="nl-NL" sz="2000" b="1" dirty="0" smtClean="0"/>
          </a:p>
          <a:p>
            <a:pPr marL="0" indent="0">
              <a:buFont typeface="Arial" charset="0"/>
              <a:buNone/>
            </a:pPr>
            <a:r>
              <a:rPr lang="nl-NL" sz="2000" dirty="0" smtClean="0"/>
              <a:t>12 Maar wanneer nu over Christus wordt verkondigd dat hij uit de dood is opgewekt, hoe kunnen sommigen van u dan zeggen dat de doden niet zullen opstaan? 13 Als de doden niet opstaan, is ook Christus niet opgewekt; 14 en als Christus niet is opgewekt, is onze verkondiging zonder inhoud en uw geloof zinloos. 15 Dan blijkt dat wij als getuigen van God over hem hebben gelogen, omdat we verklaard hebben dat hij Christus heeft opgewekt – want als er geen doden worden opgewekt, dan kan hij dat niet hebben gedaan. 16 Wanneer de doden niet worden opgewekt, is ook Christus niet opgewekt. 17 Maar als Christus niet is opgewekt, is uw geloof nutteloos, bent u nog een gevangene van uw zonden 18 en worden de doden die Christus toebehoren niet gered. 19 Als wij alleen voor dit leven op Christus hopen, zijn wij de beklagenswaardigste mensen die er zijn.</a:t>
            </a:r>
          </a:p>
          <a:p>
            <a:pPr marL="0" indent="0">
              <a:buFont typeface="Arial" charset="0"/>
              <a:buNone/>
            </a:pPr>
            <a:r>
              <a:rPr lang="nl-NL" sz="1800" dirty="0" smtClean="0"/>
              <a:t/>
            </a:r>
            <a:br>
              <a:rPr lang="nl-NL" sz="1800" dirty="0" smtClean="0"/>
            </a:br>
            <a:r>
              <a:rPr lang="nl-NL" sz="1800" dirty="0" smtClean="0"/>
              <a:t> </a:t>
            </a:r>
            <a:br>
              <a:rPr lang="nl-NL" sz="1800" dirty="0" smtClean="0"/>
            </a:br>
            <a:r>
              <a:rPr lang="nl-NL" sz="1800" dirty="0" smtClean="0"/>
              <a:t/>
            </a:r>
            <a:br>
              <a:rPr lang="nl-NL" sz="1800" dirty="0" smtClean="0"/>
            </a:br>
            <a:endParaRPr lang="nl-NL" sz="1800" dirty="0" smtClean="0"/>
          </a:p>
        </p:txBody>
      </p:sp>
      <p:grpSp>
        <p:nvGrpSpPr>
          <p:cNvPr id="11267" name="Groep 3"/>
          <p:cNvGrpSpPr>
            <a:grpSpLocks/>
          </p:cNvGrpSpPr>
          <p:nvPr/>
        </p:nvGrpSpPr>
        <p:grpSpPr bwMode="auto">
          <a:xfrm>
            <a:off x="0" y="4509120"/>
            <a:ext cx="1908175" cy="2204418"/>
            <a:chOff x="0" y="4508628"/>
            <a:chExt cx="1907704" cy="2205356"/>
          </a:xfrm>
        </p:grpSpPr>
        <p:pic>
          <p:nvPicPr>
            <p:cNvPr id="11269"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508628"/>
              <a:ext cx="1907704" cy="831351"/>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Moet </a:t>
              </a:r>
              <a:r>
                <a:rPr lang="nl-NL" sz="1600" b="1" dirty="0">
                  <a:solidFill>
                    <a:schemeClr val="accent2">
                      <a:lumMod val="75000"/>
                    </a:schemeClr>
                  </a:solidFill>
                  <a:latin typeface="+mn-lt"/>
                  <a:cs typeface="+mn-cs"/>
                </a:rPr>
                <a:t>je alles in de Bijbel letterlijk nemen?</a:t>
              </a:r>
              <a:endParaRPr lang="nl-NL" sz="1600" b="1" dirty="0">
                <a:solidFill>
                  <a:schemeClr val="accent2">
                    <a:lumMod val="75000"/>
                  </a:schemeClr>
                </a:solidFill>
                <a:latin typeface="+mn-lt"/>
                <a:cs typeface="+mn-cs"/>
              </a:endParaRPr>
            </a:p>
          </p:txBody>
        </p:sp>
      </p:grpSp>
      <p:pic>
        <p:nvPicPr>
          <p:cNvPr id="11268" name="Picture 3"/>
          <p:cNvPicPr>
            <a:picLocks noChangeAspect="1" noChangeArrowheads="1"/>
          </p:cNvPicPr>
          <p:nvPr/>
        </p:nvPicPr>
        <p:blipFill>
          <a:blip r:embed="rId3" cstate="print"/>
          <a:srcRect/>
          <a:stretch>
            <a:fillRect/>
          </a:stretch>
        </p:blipFill>
        <p:spPr bwMode="auto">
          <a:xfrm>
            <a:off x="7164288" y="5301208"/>
            <a:ext cx="1655762" cy="12414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jdelijke aanduiding voor inhoud 2"/>
          <p:cNvSpPr>
            <a:spLocks noGrp="1"/>
          </p:cNvSpPr>
          <p:nvPr>
            <p:ph idx="1"/>
          </p:nvPr>
        </p:nvSpPr>
        <p:spPr>
          <a:xfrm>
            <a:off x="467544" y="404665"/>
            <a:ext cx="8147819" cy="4283224"/>
          </a:xfrm>
        </p:spPr>
        <p:txBody>
          <a:bodyPr/>
          <a:lstStyle/>
          <a:p>
            <a:pPr marL="0" indent="0">
              <a:buFont typeface="Arial" charset="0"/>
              <a:buNone/>
            </a:pPr>
            <a:r>
              <a:rPr lang="nl-NL" sz="2000" b="1" dirty="0" smtClean="0"/>
              <a:t>1 Korintiërs 15: </a:t>
            </a:r>
            <a:r>
              <a:rPr lang="nl-NL" sz="2000" b="1" dirty="0" smtClean="0"/>
              <a:t>3-7</a:t>
            </a:r>
            <a:endParaRPr lang="nl-NL" sz="2000" b="1" dirty="0" smtClean="0"/>
          </a:p>
          <a:p>
            <a:pPr marL="0" indent="0">
              <a:buFont typeface="Arial" charset="0"/>
              <a:buNone/>
            </a:pPr>
            <a:r>
              <a:rPr lang="nl-NL" sz="2000" dirty="0" smtClean="0"/>
              <a:t>3 Het belangrijkste dat ik u heb doorgegeven, heb ik op mijn beurt ook weer ontvangen: dat Christus voor onze zonden is gestorven, zoals in de Schriften staat, 4 dat hij is begraven en op de derde dag is opgewekt, zoals in de Schriften staat, 5 en dat hij is verschenen aan </a:t>
            </a:r>
            <a:r>
              <a:rPr lang="nl-NL" sz="2000" dirty="0" err="1" smtClean="0"/>
              <a:t>Kefas</a:t>
            </a:r>
            <a:r>
              <a:rPr lang="nl-NL" sz="2000" dirty="0" smtClean="0"/>
              <a:t> en vervolgens aan de twaalf leerlingen. 6 Daarna is hij verschenen aan meer dan vijfhonderd broeders en zusters tegelijk, van wie er enkelen gestorven zijn, maar de meesten nu nog leven. 7 Vervolgens is hij aan Jakobus verschenen en daarna aan alle apostelen. </a:t>
            </a:r>
            <a:r>
              <a:rPr lang="nl-NL" sz="1800" dirty="0" smtClean="0"/>
              <a:t/>
            </a:r>
            <a:br>
              <a:rPr lang="nl-NL" sz="1800" dirty="0" smtClean="0"/>
            </a:br>
            <a:r>
              <a:rPr lang="nl-NL" sz="1800" dirty="0" smtClean="0"/>
              <a:t> </a:t>
            </a:r>
            <a:br>
              <a:rPr lang="nl-NL" sz="1800" dirty="0" smtClean="0"/>
            </a:br>
            <a:r>
              <a:rPr lang="nl-NL" sz="1800" dirty="0" smtClean="0"/>
              <a:t/>
            </a:r>
            <a:br>
              <a:rPr lang="nl-NL" sz="1800" dirty="0" smtClean="0"/>
            </a:br>
            <a:endParaRPr lang="nl-NL" sz="1800" dirty="0" smtClean="0"/>
          </a:p>
        </p:txBody>
      </p:sp>
      <p:grpSp>
        <p:nvGrpSpPr>
          <p:cNvPr id="12291" name="Groep 3"/>
          <p:cNvGrpSpPr>
            <a:grpSpLocks/>
          </p:cNvGrpSpPr>
          <p:nvPr/>
        </p:nvGrpSpPr>
        <p:grpSpPr bwMode="auto">
          <a:xfrm>
            <a:off x="0" y="4509120"/>
            <a:ext cx="1908175" cy="2204418"/>
            <a:chOff x="0" y="4508628"/>
            <a:chExt cx="1907704" cy="2205356"/>
          </a:xfrm>
        </p:grpSpPr>
        <p:pic>
          <p:nvPicPr>
            <p:cNvPr id="12293"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508628"/>
              <a:ext cx="1907704" cy="831351"/>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Moet </a:t>
              </a:r>
              <a:r>
                <a:rPr lang="nl-NL" sz="1600" b="1" dirty="0">
                  <a:solidFill>
                    <a:schemeClr val="accent2">
                      <a:lumMod val="75000"/>
                    </a:schemeClr>
                  </a:solidFill>
                  <a:latin typeface="+mn-lt"/>
                  <a:cs typeface="+mn-cs"/>
                </a:rPr>
                <a:t>je alles in de Bijbel letterlijk nemen?</a:t>
              </a:r>
              <a:endParaRPr lang="nl-NL" sz="1600" b="1" dirty="0">
                <a:solidFill>
                  <a:schemeClr val="accent2">
                    <a:lumMod val="75000"/>
                  </a:schemeClr>
                </a:solidFill>
                <a:latin typeface="+mn-lt"/>
                <a:cs typeface="+mn-cs"/>
              </a:endParaRPr>
            </a:p>
          </p:txBody>
        </p:sp>
      </p:grpSp>
      <p:pic>
        <p:nvPicPr>
          <p:cNvPr id="12292" name="Picture 3"/>
          <p:cNvPicPr>
            <a:picLocks noChangeAspect="1" noChangeArrowheads="1"/>
          </p:cNvPicPr>
          <p:nvPr/>
        </p:nvPicPr>
        <p:blipFill>
          <a:blip r:embed="rId3" cstate="print"/>
          <a:srcRect/>
          <a:stretch>
            <a:fillRect/>
          </a:stretch>
        </p:blipFill>
        <p:spPr bwMode="auto">
          <a:xfrm>
            <a:off x="7236296" y="5373216"/>
            <a:ext cx="1655762" cy="12414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jdelijke aanduiding voor inhoud 2"/>
          <p:cNvSpPr>
            <a:spLocks noGrp="1"/>
          </p:cNvSpPr>
          <p:nvPr>
            <p:ph idx="1"/>
          </p:nvPr>
        </p:nvSpPr>
        <p:spPr>
          <a:xfrm>
            <a:off x="539552" y="764704"/>
            <a:ext cx="7931348" cy="936104"/>
          </a:xfrm>
        </p:spPr>
        <p:txBody>
          <a:bodyPr/>
          <a:lstStyle/>
          <a:p>
            <a:pPr marL="0" indent="0" algn="ctr">
              <a:buFont typeface="Arial" charset="0"/>
              <a:buNone/>
            </a:pPr>
            <a:r>
              <a:rPr lang="nl-NL" sz="4000" b="1" dirty="0" smtClean="0"/>
              <a:t>En toch…</a:t>
            </a:r>
            <a:endParaRPr lang="nl-NL" sz="4000" b="1" dirty="0" smtClean="0"/>
          </a:p>
        </p:txBody>
      </p:sp>
      <p:grpSp>
        <p:nvGrpSpPr>
          <p:cNvPr id="2" name="Groep 3"/>
          <p:cNvGrpSpPr>
            <a:grpSpLocks/>
          </p:cNvGrpSpPr>
          <p:nvPr/>
        </p:nvGrpSpPr>
        <p:grpSpPr bwMode="auto">
          <a:xfrm>
            <a:off x="0" y="4509120"/>
            <a:ext cx="1908175" cy="2204418"/>
            <a:chOff x="0" y="4508628"/>
            <a:chExt cx="1907704" cy="2205356"/>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508628"/>
              <a:ext cx="1907704" cy="831351"/>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Moet </a:t>
              </a:r>
              <a:r>
                <a:rPr lang="nl-NL" sz="1600" b="1" dirty="0">
                  <a:solidFill>
                    <a:schemeClr val="accent2">
                      <a:lumMod val="75000"/>
                    </a:schemeClr>
                  </a:solidFill>
                  <a:latin typeface="+mn-lt"/>
                  <a:cs typeface="+mn-cs"/>
                </a:rPr>
                <a:t>je alles in de Bijbel letterlijk nemen?</a:t>
              </a:r>
              <a:endParaRPr lang="nl-NL" sz="1600" b="1" dirty="0">
                <a:solidFill>
                  <a:schemeClr val="accent2">
                    <a:lumMod val="75000"/>
                  </a:schemeClr>
                </a:solidFill>
                <a:latin typeface="+mn-lt"/>
                <a:cs typeface="+mn-cs"/>
              </a:endParaRPr>
            </a:p>
          </p:txBody>
        </p:sp>
      </p:grpSp>
      <p:pic>
        <p:nvPicPr>
          <p:cNvPr id="3076" name="Picture 3"/>
          <p:cNvPicPr>
            <a:picLocks noChangeAspect="1" noChangeArrowheads="1"/>
          </p:cNvPicPr>
          <p:nvPr/>
        </p:nvPicPr>
        <p:blipFill>
          <a:blip r:embed="rId3" cstate="print"/>
          <a:srcRect/>
          <a:stretch>
            <a:fillRect/>
          </a:stretch>
        </p:blipFill>
        <p:spPr bwMode="auto">
          <a:xfrm>
            <a:off x="2843808" y="1988840"/>
            <a:ext cx="3455962" cy="259114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jdelijke aanduiding voor inhoud 2"/>
          <p:cNvSpPr>
            <a:spLocks noGrp="1"/>
          </p:cNvSpPr>
          <p:nvPr>
            <p:ph idx="1"/>
          </p:nvPr>
        </p:nvSpPr>
        <p:spPr>
          <a:xfrm>
            <a:off x="539552" y="476672"/>
            <a:ext cx="7931348" cy="5760616"/>
          </a:xfrm>
        </p:spPr>
        <p:txBody>
          <a:bodyPr/>
          <a:lstStyle/>
          <a:p>
            <a:pPr marL="0" indent="0">
              <a:buFont typeface="Arial" charset="0"/>
              <a:buNone/>
            </a:pPr>
            <a:r>
              <a:rPr lang="nl-NL" sz="2400" b="1" dirty="0" smtClean="0"/>
              <a:t>Wat doe ik hier vandaag?</a:t>
            </a:r>
          </a:p>
          <a:p>
            <a:pPr marL="0" indent="0">
              <a:buFont typeface="Arial" charset="0"/>
              <a:buNone/>
            </a:pPr>
            <a:endParaRPr lang="nl-NL" sz="2400" dirty="0" smtClean="0"/>
          </a:p>
          <a:p>
            <a:pPr marL="0" indent="0"/>
            <a:r>
              <a:rPr lang="nl-NL" sz="2400" dirty="0" smtClean="0"/>
              <a:t> Ik leer dat er in de Bijbel verschillende soorten teksten staan die je elk op een andere manier moet lezen. </a:t>
            </a:r>
          </a:p>
          <a:p>
            <a:pPr marL="0" indent="0"/>
            <a:r>
              <a:rPr lang="nl-NL" sz="2400" dirty="0" smtClean="0"/>
              <a:t> Ik ontdek dat de Bijbel in een andere tijd geschreven is. </a:t>
            </a:r>
          </a:p>
          <a:p>
            <a:pPr marL="0" indent="0"/>
            <a:r>
              <a:rPr lang="nl-NL" sz="2400" dirty="0" smtClean="0"/>
              <a:t> </a:t>
            </a:r>
            <a:r>
              <a:rPr lang="nl-NL" sz="2400" dirty="0" smtClean="0"/>
              <a:t>Ik krijg tips die ik kan gebruiken bij het interpreteren van bijbelteksten. </a:t>
            </a:r>
            <a:endParaRPr lang="nl-NL" sz="2400" dirty="0" smtClean="0"/>
          </a:p>
        </p:txBody>
      </p:sp>
      <p:grpSp>
        <p:nvGrpSpPr>
          <p:cNvPr id="3075" name="Groep 3"/>
          <p:cNvGrpSpPr>
            <a:grpSpLocks/>
          </p:cNvGrpSpPr>
          <p:nvPr/>
        </p:nvGrpSpPr>
        <p:grpSpPr bwMode="auto">
          <a:xfrm>
            <a:off x="0" y="4509120"/>
            <a:ext cx="1908175" cy="2204418"/>
            <a:chOff x="0" y="4508628"/>
            <a:chExt cx="1907704" cy="2205356"/>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508628"/>
              <a:ext cx="1907704" cy="831351"/>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Moet </a:t>
              </a:r>
              <a:r>
                <a:rPr lang="nl-NL" sz="1600" b="1" dirty="0">
                  <a:solidFill>
                    <a:schemeClr val="accent2">
                      <a:lumMod val="75000"/>
                    </a:schemeClr>
                  </a:solidFill>
                  <a:latin typeface="+mn-lt"/>
                  <a:cs typeface="+mn-cs"/>
                </a:rPr>
                <a:t>je alles in de Bijbel letterlijk nemen?</a:t>
              </a:r>
              <a:endParaRPr lang="nl-NL" sz="1600" b="1" dirty="0">
                <a:solidFill>
                  <a:schemeClr val="accent2">
                    <a:lumMod val="75000"/>
                  </a:schemeClr>
                </a:solidFill>
                <a:latin typeface="+mn-lt"/>
                <a:cs typeface="+mn-cs"/>
              </a:endParaRPr>
            </a:p>
          </p:txBody>
        </p:sp>
      </p:grpSp>
      <p:pic>
        <p:nvPicPr>
          <p:cNvPr id="3076" name="Picture 3"/>
          <p:cNvPicPr>
            <a:picLocks noChangeAspect="1" noChangeArrowheads="1"/>
          </p:cNvPicPr>
          <p:nvPr/>
        </p:nvPicPr>
        <p:blipFill>
          <a:blip r:embed="rId3" cstate="print"/>
          <a:srcRect/>
          <a:stretch>
            <a:fillRect/>
          </a:stretch>
        </p:blipFill>
        <p:spPr bwMode="auto">
          <a:xfrm>
            <a:off x="7020272" y="5211250"/>
            <a:ext cx="1871786" cy="1403391"/>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jdelijke aanduiding voor inhoud 2"/>
          <p:cNvSpPr>
            <a:spLocks noGrp="1"/>
          </p:cNvSpPr>
          <p:nvPr>
            <p:ph idx="1"/>
          </p:nvPr>
        </p:nvSpPr>
        <p:spPr>
          <a:xfrm>
            <a:off x="539552" y="764704"/>
            <a:ext cx="7931348" cy="936104"/>
          </a:xfrm>
        </p:spPr>
        <p:txBody>
          <a:bodyPr/>
          <a:lstStyle/>
          <a:p>
            <a:pPr marL="0" indent="0" algn="ctr">
              <a:buFont typeface="Arial" charset="0"/>
              <a:buNone/>
            </a:pPr>
            <a:r>
              <a:rPr lang="nl-NL" sz="4000" b="1" dirty="0" smtClean="0"/>
              <a:t>Niet te geloven</a:t>
            </a:r>
            <a:endParaRPr lang="nl-NL" sz="4000" b="1" dirty="0" smtClean="0"/>
          </a:p>
        </p:txBody>
      </p:sp>
      <p:grpSp>
        <p:nvGrpSpPr>
          <p:cNvPr id="2" name="Groep 3"/>
          <p:cNvGrpSpPr>
            <a:grpSpLocks/>
          </p:cNvGrpSpPr>
          <p:nvPr/>
        </p:nvGrpSpPr>
        <p:grpSpPr bwMode="auto">
          <a:xfrm>
            <a:off x="0" y="4509120"/>
            <a:ext cx="1908175" cy="2204418"/>
            <a:chOff x="0" y="4508628"/>
            <a:chExt cx="1907704" cy="2205356"/>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508628"/>
              <a:ext cx="1907704" cy="831351"/>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Moet </a:t>
              </a:r>
              <a:r>
                <a:rPr lang="nl-NL" sz="1600" b="1" dirty="0">
                  <a:solidFill>
                    <a:schemeClr val="accent2">
                      <a:lumMod val="75000"/>
                    </a:schemeClr>
                  </a:solidFill>
                  <a:latin typeface="+mn-lt"/>
                  <a:cs typeface="+mn-cs"/>
                </a:rPr>
                <a:t>je alles in de Bijbel letterlijk nemen?</a:t>
              </a:r>
              <a:endParaRPr lang="nl-NL" sz="1600" b="1" dirty="0">
                <a:solidFill>
                  <a:schemeClr val="accent2">
                    <a:lumMod val="75000"/>
                  </a:schemeClr>
                </a:solidFill>
                <a:latin typeface="+mn-lt"/>
                <a:cs typeface="+mn-cs"/>
              </a:endParaRPr>
            </a:p>
          </p:txBody>
        </p:sp>
      </p:grpSp>
      <p:pic>
        <p:nvPicPr>
          <p:cNvPr id="3076" name="Picture 3"/>
          <p:cNvPicPr>
            <a:picLocks noChangeAspect="1" noChangeArrowheads="1"/>
          </p:cNvPicPr>
          <p:nvPr/>
        </p:nvPicPr>
        <p:blipFill>
          <a:blip r:embed="rId3" cstate="print"/>
          <a:srcRect/>
          <a:stretch>
            <a:fillRect/>
          </a:stretch>
        </p:blipFill>
        <p:spPr bwMode="auto">
          <a:xfrm>
            <a:off x="2843808" y="1988840"/>
            <a:ext cx="3455962" cy="259114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jdelijke aanduiding voor inhoud 2"/>
          <p:cNvSpPr>
            <a:spLocks noGrp="1"/>
          </p:cNvSpPr>
          <p:nvPr>
            <p:ph idx="1"/>
          </p:nvPr>
        </p:nvSpPr>
        <p:spPr>
          <a:xfrm>
            <a:off x="755576" y="836712"/>
            <a:ext cx="7488832" cy="5400576"/>
          </a:xfrm>
        </p:spPr>
        <p:txBody>
          <a:bodyPr/>
          <a:lstStyle/>
          <a:p>
            <a:pPr marL="0" indent="0">
              <a:buFont typeface="Arial" charset="0"/>
              <a:buNone/>
            </a:pPr>
            <a:r>
              <a:rPr lang="nl-NL" sz="2400" b="1" dirty="0" smtClean="0"/>
              <a:t>2 Petrus 1: 20</a:t>
            </a:r>
          </a:p>
          <a:p>
            <a:pPr marL="0" indent="0">
              <a:buNone/>
            </a:pPr>
            <a:r>
              <a:rPr lang="nl-NL" sz="2400" dirty="0" smtClean="0"/>
              <a:t>Besef daarbij vooral dat geen enkele profetie uit de Schrift </a:t>
            </a:r>
          </a:p>
          <a:p>
            <a:pPr marL="0" indent="0">
              <a:buNone/>
            </a:pPr>
            <a:r>
              <a:rPr lang="nl-NL" sz="2400" dirty="0" smtClean="0"/>
              <a:t>een eigenmachtige uitleg toelaat</a:t>
            </a:r>
          </a:p>
          <a:p>
            <a:pPr marL="0" indent="0">
              <a:buFont typeface="Arial" charset="0"/>
              <a:buNone/>
            </a:pPr>
            <a:endParaRPr lang="nl-NL" sz="2400" dirty="0" smtClean="0"/>
          </a:p>
        </p:txBody>
      </p:sp>
      <p:grpSp>
        <p:nvGrpSpPr>
          <p:cNvPr id="2" name="Groep 3"/>
          <p:cNvGrpSpPr>
            <a:grpSpLocks/>
          </p:cNvGrpSpPr>
          <p:nvPr/>
        </p:nvGrpSpPr>
        <p:grpSpPr bwMode="auto">
          <a:xfrm>
            <a:off x="0" y="4509120"/>
            <a:ext cx="1908175" cy="2204418"/>
            <a:chOff x="0" y="4508628"/>
            <a:chExt cx="1907704" cy="2205356"/>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508628"/>
              <a:ext cx="1907704" cy="831351"/>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Moet </a:t>
              </a:r>
              <a:r>
                <a:rPr lang="nl-NL" sz="1600" b="1" dirty="0">
                  <a:solidFill>
                    <a:schemeClr val="accent2">
                      <a:lumMod val="75000"/>
                    </a:schemeClr>
                  </a:solidFill>
                  <a:latin typeface="+mn-lt"/>
                  <a:cs typeface="+mn-cs"/>
                </a:rPr>
                <a:t>je alles in de Bijbel letterlijk nemen?</a:t>
              </a:r>
              <a:endParaRPr lang="nl-NL" sz="1600" b="1" dirty="0">
                <a:solidFill>
                  <a:schemeClr val="accent2">
                    <a:lumMod val="75000"/>
                  </a:schemeClr>
                </a:solidFill>
                <a:latin typeface="+mn-lt"/>
                <a:cs typeface="+mn-cs"/>
              </a:endParaRPr>
            </a:p>
          </p:txBody>
        </p:sp>
      </p:grpSp>
      <p:pic>
        <p:nvPicPr>
          <p:cNvPr id="3076" name="Picture 3"/>
          <p:cNvPicPr>
            <a:picLocks noChangeAspect="1" noChangeArrowheads="1"/>
          </p:cNvPicPr>
          <p:nvPr/>
        </p:nvPicPr>
        <p:blipFill>
          <a:blip r:embed="rId3" cstate="print"/>
          <a:srcRect/>
          <a:stretch>
            <a:fillRect/>
          </a:stretch>
        </p:blipFill>
        <p:spPr bwMode="auto">
          <a:xfrm>
            <a:off x="7020272" y="5211250"/>
            <a:ext cx="1871786" cy="1403391"/>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jdelijke aanduiding voor inhoud 2"/>
          <p:cNvSpPr>
            <a:spLocks noGrp="1"/>
          </p:cNvSpPr>
          <p:nvPr>
            <p:ph idx="1"/>
          </p:nvPr>
        </p:nvSpPr>
        <p:spPr>
          <a:xfrm>
            <a:off x="755576" y="836712"/>
            <a:ext cx="7488832" cy="5400576"/>
          </a:xfrm>
        </p:spPr>
        <p:txBody>
          <a:bodyPr/>
          <a:lstStyle/>
          <a:p>
            <a:pPr marL="0" indent="0">
              <a:buFont typeface="Arial" charset="0"/>
              <a:buNone/>
            </a:pPr>
            <a:r>
              <a:rPr lang="nl-NL" sz="2400" b="1" dirty="0" smtClean="0"/>
              <a:t>Matteüs 5: 29 en 30</a:t>
            </a:r>
          </a:p>
          <a:p>
            <a:pPr marL="0" indent="0">
              <a:buNone/>
            </a:pPr>
            <a:r>
              <a:rPr lang="nl-NL" sz="2400" dirty="0" smtClean="0"/>
              <a:t>29 Als je rechteroog je op de verkeerde weg brengt, ruk het dan uit en werp het weg. Je kunt immers beter een van je lichaamsdelen verliezen dan dat heel je lichaam in de </a:t>
            </a:r>
            <a:r>
              <a:rPr lang="nl-NL" sz="2400" dirty="0" err="1" smtClean="0"/>
              <a:t>Gehenna</a:t>
            </a:r>
            <a:r>
              <a:rPr lang="nl-NL" sz="2400" dirty="0" smtClean="0"/>
              <a:t> geworpen wordt. 30 En als je rechterhand je op de verkeerde weg brengt, hak hem dan af en werp hem weg. Je kunt immers beter een van je lichaamsdelen verliezen dan dat heel je lichaam naar de </a:t>
            </a:r>
            <a:r>
              <a:rPr lang="nl-NL" sz="2400" dirty="0" err="1" smtClean="0"/>
              <a:t>Gehenna</a:t>
            </a:r>
            <a:r>
              <a:rPr lang="nl-NL" sz="2400" dirty="0" smtClean="0"/>
              <a:t> gaat.</a:t>
            </a:r>
            <a:endParaRPr lang="nl-NL" sz="2400" dirty="0" smtClean="0"/>
          </a:p>
        </p:txBody>
      </p:sp>
      <p:grpSp>
        <p:nvGrpSpPr>
          <p:cNvPr id="2" name="Groep 3"/>
          <p:cNvGrpSpPr>
            <a:grpSpLocks/>
          </p:cNvGrpSpPr>
          <p:nvPr/>
        </p:nvGrpSpPr>
        <p:grpSpPr bwMode="auto">
          <a:xfrm>
            <a:off x="0" y="4509120"/>
            <a:ext cx="1908175" cy="2204418"/>
            <a:chOff x="0" y="4508628"/>
            <a:chExt cx="1907704" cy="2205356"/>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508628"/>
              <a:ext cx="1907704" cy="831351"/>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Moet </a:t>
              </a:r>
              <a:r>
                <a:rPr lang="nl-NL" sz="1600" b="1" dirty="0">
                  <a:solidFill>
                    <a:schemeClr val="accent2">
                      <a:lumMod val="75000"/>
                    </a:schemeClr>
                  </a:solidFill>
                  <a:latin typeface="+mn-lt"/>
                  <a:cs typeface="+mn-cs"/>
                </a:rPr>
                <a:t>je alles in de Bijbel letterlijk nemen?</a:t>
              </a:r>
              <a:endParaRPr lang="nl-NL" sz="1600" b="1" dirty="0">
                <a:solidFill>
                  <a:schemeClr val="accent2">
                    <a:lumMod val="75000"/>
                  </a:schemeClr>
                </a:solidFill>
                <a:latin typeface="+mn-lt"/>
                <a:cs typeface="+mn-cs"/>
              </a:endParaRPr>
            </a:p>
          </p:txBody>
        </p:sp>
      </p:grpSp>
      <p:pic>
        <p:nvPicPr>
          <p:cNvPr id="3076" name="Picture 3"/>
          <p:cNvPicPr>
            <a:picLocks noChangeAspect="1" noChangeArrowheads="1"/>
          </p:cNvPicPr>
          <p:nvPr/>
        </p:nvPicPr>
        <p:blipFill>
          <a:blip r:embed="rId3" cstate="print"/>
          <a:srcRect/>
          <a:stretch>
            <a:fillRect/>
          </a:stretch>
        </p:blipFill>
        <p:spPr bwMode="auto">
          <a:xfrm>
            <a:off x="7020272" y="5211250"/>
            <a:ext cx="1871786" cy="1403391"/>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jdelijke aanduiding voor inhoud 2"/>
          <p:cNvSpPr>
            <a:spLocks noGrp="1"/>
          </p:cNvSpPr>
          <p:nvPr>
            <p:ph idx="1"/>
          </p:nvPr>
        </p:nvSpPr>
        <p:spPr>
          <a:xfrm>
            <a:off x="539552" y="764704"/>
            <a:ext cx="7931348" cy="936104"/>
          </a:xfrm>
        </p:spPr>
        <p:txBody>
          <a:bodyPr/>
          <a:lstStyle/>
          <a:p>
            <a:pPr marL="0" indent="0" algn="ctr">
              <a:buFont typeface="Arial" charset="0"/>
              <a:buNone/>
            </a:pPr>
            <a:r>
              <a:rPr lang="nl-NL" sz="4000" b="1" dirty="0" smtClean="0"/>
              <a:t>Hoe lees je?</a:t>
            </a:r>
            <a:endParaRPr lang="nl-NL" sz="4000" b="1" dirty="0" smtClean="0"/>
          </a:p>
        </p:txBody>
      </p:sp>
      <p:grpSp>
        <p:nvGrpSpPr>
          <p:cNvPr id="2" name="Groep 3"/>
          <p:cNvGrpSpPr>
            <a:grpSpLocks/>
          </p:cNvGrpSpPr>
          <p:nvPr/>
        </p:nvGrpSpPr>
        <p:grpSpPr bwMode="auto">
          <a:xfrm>
            <a:off x="0" y="4509120"/>
            <a:ext cx="1908175" cy="2204418"/>
            <a:chOff x="0" y="4508628"/>
            <a:chExt cx="1907704" cy="2205356"/>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508628"/>
              <a:ext cx="1907704" cy="831351"/>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Moet </a:t>
              </a:r>
              <a:r>
                <a:rPr lang="nl-NL" sz="1600" b="1" dirty="0">
                  <a:solidFill>
                    <a:schemeClr val="accent2">
                      <a:lumMod val="75000"/>
                    </a:schemeClr>
                  </a:solidFill>
                  <a:latin typeface="+mn-lt"/>
                  <a:cs typeface="+mn-cs"/>
                </a:rPr>
                <a:t>je alles in de Bijbel letterlijk nemen?</a:t>
              </a:r>
              <a:endParaRPr lang="nl-NL" sz="1600" b="1" dirty="0">
                <a:solidFill>
                  <a:schemeClr val="accent2">
                    <a:lumMod val="75000"/>
                  </a:schemeClr>
                </a:solidFill>
                <a:latin typeface="+mn-lt"/>
                <a:cs typeface="+mn-cs"/>
              </a:endParaRPr>
            </a:p>
          </p:txBody>
        </p:sp>
      </p:grpSp>
      <p:pic>
        <p:nvPicPr>
          <p:cNvPr id="3076" name="Picture 3"/>
          <p:cNvPicPr>
            <a:picLocks noChangeAspect="1" noChangeArrowheads="1"/>
          </p:cNvPicPr>
          <p:nvPr/>
        </p:nvPicPr>
        <p:blipFill>
          <a:blip r:embed="rId3" cstate="print"/>
          <a:srcRect/>
          <a:stretch>
            <a:fillRect/>
          </a:stretch>
        </p:blipFill>
        <p:spPr bwMode="auto">
          <a:xfrm>
            <a:off x="2843808" y="1988840"/>
            <a:ext cx="3455962" cy="259114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jdelijke aanduiding voor inhoud 2"/>
          <p:cNvSpPr>
            <a:spLocks noGrp="1"/>
          </p:cNvSpPr>
          <p:nvPr>
            <p:ph idx="1"/>
          </p:nvPr>
        </p:nvSpPr>
        <p:spPr>
          <a:xfrm>
            <a:off x="323528" y="188640"/>
            <a:ext cx="8424936" cy="3600723"/>
          </a:xfrm>
        </p:spPr>
        <p:txBody>
          <a:bodyPr/>
          <a:lstStyle/>
          <a:p>
            <a:pPr marL="0" indent="0">
              <a:buFont typeface="Arial" charset="0"/>
              <a:buNone/>
            </a:pPr>
            <a:r>
              <a:rPr lang="nl-NL" sz="2000" b="1" dirty="0" smtClean="0"/>
              <a:t>Lucas </a:t>
            </a:r>
            <a:r>
              <a:rPr lang="nl-NL" sz="2000" b="1" dirty="0" smtClean="0"/>
              <a:t>1: 3 en 4</a:t>
            </a:r>
            <a:endParaRPr lang="nl-NL" sz="2000" b="1" dirty="0" smtClean="0"/>
          </a:p>
          <a:p>
            <a:pPr marL="0" indent="0">
              <a:buFont typeface="Arial" charset="0"/>
              <a:buNone/>
            </a:pPr>
            <a:r>
              <a:rPr lang="nl-NL" sz="2000" dirty="0" smtClean="0"/>
              <a:t>… 3 leek </a:t>
            </a:r>
            <a:r>
              <a:rPr lang="nl-NL" sz="2000" dirty="0" smtClean="0"/>
              <a:t>het ook mij goed om alles van de aanvang af nauwkeurig na te gaan en deze gebeurtenissen in ordelijke vorm voor u, hooggeachte </a:t>
            </a:r>
            <a:r>
              <a:rPr lang="nl-NL" sz="2000" dirty="0" err="1" smtClean="0"/>
              <a:t>Theofilus</a:t>
            </a:r>
            <a:r>
              <a:rPr lang="nl-NL" sz="2000" dirty="0" smtClean="0"/>
              <a:t>, op schrift te stellen, </a:t>
            </a:r>
            <a:r>
              <a:rPr lang="nl-NL" sz="2000" dirty="0" smtClean="0"/>
              <a:t>4 </a:t>
            </a:r>
            <a:r>
              <a:rPr lang="nl-NL" sz="2000" dirty="0" smtClean="0"/>
              <a:t>om u te overtuigen van de betrouwbaarheid van de zaken waarin u onderricht bent</a:t>
            </a:r>
            <a:r>
              <a:rPr lang="nl-NL" sz="2000" dirty="0" smtClean="0"/>
              <a:t>.</a:t>
            </a:r>
          </a:p>
          <a:p>
            <a:pPr marL="0" indent="0">
              <a:buFont typeface="Arial" charset="0"/>
              <a:buNone/>
            </a:pPr>
            <a:endParaRPr lang="nl-NL" sz="2000" dirty="0" smtClean="0"/>
          </a:p>
          <a:p>
            <a:pPr marL="0" indent="0">
              <a:buFont typeface="Arial" charset="0"/>
              <a:buNone/>
            </a:pPr>
            <a:r>
              <a:rPr lang="nl-NL" sz="2000" b="1" dirty="0" smtClean="0"/>
              <a:t>Psalm 1: 3</a:t>
            </a:r>
            <a:endParaRPr lang="nl-NL" sz="2000" b="1" dirty="0" smtClean="0"/>
          </a:p>
          <a:p>
            <a:pPr marL="0" indent="0">
              <a:buNone/>
            </a:pPr>
            <a:r>
              <a:rPr lang="nl-NL" sz="2000" dirty="0" smtClean="0"/>
              <a:t>Hij zal zijn als een boom, geplant aan stromend water.</a:t>
            </a:r>
            <a:r>
              <a:rPr lang="nl-NL" sz="2000" dirty="0" smtClean="0"/>
              <a:t> </a:t>
            </a:r>
            <a:r>
              <a:rPr lang="nl-NL" sz="2000" dirty="0" smtClean="0"/>
              <a:t/>
            </a:r>
            <a:br>
              <a:rPr lang="nl-NL" sz="2000" dirty="0" smtClean="0"/>
            </a:br>
            <a:endParaRPr lang="nl-NL" sz="2000" dirty="0" smtClean="0"/>
          </a:p>
          <a:p>
            <a:pPr marL="0" indent="0">
              <a:buNone/>
            </a:pPr>
            <a:r>
              <a:rPr lang="nl-NL" sz="2000" b="1" dirty="0" smtClean="0"/>
              <a:t>Openbaring 19: 15</a:t>
            </a:r>
            <a:endParaRPr lang="nl-NL" sz="2000" dirty="0" smtClean="0"/>
          </a:p>
          <a:p>
            <a:pPr marL="0" indent="0">
              <a:buNone/>
            </a:pPr>
            <a:r>
              <a:rPr lang="nl-NL" sz="2000" dirty="0" smtClean="0"/>
              <a:t>Uit zijn mond komt een scherp zwaard waarmee hij de volken zal slaan, en hij zal hen met een ijzeren herdersstaf hoeden. Hij zal de wijnpers van de hevige woede van de almachtige God treden.</a:t>
            </a:r>
            <a:endParaRPr lang="nl-NL" sz="2000" dirty="0" smtClean="0"/>
          </a:p>
        </p:txBody>
      </p:sp>
      <p:grpSp>
        <p:nvGrpSpPr>
          <p:cNvPr id="4099" name="Groep 3"/>
          <p:cNvGrpSpPr>
            <a:grpSpLocks/>
          </p:cNvGrpSpPr>
          <p:nvPr/>
        </p:nvGrpSpPr>
        <p:grpSpPr bwMode="auto">
          <a:xfrm>
            <a:off x="1" y="4653136"/>
            <a:ext cx="1835696" cy="2060402"/>
            <a:chOff x="0" y="4508628"/>
            <a:chExt cx="1907704" cy="2205356"/>
          </a:xfrm>
        </p:grpSpPr>
        <p:pic>
          <p:nvPicPr>
            <p:cNvPr id="4101"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508628"/>
              <a:ext cx="1907704" cy="831351"/>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Moet </a:t>
              </a:r>
              <a:r>
                <a:rPr lang="nl-NL" sz="1600" b="1" dirty="0">
                  <a:solidFill>
                    <a:schemeClr val="accent2">
                      <a:lumMod val="75000"/>
                    </a:schemeClr>
                  </a:solidFill>
                  <a:latin typeface="+mn-lt"/>
                  <a:cs typeface="+mn-cs"/>
                </a:rPr>
                <a:t>je alles in de Bijbel letterlijk nemen?</a:t>
              </a:r>
              <a:endParaRPr lang="nl-NL" sz="1600" b="1" dirty="0">
                <a:solidFill>
                  <a:schemeClr val="accent2">
                    <a:lumMod val="75000"/>
                  </a:schemeClr>
                </a:solidFill>
                <a:latin typeface="+mn-lt"/>
                <a:cs typeface="+mn-cs"/>
              </a:endParaRPr>
            </a:p>
          </p:txBody>
        </p:sp>
      </p:grpSp>
      <p:pic>
        <p:nvPicPr>
          <p:cNvPr id="4100" name="Picture 3"/>
          <p:cNvPicPr>
            <a:picLocks noChangeAspect="1" noChangeArrowheads="1"/>
          </p:cNvPicPr>
          <p:nvPr/>
        </p:nvPicPr>
        <p:blipFill>
          <a:blip r:embed="rId3" cstate="print"/>
          <a:srcRect/>
          <a:stretch>
            <a:fillRect/>
          </a:stretch>
        </p:blipFill>
        <p:spPr bwMode="auto">
          <a:xfrm>
            <a:off x="7236296" y="5373216"/>
            <a:ext cx="1655762" cy="12414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jdelijke aanduiding voor inhoud 2"/>
          <p:cNvSpPr>
            <a:spLocks noGrp="1"/>
          </p:cNvSpPr>
          <p:nvPr>
            <p:ph idx="1"/>
          </p:nvPr>
        </p:nvSpPr>
        <p:spPr>
          <a:xfrm>
            <a:off x="971600" y="1052736"/>
            <a:ext cx="7200800" cy="1296144"/>
          </a:xfrm>
        </p:spPr>
        <p:txBody>
          <a:bodyPr/>
          <a:lstStyle/>
          <a:p>
            <a:pPr marL="0" indent="0">
              <a:buNone/>
            </a:pPr>
            <a:r>
              <a:rPr lang="nl-NL" sz="2400" b="1" dirty="0" smtClean="0"/>
              <a:t>Rechters 5: 20</a:t>
            </a:r>
          </a:p>
          <a:p>
            <a:pPr marL="0" indent="0">
              <a:buNone/>
            </a:pPr>
            <a:r>
              <a:rPr lang="nl-NL" sz="2400" dirty="0" smtClean="0"/>
              <a:t>De sterren aan de hemel streden mee tegen de vijand.</a:t>
            </a:r>
          </a:p>
          <a:p>
            <a:pPr marL="0" indent="0">
              <a:buFont typeface="Arial" charset="0"/>
              <a:buNone/>
            </a:pPr>
            <a:endParaRPr lang="nl-NL" sz="2400" b="1" dirty="0" smtClean="0"/>
          </a:p>
          <a:p>
            <a:pPr marL="0" indent="0">
              <a:buFont typeface="Arial" charset="0"/>
              <a:buNone/>
            </a:pPr>
            <a:r>
              <a:rPr lang="nl-NL" sz="1800" dirty="0" smtClean="0"/>
              <a:t/>
            </a:r>
            <a:br>
              <a:rPr lang="nl-NL" sz="1800" dirty="0" smtClean="0"/>
            </a:br>
            <a:endParaRPr lang="nl-NL" sz="1800" dirty="0" smtClean="0"/>
          </a:p>
        </p:txBody>
      </p:sp>
      <p:grpSp>
        <p:nvGrpSpPr>
          <p:cNvPr id="7171" name="Groep 3"/>
          <p:cNvGrpSpPr>
            <a:grpSpLocks/>
          </p:cNvGrpSpPr>
          <p:nvPr/>
        </p:nvGrpSpPr>
        <p:grpSpPr bwMode="auto">
          <a:xfrm>
            <a:off x="0" y="4509120"/>
            <a:ext cx="1908175" cy="2204418"/>
            <a:chOff x="0" y="4508628"/>
            <a:chExt cx="1907704" cy="2205356"/>
          </a:xfrm>
        </p:grpSpPr>
        <p:pic>
          <p:nvPicPr>
            <p:cNvPr id="7173"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508628"/>
              <a:ext cx="1907704" cy="831351"/>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Moet </a:t>
              </a:r>
              <a:r>
                <a:rPr lang="nl-NL" sz="1600" b="1" dirty="0">
                  <a:solidFill>
                    <a:schemeClr val="accent2">
                      <a:lumMod val="75000"/>
                    </a:schemeClr>
                  </a:solidFill>
                  <a:latin typeface="+mn-lt"/>
                  <a:cs typeface="+mn-cs"/>
                </a:rPr>
                <a:t>je alles in de Bijbel letterlijk nemen?</a:t>
              </a:r>
              <a:endParaRPr lang="nl-NL" sz="1600" b="1" dirty="0">
                <a:solidFill>
                  <a:schemeClr val="accent2">
                    <a:lumMod val="75000"/>
                  </a:schemeClr>
                </a:solidFill>
                <a:latin typeface="+mn-lt"/>
                <a:cs typeface="+mn-cs"/>
              </a:endParaRPr>
            </a:p>
          </p:txBody>
        </p:sp>
      </p:grpSp>
      <p:pic>
        <p:nvPicPr>
          <p:cNvPr id="7172" name="Picture 3"/>
          <p:cNvPicPr>
            <a:picLocks noChangeAspect="1" noChangeArrowheads="1"/>
          </p:cNvPicPr>
          <p:nvPr/>
        </p:nvPicPr>
        <p:blipFill>
          <a:blip r:embed="rId3" cstate="print"/>
          <a:srcRect/>
          <a:stretch>
            <a:fillRect/>
          </a:stretch>
        </p:blipFill>
        <p:spPr bwMode="auto">
          <a:xfrm>
            <a:off x="7236296" y="5373216"/>
            <a:ext cx="1655762" cy="12414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jdelijke aanduiding voor inhoud 2"/>
          <p:cNvSpPr>
            <a:spLocks noGrp="1"/>
          </p:cNvSpPr>
          <p:nvPr>
            <p:ph idx="1"/>
          </p:nvPr>
        </p:nvSpPr>
        <p:spPr>
          <a:xfrm>
            <a:off x="539552" y="548680"/>
            <a:ext cx="8064896" cy="3672483"/>
          </a:xfrm>
        </p:spPr>
        <p:txBody>
          <a:bodyPr/>
          <a:lstStyle/>
          <a:p>
            <a:pPr marL="0" indent="0">
              <a:buFont typeface="Arial" charset="0"/>
              <a:buNone/>
            </a:pPr>
            <a:r>
              <a:rPr lang="nl-NL" sz="2400" b="1" dirty="0" smtClean="0"/>
              <a:t>Johannes </a:t>
            </a:r>
            <a:r>
              <a:rPr lang="nl-NL" sz="2400" b="1" dirty="0" smtClean="0"/>
              <a:t>20</a:t>
            </a:r>
            <a:r>
              <a:rPr lang="nl-NL" sz="2400" b="1" dirty="0" smtClean="0"/>
              <a:t>: 30 en 31</a:t>
            </a:r>
            <a:endParaRPr lang="nl-NL" sz="2400" b="1" dirty="0" smtClean="0"/>
          </a:p>
          <a:p>
            <a:pPr marL="0" indent="0">
              <a:buFont typeface="Arial" charset="0"/>
              <a:buNone/>
            </a:pPr>
            <a:r>
              <a:rPr lang="nl-NL" sz="2400" dirty="0" smtClean="0"/>
              <a:t>30 Jezus heeft nog veel meer wondertekenen voor zijn leerlingen gedaan, die niet in dit boek staan, </a:t>
            </a:r>
            <a:r>
              <a:rPr lang="nl-NL" sz="2400" dirty="0" smtClean="0"/>
              <a:t>31 </a:t>
            </a:r>
            <a:r>
              <a:rPr lang="nl-NL" sz="2400" dirty="0" smtClean="0"/>
              <a:t>maar deze zijn opgeschreven </a:t>
            </a:r>
            <a:endParaRPr lang="nl-NL" sz="2400" dirty="0" smtClean="0"/>
          </a:p>
          <a:p>
            <a:pPr marL="0" indent="0">
              <a:buFont typeface="Arial" charset="0"/>
              <a:buNone/>
            </a:pPr>
            <a:r>
              <a:rPr lang="nl-NL" sz="2400" dirty="0" smtClean="0"/>
              <a:t>opdat </a:t>
            </a:r>
            <a:r>
              <a:rPr lang="nl-NL" sz="2400" dirty="0" smtClean="0"/>
              <a:t>u gelooft dat Jezus de </a:t>
            </a:r>
            <a:r>
              <a:rPr lang="nl-NL" sz="2400" dirty="0" err="1" smtClean="0"/>
              <a:t>messias</a:t>
            </a:r>
            <a:r>
              <a:rPr lang="nl-NL" sz="2400" dirty="0" smtClean="0"/>
              <a:t> is, de Zoon van God, </a:t>
            </a:r>
            <a:endParaRPr lang="nl-NL" sz="2400" dirty="0" smtClean="0"/>
          </a:p>
          <a:p>
            <a:pPr marL="0" indent="0">
              <a:buFont typeface="Arial" charset="0"/>
              <a:buNone/>
            </a:pPr>
            <a:r>
              <a:rPr lang="nl-NL" sz="2400" dirty="0" smtClean="0"/>
              <a:t>en </a:t>
            </a:r>
            <a:r>
              <a:rPr lang="nl-NL" sz="2400" dirty="0" smtClean="0"/>
              <a:t>opdat u door te geloven leeft door zijn naam. </a:t>
            </a:r>
            <a:r>
              <a:rPr lang="nl-NL" sz="1800" dirty="0" smtClean="0"/>
              <a:t/>
            </a:r>
            <a:br>
              <a:rPr lang="nl-NL" sz="1800" dirty="0" smtClean="0"/>
            </a:br>
            <a:r>
              <a:rPr lang="nl-NL" sz="1800" dirty="0" smtClean="0"/>
              <a:t/>
            </a:r>
            <a:br>
              <a:rPr lang="nl-NL" sz="1800" dirty="0" smtClean="0"/>
            </a:br>
            <a:endParaRPr lang="nl-NL" sz="1800" dirty="0" smtClean="0"/>
          </a:p>
        </p:txBody>
      </p:sp>
      <p:grpSp>
        <p:nvGrpSpPr>
          <p:cNvPr id="2" name="Groep 3"/>
          <p:cNvGrpSpPr>
            <a:grpSpLocks/>
          </p:cNvGrpSpPr>
          <p:nvPr/>
        </p:nvGrpSpPr>
        <p:grpSpPr bwMode="auto">
          <a:xfrm>
            <a:off x="0" y="4509120"/>
            <a:ext cx="1908175" cy="2204418"/>
            <a:chOff x="0" y="4508628"/>
            <a:chExt cx="1907704" cy="2205356"/>
          </a:xfrm>
        </p:grpSpPr>
        <p:pic>
          <p:nvPicPr>
            <p:cNvPr id="7173"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508628"/>
              <a:ext cx="1907704" cy="831351"/>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Moet </a:t>
              </a:r>
              <a:r>
                <a:rPr lang="nl-NL" sz="1600" b="1" dirty="0">
                  <a:solidFill>
                    <a:schemeClr val="accent2">
                      <a:lumMod val="75000"/>
                    </a:schemeClr>
                  </a:solidFill>
                  <a:latin typeface="+mn-lt"/>
                  <a:cs typeface="+mn-cs"/>
                </a:rPr>
                <a:t>je alles in de Bijbel letterlijk nemen?</a:t>
              </a:r>
              <a:endParaRPr lang="nl-NL" sz="1600" b="1" dirty="0">
                <a:solidFill>
                  <a:schemeClr val="accent2">
                    <a:lumMod val="75000"/>
                  </a:schemeClr>
                </a:solidFill>
                <a:latin typeface="+mn-lt"/>
                <a:cs typeface="+mn-cs"/>
              </a:endParaRPr>
            </a:p>
          </p:txBody>
        </p:sp>
      </p:grpSp>
      <p:pic>
        <p:nvPicPr>
          <p:cNvPr id="7172" name="Picture 3"/>
          <p:cNvPicPr>
            <a:picLocks noChangeAspect="1" noChangeArrowheads="1"/>
          </p:cNvPicPr>
          <p:nvPr/>
        </p:nvPicPr>
        <p:blipFill>
          <a:blip r:embed="rId3" cstate="print"/>
          <a:srcRect/>
          <a:stretch>
            <a:fillRect/>
          </a:stretch>
        </p:blipFill>
        <p:spPr bwMode="auto">
          <a:xfrm>
            <a:off x="7236296" y="5373216"/>
            <a:ext cx="1655762" cy="12414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1083</Words>
  <Application>Microsoft Office PowerPoint</Application>
  <PresentationFormat>Diavoorstelling (4:3)</PresentationFormat>
  <Paragraphs>65</Paragraphs>
  <Slides>17</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17</vt:i4>
      </vt:variant>
    </vt:vector>
  </HeadingPairs>
  <TitlesOfParts>
    <vt:vector size="20" baseType="lpstr">
      <vt:lpstr>Calibri</vt:lpstr>
      <vt:lpstr>Arial</vt:lpstr>
      <vt:lpstr>Office-thema</vt:lpstr>
      <vt:lpstr>Dia 1</vt:lpstr>
      <vt:lpstr>Dia 2</vt:lpstr>
      <vt:lpstr>Dia 3</vt:lpstr>
      <vt:lpstr>Dia 4</vt:lpstr>
      <vt:lpstr>Dia 5</vt:lpstr>
      <vt:lpstr>Dia 6</vt:lpstr>
      <vt:lpstr>Dia 7</vt:lpstr>
      <vt:lpstr>Dia 8</vt:lpstr>
      <vt:lpstr>Dia 9</vt:lpstr>
      <vt:lpstr>Dia 10</vt:lpstr>
      <vt:lpstr>Dia 11</vt:lpstr>
      <vt:lpstr>Dia 12</vt:lpstr>
      <vt:lpstr>Dia 13</vt:lpstr>
      <vt:lpstr>Dia 14</vt:lpstr>
      <vt:lpstr>Dia 15</vt:lpstr>
      <vt:lpstr>Dia 16</vt:lpstr>
      <vt:lpstr>Dia 17</vt:lpstr>
    </vt:vector>
  </TitlesOfParts>
  <Company>Thuis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José Korsaan</dc:creator>
  <cp:lastModifiedBy>Ingrid Plantinga</cp:lastModifiedBy>
  <cp:revision>22</cp:revision>
  <dcterms:created xsi:type="dcterms:W3CDTF">2013-06-10T09:34:10Z</dcterms:created>
  <dcterms:modified xsi:type="dcterms:W3CDTF">2014-05-19T12:14:34Z</dcterms:modified>
</cp:coreProperties>
</file>