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5" r:id="rId4"/>
    <p:sldId id="266" r:id="rId5"/>
    <p:sldId id="267" r:id="rId6"/>
    <p:sldId id="264" r:id="rId7"/>
    <p:sldId id="258" r:id="rId8"/>
    <p:sldId id="268" r:id="rId9"/>
    <p:sldId id="262" r:id="rId10"/>
    <p:sldId id="269" r:id="rId11"/>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F77720B-AF4C-4B02-8316-CA5A27E448E3}" type="datetimeFigureOut">
              <a:rPr lang="nl-NL"/>
              <a:pPr/>
              <a:t>22-4-2014</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E9156B3-D2A2-4AFB-A0E9-09234BD49175}" type="slidenum">
              <a:rPr lang="nl-NL"/>
              <a:pPr/>
              <a:t>‹nr.›</a:t>
            </a:fld>
            <a:endParaRPr lang="nl-NL"/>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39EE69D5-BE94-47B1-BC48-95ABE6E0217A}" type="slidenum">
              <a:rPr lang="nl-NL"/>
              <a:pPr/>
              <a:t>2</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39EE69D5-BE94-47B1-BC48-95ABE6E0217A}" type="slidenum">
              <a:rPr lang="nl-NL"/>
              <a:pPr/>
              <a:t>3</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39EE69D5-BE94-47B1-BC48-95ABE6E0217A}" type="slidenum">
              <a:rPr lang="nl-NL"/>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39EE69D5-BE94-47B1-BC48-95ABE6E0217A}" type="slidenum">
              <a:rPr lang="nl-NL"/>
              <a:pPr/>
              <a:t>5</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39EE69D5-BE94-47B1-BC48-95ABE6E0217A}" type="slidenum">
              <a:rPr lang="nl-NL"/>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26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1267" name="Tijdelijke aanduiding voor dianummer 3"/>
          <p:cNvSpPr>
            <a:spLocks noGrp="1"/>
          </p:cNvSpPr>
          <p:nvPr>
            <p:ph type="sldNum" sz="quarter" idx="5"/>
          </p:nvPr>
        </p:nvSpPr>
        <p:spPr bwMode="auto">
          <a:noFill/>
          <a:ln>
            <a:miter lim="800000"/>
            <a:headEnd/>
            <a:tailEnd/>
          </a:ln>
        </p:spPr>
        <p:txBody>
          <a:bodyPr/>
          <a:lstStyle/>
          <a:p>
            <a:fld id="{97430582-5F26-46E9-88D5-322F1994C543}" type="slidenum">
              <a:rPr lang="nl-NL"/>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24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0243" name="Tijdelijke aanduiding voor dianummer 3"/>
          <p:cNvSpPr>
            <a:spLocks noGrp="1"/>
          </p:cNvSpPr>
          <p:nvPr>
            <p:ph type="sldNum" sz="quarter" idx="5"/>
          </p:nvPr>
        </p:nvSpPr>
        <p:spPr bwMode="auto">
          <a:noFill/>
          <a:ln>
            <a:miter lim="800000"/>
            <a:headEnd/>
            <a:tailEnd/>
          </a:ln>
        </p:spPr>
        <p:txBody>
          <a:bodyPr/>
          <a:lstStyle/>
          <a:p>
            <a:fld id="{39EE69D5-BE94-47B1-BC48-95ABE6E0217A}" type="slidenum">
              <a:rPr lang="nl-NL"/>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EEEAC75-7BA8-42A3-B081-649398D5E0FE}" type="slidenum">
              <a:rPr lang="nl-NL"/>
              <a:pPr/>
              <a:t>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536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l-NL" smtClean="0"/>
          </a:p>
        </p:txBody>
      </p:sp>
      <p:sp>
        <p:nvSpPr>
          <p:cNvPr id="15363" name="Tijdelijke aanduiding voor dianummer 3"/>
          <p:cNvSpPr>
            <a:spLocks noGrp="1"/>
          </p:cNvSpPr>
          <p:nvPr>
            <p:ph type="sldNum" sz="quarter" idx="5"/>
          </p:nvPr>
        </p:nvSpPr>
        <p:spPr bwMode="auto">
          <a:noFill/>
          <a:ln>
            <a:miter lim="800000"/>
            <a:headEnd/>
            <a:tailEnd/>
          </a:ln>
        </p:spPr>
        <p:txBody>
          <a:bodyPr/>
          <a:lstStyle/>
          <a:p>
            <a:fld id="{8EEEAC75-7BA8-42A3-B081-649398D5E0FE}" type="slidenum">
              <a:rPr lang="nl-NL"/>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fld id="{15B57A31-BFFC-4C28-A59D-C73C4DC51D1A}"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B37A6A82-AF6B-4159-97A7-11766DDE3FB9}"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EF324387-BC67-467F-82A6-CB2EE13123EE}"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B34BD627-A1A3-4906-A712-792A842BD2C0}"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36E85F60-B75B-4E2F-B5F6-9831AB9E7499}"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4C77F9C2-F635-40BB-B13E-FC521C2A0B5F}"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fld id="{AAC5D1F0-A032-40E8-BAE3-92E4EF5E199F}"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0752C3B1-956A-4633-A8BE-2A801D2FDC19}"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fld id="{022A17AD-D14E-4712-9C5E-BE44C4CAA32D}" type="datetimeFigureOut">
              <a:rPr lang="nl-NL"/>
              <a:pPr/>
              <a:t>22-4-2014</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fld id="{BD57E8B1-DF8C-4FB1-9154-AB4C0450871F}"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fld id="{580DC2CB-6650-4E30-968E-DE722F40B383}"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6EE0FD10-73E4-4D94-B154-4E8005091C92}"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fld id="{0427BDB7-206F-45EE-8FAD-E529B6540B56}" type="datetimeFigureOut">
              <a:rPr lang="nl-NL"/>
              <a:pPr/>
              <a:t>22-4-2014</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fld id="{30698F2A-194D-4B9F-AFB9-3DD30836B7E8}"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fld id="{4341F2F6-4265-4C1C-B923-687DAB069644}" type="datetimeFigureOut">
              <a:rPr lang="nl-NL"/>
              <a:pPr/>
              <a:t>22-4-2014</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fld id="{4724D832-8D6A-4577-B243-BA530D304472}"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695C196B-0007-4C9B-8CDD-6694EC854025}" type="datetimeFigureOut">
              <a:rPr lang="nl-NL"/>
              <a:pPr/>
              <a:t>22-4-2014</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fld id="{5D02911F-571B-44F7-B896-AA08A6616C5F}"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E7364A84-FAB2-4DA0-9C25-1871B6A46B6F}"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1B4A5774-0713-4B03-B21A-39D79DC204EB}"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fld id="{12C99669-BE30-4064-BBF3-292D8DB1C492}" type="datetimeFigureOut">
              <a:rPr lang="nl-NL"/>
              <a:pPr/>
              <a:t>22-4-2014</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fld id="{CFA19EA0-F472-4AA5-BA30-AF7A3377C571}"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40B9C98F-27CE-484D-9888-98DB95FE5407}" type="datetimeFigureOut">
              <a:rPr lang="nl-NL"/>
              <a:pPr/>
              <a:t>22-4-2014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613E4E6-A2A0-43E7-BF82-19D3B0B25440}"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Calibri" pitchFamily="34" charset="0"/>
          <a:ea typeface="MS PGothic" pitchFamily="34" charset="-128"/>
        </a:defRPr>
      </a:lvl2pPr>
      <a:lvl3pPr algn="ctr" rtl="0" fontAlgn="base">
        <a:spcBef>
          <a:spcPct val="0"/>
        </a:spcBef>
        <a:spcAft>
          <a:spcPct val="0"/>
        </a:spcAft>
        <a:defRPr sz="4400">
          <a:solidFill>
            <a:schemeClr val="tx1"/>
          </a:solidFill>
          <a:latin typeface="Calibri" pitchFamily="34" charset="0"/>
          <a:ea typeface="MS PGothic" pitchFamily="34" charset="-128"/>
        </a:defRPr>
      </a:lvl3pPr>
      <a:lvl4pPr algn="ctr" rtl="0" fontAlgn="base">
        <a:spcBef>
          <a:spcPct val="0"/>
        </a:spcBef>
        <a:spcAft>
          <a:spcPct val="0"/>
        </a:spcAft>
        <a:defRPr sz="4400">
          <a:solidFill>
            <a:schemeClr val="tx1"/>
          </a:solidFill>
          <a:latin typeface="Calibri" pitchFamily="34" charset="0"/>
          <a:ea typeface="MS PGothic" pitchFamily="34" charset="-128"/>
        </a:defRPr>
      </a:lvl4pPr>
      <a:lvl5pPr algn="ctr" rtl="0" fontAlgn="base">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ea typeface="MS PGothic" pitchFamily="34" charset="-128"/>
        </a:defRPr>
      </a:lvl6pPr>
      <a:lvl7pPr marL="914400" algn="ctr" rtl="0" fontAlgn="base">
        <a:spcBef>
          <a:spcPct val="0"/>
        </a:spcBef>
        <a:spcAft>
          <a:spcPct val="0"/>
        </a:spcAft>
        <a:defRPr sz="4400">
          <a:solidFill>
            <a:schemeClr val="tx1"/>
          </a:solidFill>
          <a:latin typeface="Calibri" pitchFamily="34" charset="0"/>
          <a:ea typeface="MS PGothic" pitchFamily="34" charset="-128"/>
        </a:defRPr>
      </a:lvl7pPr>
      <a:lvl8pPr marL="1371600" algn="ctr" rtl="0" fontAlgn="base">
        <a:spcBef>
          <a:spcPct val="0"/>
        </a:spcBef>
        <a:spcAft>
          <a:spcPct val="0"/>
        </a:spcAft>
        <a:defRPr sz="4400">
          <a:solidFill>
            <a:schemeClr val="tx1"/>
          </a:solidFill>
          <a:latin typeface="Calibri" pitchFamily="34" charset="0"/>
          <a:ea typeface="MS PGothic" pitchFamily="34" charset="-128"/>
        </a:defRPr>
      </a:lvl8pPr>
      <a:lvl9pPr marL="1828800" algn="ctr"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2"/>
          <p:cNvPicPr>
            <a:picLocks noChangeAspect="1" noChangeArrowheads="1"/>
          </p:cNvPicPr>
          <p:nvPr/>
        </p:nvPicPr>
        <p:blipFill>
          <a:blip r:embed="rId2" cstate="print"/>
          <a:srcRect/>
          <a:stretch>
            <a:fillRect/>
          </a:stretch>
        </p:blipFill>
        <p:spPr bwMode="auto">
          <a:xfrm>
            <a:off x="179388" y="4652963"/>
            <a:ext cx="1381125" cy="2060575"/>
          </a:xfrm>
          <a:prstGeom prst="rect">
            <a:avLst/>
          </a:prstGeom>
          <a:noFill/>
          <a:ln w="9525">
            <a:noFill/>
            <a:miter lim="800000"/>
            <a:headEnd/>
            <a:tailEnd/>
          </a:ln>
        </p:spPr>
      </p:pic>
      <p:sp>
        <p:nvSpPr>
          <p:cNvPr id="7" name="Tekstvak 6"/>
          <p:cNvSpPr txBox="1"/>
          <p:nvPr/>
        </p:nvSpPr>
        <p:spPr>
          <a:xfrm>
            <a:off x="755576" y="333375"/>
            <a:ext cx="7704856" cy="522288"/>
          </a:xfrm>
          <a:prstGeom prst="rect">
            <a:avLst/>
          </a:prstGeom>
          <a:noFill/>
        </p:spPr>
        <p:txBody>
          <a:bodyPr wrap="square">
            <a:spAutoFit/>
          </a:bodyPr>
          <a:lstStyle/>
          <a:p>
            <a:pPr algn="ctr" fontAlgn="auto">
              <a:spcBef>
                <a:spcPts val="0"/>
              </a:spcBef>
              <a:spcAft>
                <a:spcPts val="0"/>
              </a:spcAft>
              <a:defRPr/>
            </a:pPr>
            <a:r>
              <a:rPr lang="nl-NL" sz="2800" b="1" dirty="0">
                <a:solidFill>
                  <a:srgbClr val="7030A0"/>
                </a:solidFill>
                <a:latin typeface="+mn-lt"/>
                <a:ea typeface="+mn-ea"/>
              </a:rPr>
              <a:t>Les 11 Waar blijft Gods antwoord?</a:t>
            </a:r>
          </a:p>
        </p:txBody>
      </p:sp>
      <p:pic>
        <p:nvPicPr>
          <p:cNvPr id="2051"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pic>
        <p:nvPicPr>
          <p:cNvPr id="2052" name="Picture 3"/>
          <p:cNvPicPr>
            <a:picLocks noChangeAspect="1" noChangeArrowheads="1"/>
          </p:cNvPicPr>
          <p:nvPr/>
        </p:nvPicPr>
        <p:blipFill>
          <a:blip r:embed="rId4" cstate="print"/>
          <a:srcRect/>
          <a:stretch>
            <a:fillRect/>
          </a:stretch>
        </p:blipFill>
        <p:spPr bwMode="auto">
          <a:xfrm>
            <a:off x="1547664" y="1124744"/>
            <a:ext cx="6049963" cy="399415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194" name="Tekstvak 7"/>
          <p:cNvSpPr txBox="1">
            <a:spLocks noChangeArrowheads="1"/>
          </p:cNvSpPr>
          <p:nvPr/>
        </p:nvSpPr>
        <p:spPr bwMode="auto">
          <a:xfrm>
            <a:off x="1475656" y="764704"/>
            <a:ext cx="7200799" cy="830997"/>
          </a:xfrm>
          <a:prstGeom prst="rect">
            <a:avLst/>
          </a:prstGeom>
          <a:noFill/>
          <a:ln w="9525">
            <a:noFill/>
            <a:miter lim="800000"/>
            <a:headEnd/>
            <a:tailEnd/>
          </a:ln>
        </p:spPr>
        <p:txBody>
          <a:bodyPr wrap="square">
            <a:spAutoFit/>
          </a:bodyPr>
          <a:lstStyle/>
          <a:p>
            <a:r>
              <a:rPr lang="nl-NL" sz="2400" b="1" dirty="0" smtClean="0"/>
              <a:t>Hebreeën 11: 6c</a:t>
            </a:r>
          </a:p>
          <a:p>
            <a:r>
              <a:rPr lang="nl-NL" sz="2400" dirty="0"/>
              <a:t>W</a:t>
            </a:r>
            <a:r>
              <a:rPr lang="nl-NL" sz="2400" dirty="0" smtClean="0"/>
              <a:t>ie hem zoekt zal door hem worden beloond. </a:t>
            </a:r>
            <a:endParaRPr lang="nl-NL" sz="2400" b="1" dirty="0"/>
          </a:p>
        </p:txBody>
      </p:sp>
      <p:grpSp>
        <p:nvGrpSpPr>
          <p:cNvPr id="2" name="Groep 8"/>
          <p:cNvGrpSpPr>
            <a:grpSpLocks/>
          </p:cNvGrpSpPr>
          <p:nvPr/>
        </p:nvGrpSpPr>
        <p:grpSpPr bwMode="auto">
          <a:xfrm>
            <a:off x="0" y="4437063"/>
            <a:ext cx="1789113" cy="2276475"/>
            <a:chOff x="0" y="4437112"/>
            <a:chExt cx="1788823" cy="2276872"/>
          </a:xfrm>
        </p:grpSpPr>
        <p:pic>
          <p:nvPicPr>
            <p:cNvPr id="819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11</a:t>
              </a:r>
            </a:p>
            <a:p>
              <a:pPr algn="ctr" fontAlgn="auto">
                <a:spcBef>
                  <a:spcPts val="0"/>
                </a:spcBef>
                <a:spcAft>
                  <a:spcPts val="0"/>
                </a:spcAft>
                <a:defRPr/>
              </a:pPr>
              <a:r>
                <a:rPr lang="nl-NL" sz="1600" b="1" dirty="0">
                  <a:solidFill>
                    <a:schemeClr val="accent2">
                      <a:lumMod val="75000"/>
                    </a:schemeClr>
                  </a:solidFill>
                  <a:latin typeface="+mn-lt"/>
                  <a:ea typeface="+mn-ea"/>
                </a:rPr>
                <a:t>Waar blijft </a:t>
              </a:r>
            </a:p>
            <a:p>
              <a:pPr algn="ctr" fontAlgn="auto">
                <a:spcBef>
                  <a:spcPts val="0"/>
                </a:spcBef>
                <a:spcAft>
                  <a:spcPts val="0"/>
                </a:spcAft>
                <a:defRPr/>
              </a:pPr>
              <a:r>
                <a:rPr lang="nl-NL" sz="1600" b="1" dirty="0">
                  <a:solidFill>
                    <a:schemeClr val="accent2">
                      <a:lumMod val="75000"/>
                    </a:schemeClr>
                  </a:solidFill>
                  <a:latin typeface="+mn-lt"/>
                  <a:ea typeface="+mn-ea"/>
                </a:rPr>
                <a:t>Gods antwoord?</a:t>
              </a:r>
            </a:p>
          </p:txBody>
        </p:sp>
      </p:grpSp>
      <p:pic>
        <p:nvPicPr>
          <p:cNvPr id="8196" name="Picture 3"/>
          <p:cNvPicPr>
            <a:picLocks noChangeAspect="1" noChangeArrowheads="1"/>
          </p:cNvPicPr>
          <p:nvPr/>
        </p:nvPicPr>
        <p:blipFill>
          <a:blip r:embed="rId5" cstate="print"/>
          <a:srcRect/>
          <a:stretch>
            <a:fillRect/>
          </a:stretch>
        </p:blipFill>
        <p:spPr bwMode="auto">
          <a:xfrm>
            <a:off x="6372200" y="4944232"/>
            <a:ext cx="2521198" cy="166291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1187625" y="764703"/>
            <a:ext cx="6768752" cy="1938992"/>
          </a:xfrm>
          <a:prstGeom prst="rect">
            <a:avLst/>
          </a:prstGeom>
          <a:noFill/>
          <a:ln w="9525">
            <a:noFill/>
            <a:miter lim="800000"/>
            <a:headEnd/>
            <a:tailEnd/>
          </a:ln>
        </p:spPr>
        <p:txBody>
          <a:bodyPr wrap="square">
            <a:spAutoFit/>
          </a:bodyPr>
          <a:lstStyle/>
          <a:p>
            <a:r>
              <a:rPr lang="nl-NL" sz="2400" b="1" dirty="0" smtClean="0"/>
              <a:t>Wat doe ik hier vandaag?</a:t>
            </a:r>
          </a:p>
          <a:p>
            <a:endParaRPr lang="nl-NL" sz="2400" dirty="0"/>
          </a:p>
          <a:p>
            <a:pPr>
              <a:buFont typeface="Arial" pitchFamily="34" charset="0"/>
              <a:buChar char="•"/>
            </a:pPr>
            <a:r>
              <a:rPr lang="nl-NL" sz="2400" dirty="0" smtClean="0"/>
              <a:t> Ik denk erover na of God mijn gebeden wel hoort en verhoort. </a:t>
            </a:r>
          </a:p>
          <a:p>
            <a:pPr>
              <a:buFont typeface="Arial" pitchFamily="34" charset="0"/>
              <a:buChar char="•"/>
            </a:pPr>
            <a:r>
              <a:rPr lang="nl-NL" sz="2400" dirty="0"/>
              <a:t> </a:t>
            </a:r>
            <a:r>
              <a:rPr lang="nl-NL" sz="2400" dirty="0" smtClean="0"/>
              <a:t>Ik vraag mij af wat voor zin mijn gebed heeft. </a:t>
            </a:r>
            <a:endParaRPr lang="nl-NL" sz="2400" dirty="0"/>
          </a:p>
        </p:txBody>
      </p:sp>
      <p:grpSp>
        <p:nvGrpSpPr>
          <p:cNvPr id="3075"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11</a:t>
              </a:r>
            </a:p>
            <a:p>
              <a:pPr algn="ctr" fontAlgn="auto">
                <a:spcBef>
                  <a:spcPts val="0"/>
                </a:spcBef>
                <a:spcAft>
                  <a:spcPts val="0"/>
                </a:spcAft>
                <a:defRPr/>
              </a:pPr>
              <a:r>
                <a:rPr lang="nl-NL" sz="1600" b="1" dirty="0">
                  <a:solidFill>
                    <a:schemeClr val="accent2">
                      <a:lumMod val="75000"/>
                    </a:schemeClr>
                  </a:solidFill>
                  <a:latin typeface="+mn-lt"/>
                  <a:ea typeface="+mn-ea"/>
                </a:rPr>
                <a:t>Waar blijft </a:t>
              </a:r>
            </a:p>
            <a:p>
              <a:pPr algn="ctr" fontAlgn="auto">
                <a:spcBef>
                  <a:spcPts val="0"/>
                </a:spcBef>
                <a:spcAft>
                  <a:spcPts val="0"/>
                </a:spcAft>
                <a:defRPr/>
              </a:pPr>
              <a:r>
                <a:rPr lang="nl-NL" sz="1600" b="1" dirty="0">
                  <a:solidFill>
                    <a:schemeClr val="accent2">
                      <a:lumMod val="75000"/>
                    </a:schemeClr>
                  </a:solidFill>
                  <a:latin typeface="+mn-lt"/>
                  <a:ea typeface="+mn-ea"/>
                </a:rPr>
                <a:t>Gods antwoord?</a:t>
              </a:r>
            </a:p>
          </p:txBody>
        </p:sp>
      </p:grpSp>
      <p:pic>
        <p:nvPicPr>
          <p:cNvPr id="3076" name="Picture 3"/>
          <p:cNvPicPr>
            <a:picLocks noChangeAspect="1" noChangeArrowheads="1"/>
          </p:cNvPicPr>
          <p:nvPr/>
        </p:nvPicPr>
        <p:blipFill>
          <a:blip r:embed="rId5" cstate="print"/>
          <a:srcRect/>
          <a:stretch>
            <a:fillRect/>
          </a:stretch>
        </p:blipFill>
        <p:spPr bwMode="auto">
          <a:xfrm>
            <a:off x="6804248" y="5229200"/>
            <a:ext cx="2089150" cy="13779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27584" y="1052736"/>
            <a:ext cx="7416824" cy="707886"/>
          </a:xfrm>
          <a:prstGeom prst="rect">
            <a:avLst/>
          </a:prstGeom>
          <a:noFill/>
          <a:ln w="9525">
            <a:noFill/>
            <a:miter lim="800000"/>
            <a:headEnd/>
            <a:tailEnd/>
          </a:ln>
        </p:spPr>
        <p:txBody>
          <a:bodyPr wrap="square">
            <a:spAutoFit/>
          </a:bodyPr>
          <a:lstStyle/>
          <a:p>
            <a:pPr algn="ctr"/>
            <a:r>
              <a:rPr lang="nl-NL" sz="4000" b="1" dirty="0" smtClean="0"/>
              <a:t>Verlanglijstje</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11</a:t>
              </a:r>
            </a:p>
            <a:p>
              <a:pPr algn="ctr" fontAlgn="auto">
                <a:spcBef>
                  <a:spcPts val="0"/>
                </a:spcBef>
                <a:spcAft>
                  <a:spcPts val="0"/>
                </a:spcAft>
                <a:defRPr/>
              </a:pPr>
              <a:r>
                <a:rPr lang="nl-NL" sz="1600" b="1" dirty="0">
                  <a:solidFill>
                    <a:schemeClr val="accent2">
                      <a:lumMod val="75000"/>
                    </a:schemeClr>
                  </a:solidFill>
                  <a:latin typeface="+mn-lt"/>
                  <a:ea typeface="+mn-ea"/>
                </a:rPr>
                <a:t>Waar blijft </a:t>
              </a:r>
            </a:p>
            <a:p>
              <a:pPr algn="ctr" fontAlgn="auto">
                <a:spcBef>
                  <a:spcPts val="0"/>
                </a:spcBef>
                <a:spcAft>
                  <a:spcPts val="0"/>
                </a:spcAft>
                <a:defRPr/>
              </a:pPr>
              <a:r>
                <a:rPr lang="nl-NL" sz="1600" b="1" dirty="0">
                  <a:solidFill>
                    <a:schemeClr val="accent2">
                      <a:lumMod val="75000"/>
                    </a:schemeClr>
                  </a:solidFill>
                  <a:latin typeface="+mn-lt"/>
                  <a:ea typeface="+mn-ea"/>
                </a:rPr>
                <a:t>Gods antwoord?</a:t>
              </a:r>
            </a:p>
          </p:txBody>
        </p:sp>
      </p:grpSp>
      <p:pic>
        <p:nvPicPr>
          <p:cNvPr id="3076" name="Picture 3"/>
          <p:cNvPicPr>
            <a:picLocks noChangeAspect="1" noChangeArrowheads="1"/>
          </p:cNvPicPr>
          <p:nvPr/>
        </p:nvPicPr>
        <p:blipFill>
          <a:blip r:embed="rId5" cstate="print"/>
          <a:srcRect/>
          <a:stretch>
            <a:fillRect/>
          </a:stretch>
        </p:blipFill>
        <p:spPr bwMode="auto">
          <a:xfrm>
            <a:off x="4620780" y="3789040"/>
            <a:ext cx="4272618" cy="281811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27584" y="1052736"/>
            <a:ext cx="7416824" cy="707886"/>
          </a:xfrm>
          <a:prstGeom prst="rect">
            <a:avLst/>
          </a:prstGeom>
          <a:noFill/>
          <a:ln w="9525">
            <a:noFill/>
            <a:miter lim="800000"/>
            <a:headEnd/>
            <a:tailEnd/>
          </a:ln>
        </p:spPr>
        <p:txBody>
          <a:bodyPr wrap="square">
            <a:spAutoFit/>
          </a:bodyPr>
          <a:lstStyle/>
          <a:p>
            <a:pPr algn="ctr"/>
            <a:r>
              <a:rPr lang="nl-NL" sz="4000" b="1" dirty="0" smtClean="0"/>
              <a:t>Wat is verhoring?</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11</a:t>
              </a:r>
            </a:p>
            <a:p>
              <a:pPr algn="ctr" fontAlgn="auto">
                <a:spcBef>
                  <a:spcPts val="0"/>
                </a:spcBef>
                <a:spcAft>
                  <a:spcPts val="0"/>
                </a:spcAft>
                <a:defRPr/>
              </a:pPr>
              <a:r>
                <a:rPr lang="nl-NL" sz="1600" b="1" dirty="0">
                  <a:solidFill>
                    <a:schemeClr val="accent2">
                      <a:lumMod val="75000"/>
                    </a:schemeClr>
                  </a:solidFill>
                  <a:latin typeface="+mn-lt"/>
                  <a:ea typeface="+mn-ea"/>
                </a:rPr>
                <a:t>Waar blijft </a:t>
              </a:r>
            </a:p>
            <a:p>
              <a:pPr algn="ctr" fontAlgn="auto">
                <a:spcBef>
                  <a:spcPts val="0"/>
                </a:spcBef>
                <a:spcAft>
                  <a:spcPts val="0"/>
                </a:spcAft>
                <a:defRPr/>
              </a:pPr>
              <a:r>
                <a:rPr lang="nl-NL" sz="1600" b="1" dirty="0">
                  <a:solidFill>
                    <a:schemeClr val="accent2">
                      <a:lumMod val="75000"/>
                    </a:schemeClr>
                  </a:solidFill>
                  <a:latin typeface="+mn-lt"/>
                  <a:ea typeface="+mn-ea"/>
                </a:rPr>
                <a:t>Gods antwoord?</a:t>
              </a:r>
            </a:p>
          </p:txBody>
        </p:sp>
      </p:grpSp>
      <p:pic>
        <p:nvPicPr>
          <p:cNvPr id="3076" name="Picture 3"/>
          <p:cNvPicPr>
            <a:picLocks noChangeAspect="1" noChangeArrowheads="1"/>
          </p:cNvPicPr>
          <p:nvPr/>
        </p:nvPicPr>
        <p:blipFill>
          <a:blip r:embed="rId5" cstate="print"/>
          <a:srcRect/>
          <a:stretch>
            <a:fillRect/>
          </a:stretch>
        </p:blipFill>
        <p:spPr bwMode="auto">
          <a:xfrm>
            <a:off x="4620780" y="3789040"/>
            <a:ext cx="4272618" cy="281811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27584" y="1052736"/>
            <a:ext cx="7416824" cy="707886"/>
          </a:xfrm>
          <a:prstGeom prst="rect">
            <a:avLst/>
          </a:prstGeom>
          <a:noFill/>
          <a:ln w="9525">
            <a:noFill/>
            <a:miter lim="800000"/>
            <a:headEnd/>
            <a:tailEnd/>
          </a:ln>
        </p:spPr>
        <p:txBody>
          <a:bodyPr wrap="square">
            <a:spAutoFit/>
          </a:bodyPr>
          <a:lstStyle/>
          <a:p>
            <a:pPr algn="ctr"/>
            <a:r>
              <a:rPr lang="nl-NL" sz="4000" b="1" dirty="0" smtClean="0"/>
              <a:t>Onverwacht</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11</a:t>
              </a:r>
            </a:p>
            <a:p>
              <a:pPr algn="ctr" fontAlgn="auto">
                <a:spcBef>
                  <a:spcPts val="0"/>
                </a:spcBef>
                <a:spcAft>
                  <a:spcPts val="0"/>
                </a:spcAft>
                <a:defRPr/>
              </a:pPr>
              <a:r>
                <a:rPr lang="nl-NL" sz="1600" b="1" dirty="0">
                  <a:solidFill>
                    <a:schemeClr val="accent2">
                      <a:lumMod val="75000"/>
                    </a:schemeClr>
                  </a:solidFill>
                  <a:latin typeface="+mn-lt"/>
                  <a:ea typeface="+mn-ea"/>
                </a:rPr>
                <a:t>Waar blijft </a:t>
              </a:r>
            </a:p>
            <a:p>
              <a:pPr algn="ctr" fontAlgn="auto">
                <a:spcBef>
                  <a:spcPts val="0"/>
                </a:spcBef>
                <a:spcAft>
                  <a:spcPts val="0"/>
                </a:spcAft>
                <a:defRPr/>
              </a:pPr>
              <a:r>
                <a:rPr lang="nl-NL" sz="1600" b="1" dirty="0">
                  <a:solidFill>
                    <a:schemeClr val="accent2">
                      <a:lumMod val="75000"/>
                    </a:schemeClr>
                  </a:solidFill>
                  <a:latin typeface="+mn-lt"/>
                  <a:ea typeface="+mn-ea"/>
                </a:rPr>
                <a:t>Gods antwoord?</a:t>
              </a:r>
            </a:p>
          </p:txBody>
        </p:sp>
      </p:grpSp>
      <p:pic>
        <p:nvPicPr>
          <p:cNvPr id="3076" name="Picture 3"/>
          <p:cNvPicPr>
            <a:picLocks noChangeAspect="1" noChangeArrowheads="1"/>
          </p:cNvPicPr>
          <p:nvPr/>
        </p:nvPicPr>
        <p:blipFill>
          <a:blip r:embed="rId5" cstate="print"/>
          <a:srcRect/>
          <a:stretch>
            <a:fillRect/>
          </a:stretch>
        </p:blipFill>
        <p:spPr bwMode="auto">
          <a:xfrm>
            <a:off x="4620780" y="3789040"/>
            <a:ext cx="4272618" cy="281811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395536" y="332657"/>
            <a:ext cx="8352927" cy="4401205"/>
          </a:xfrm>
          <a:prstGeom prst="rect">
            <a:avLst/>
          </a:prstGeom>
          <a:noFill/>
          <a:ln w="9525">
            <a:noFill/>
            <a:miter lim="800000"/>
            <a:headEnd/>
            <a:tailEnd/>
          </a:ln>
        </p:spPr>
        <p:txBody>
          <a:bodyPr wrap="square">
            <a:spAutoFit/>
          </a:bodyPr>
          <a:lstStyle/>
          <a:p>
            <a:r>
              <a:rPr lang="nl-NL" sz="2000" b="1" dirty="0"/>
              <a:t>Handelingen 12: </a:t>
            </a:r>
            <a:r>
              <a:rPr lang="nl-NL" sz="2000" b="1" dirty="0" smtClean="0"/>
              <a:t>6-17</a:t>
            </a:r>
            <a:endParaRPr lang="nl-NL" sz="2000" b="1" dirty="0"/>
          </a:p>
          <a:p>
            <a:r>
              <a:rPr lang="nl-NL" sz="2000" dirty="0"/>
              <a:t>6 In de nacht voordat hij voorgeleid zou worden, lag Petrus te slapen tussen twee soldaten, aan wie hij met twee kettingen was vastgeketend. Ook voor de deur van de kerker stonden bewakers. 7 Toen verscheen er plotseling een engel van de Heer en een stralend licht vulde de hele ruimte. De engel stootte Petrus aan om hem wakker te maken en zei: </a:t>
            </a:r>
            <a:r>
              <a:rPr lang="nl-NL" altLang="en-US" sz="2000" dirty="0"/>
              <a:t>‘</a:t>
            </a:r>
            <a:r>
              <a:rPr lang="nl-NL" sz="2000" dirty="0"/>
              <a:t>Vlug, sta op.</a:t>
            </a:r>
            <a:r>
              <a:rPr lang="nl-NL" altLang="en-US" sz="2000" dirty="0"/>
              <a:t>’</a:t>
            </a:r>
            <a:r>
              <a:rPr lang="nl-NL" sz="2000" dirty="0"/>
              <a:t> Meteen vielen de ketens van zijn handen. 8 De engel zei tegen hem: </a:t>
            </a:r>
            <a:r>
              <a:rPr lang="nl-NL" altLang="en-US" sz="2000" dirty="0"/>
              <a:t>‘</a:t>
            </a:r>
            <a:r>
              <a:rPr lang="nl-NL" sz="2000" dirty="0"/>
              <a:t>Doe je gordel om en trek je sandalen aan.</a:t>
            </a:r>
            <a:r>
              <a:rPr lang="nl-NL" altLang="en-US" sz="2000" dirty="0"/>
              <a:t>’</a:t>
            </a:r>
            <a:r>
              <a:rPr lang="nl-NL" sz="2000" dirty="0"/>
              <a:t> Dat deed hij. Daarop zei de engel: </a:t>
            </a:r>
            <a:r>
              <a:rPr lang="nl-NL" altLang="en-US" sz="2000" dirty="0"/>
              <a:t>‘</a:t>
            </a:r>
            <a:r>
              <a:rPr lang="nl-NL" sz="2000" dirty="0"/>
              <a:t>Sla je mantel om en volg mij.</a:t>
            </a:r>
            <a:r>
              <a:rPr lang="nl-NL" altLang="en-US" sz="2000" dirty="0"/>
              <a:t>’</a:t>
            </a:r>
            <a:r>
              <a:rPr lang="nl-NL" sz="2000" dirty="0"/>
              <a:t> 9 Petrus volgde de engel naar buiten, maar zonder te beseffen dat de dingen die de engel liet gebeuren werkelijk plaatsvonden; hij meende een visioen te zien. </a:t>
            </a:r>
            <a:r>
              <a:rPr lang="nl-NL" sz="2000" dirty="0" smtClean="0"/>
              <a:t>10 Toen ze de eerste en tweede wachtpost voorbij waren, kwamen ze bij de ijzeren poort die toegang gaf tot de stad. De poort ging vanzelf voor hen open, en toen ze buiten waren gekomen liepen ze nog één straat verder, waarna de engel Petrus opeens alleen achterliet. </a:t>
            </a:r>
            <a:endParaRPr lang="nl-NL" sz="2000" dirty="0"/>
          </a:p>
        </p:txBody>
      </p:sp>
      <p:grpSp>
        <p:nvGrpSpPr>
          <p:cNvPr id="2" name="Groep 8"/>
          <p:cNvGrpSpPr>
            <a:grpSpLocks/>
          </p:cNvGrpSpPr>
          <p:nvPr/>
        </p:nvGrpSpPr>
        <p:grpSpPr bwMode="auto">
          <a:xfrm>
            <a:off x="-180528" y="4725143"/>
            <a:ext cx="1789113" cy="1988393"/>
            <a:chOff x="-180499" y="4725243"/>
            <a:chExt cx="1788823" cy="1988740"/>
          </a:xfrm>
        </p:grpSpPr>
        <p:pic>
          <p:nvPicPr>
            <p:cNvPr id="3077" name="Picture 2"/>
            <p:cNvPicPr>
              <a:picLocks noChangeAspect="1" noChangeArrowheads="1"/>
            </p:cNvPicPr>
            <p:nvPr/>
          </p:nvPicPr>
          <p:blipFill>
            <a:blip r:embed="rId4" cstate="print"/>
            <a:srcRect t="31447"/>
            <a:stretch>
              <a:fillRect/>
            </a:stretch>
          </p:blipFill>
          <p:spPr bwMode="auto">
            <a:xfrm>
              <a:off x="179512" y="5536019"/>
              <a:ext cx="1151912" cy="1177964"/>
            </a:xfrm>
            <a:prstGeom prst="rect">
              <a:avLst/>
            </a:prstGeom>
            <a:noFill/>
            <a:ln w="9525">
              <a:noFill/>
              <a:miter lim="800000"/>
              <a:headEnd/>
              <a:tailEnd/>
            </a:ln>
          </p:spPr>
        </p:pic>
        <p:sp>
          <p:nvSpPr>
            <p:cNvPr id="12" name="Tekstvak 11"/>
            <p:cNvSpPr txBox="1"/>
            <p:nvPr/>
          </p:nvSpPr>
          <p:spPr>
            <a:xfrm>
              <a:off x="-180499" y="4725243"/>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11</a:t>
              </a:r>
            </a:p>
            <a:p>
              <a:pPr algn="ctr" fontAlgn="auto">
                <a:spcBef>
                  <a:spcPts val="0"/>
                </a:spcBef>
                <a:spcAft>
                  <a:spcPts val="0"/>
                </a:spcAft>
                <a:defRPr/>
              </a:pPr>
              <a:r>
                <a:rPr lang="nl-NL" sz="1600" b="1" dirty="0">
                  <a:solidFill>
                    <a:schemeClr val="accent2">
                      <a:lumMod val="75000"/>
                    </a:schemeClr>
                  </a:solidFill>
                  <a:latin typeface="+mn-lt"/>
                  <a:ea typeface="+mn-ea"/>
                </a:rPr>
                <a:t>Waar blijft </a:t>
              </a:r>
            </a:p>
            <a:p>
              <a:pPr algn="ctr" fontAlgn="auto">
                <a:spcBef>
                  <a:spcPts val="0"/>
                </a:spcBef>
                <a:spcAft>
                  <a:spcPts val="0"/>
                </a:spcAft>
                <a:defRPr/>
              </a:pPr>
              <a:r>
                <a:rPr lang="nl-NL" sz="1600" b="1" dirty="0">
                  <a:solidFill>
                    <a:schemeClr val="accent2">
                      <a:lumMod val="75000"/>
                    </a:schemeClr>
                  </a:solidFill>
                  <a:latin typeface="+mn-lt"/>
                  <a:ea typeface="+mn-ea"/>
                </a:rPr>
                <a:t>Gods antwoord?</a:t>
              </a:r>
            </a:p>
          </p:txBody>
        </p:sp>
      </p:grpSp>
      <p:pic>
        <p:nvPicPr>
          <p:cNvPr id="3076" name="Picture 3"/>
          <p:cNvPicPr>
            <a:picLocks noChangeAspect="1" noChangeArrowheads="1"/>
          </p:cNvPicPr>
          <p:nvPr/>
        </p:nvPicPr>
        <p:blipFill>
          <a:blip r:embed="rId5" cstate="print"/>
          <a:srcRect/>
          <a:stretch>
            <a:fillRect/>
          </a:stretch>
        </p:blipFill>
        <p:spPr bwMode="auto">
          <a:xfrm>
            <a:off x="6804248" y="5229200"/>
            <a:ext cx="2089150" cy="13779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4098" name="Tekstvak 7"/>
          <p:cNvSpPr txBox="1">
            <a:spLocks noChangeArrowheads="1"/>
          </p:cNvSpPr>
          <p:nvPr/>
        </p:nvSpPr>
        <p:spPr bwMode="auto">
          <a:xfrm>
            <a:off x="395536" y="188640"/>
            <a:ext cx="8424935" cy="5468551"/>
          </a:xfrm>
          <a:prstGeom prst="rect">
            <a:avLst/>
          </a:prstGeom>
          <a:noFill/>
          <a:ln w="9525">
            <a:noFill/>
            <a:miter lim="800000"/>
            <a:headEnd/>
            <a:tailEnd/>
          </a:ln>
        </p:spPr>
        <p:txBody>
          <a:bodyPr wrap="square">
            <a:spAutoFit/>
          </a:bodyPr>
          <a:lstStyle/>
          <a:p>
            <a:r>
              <a:rPr lang="nl-NL" sz="2000" dirty="0" smtClean="0"/>
              <a:t>11 </a:t>
            </a:r>
            <a:r>
              <a:rPr lang="nl-NL" sz="2000" dirty="0"/>
              <a:t>Nadat Petrus weer tot zichzelf gekomen was, zei hij: </a:t>
            </a:r>
            <a:r>
              <a:rPr lang="nl-NL" altLang="en-US" sz="2000" dirty="0"/>
              <a:t>‘</a:t>
            </a:r>
            <a:r>
              <a:rPr lang="nl-NL" sz="2000" dirty="0"/>
              <a:t>Nu weet ik zeker dat de Heer zijn engel heeft gezonden om me uit de handen van </a:t>
            </a:r>
            <a:r>
              <a:rPr lang="nl-NL" sz="2000" dirty="0" err="1"/>
              <a:t>Herodes</a:t>
            </a:r>
            <a:r>
              <a:rPr lang="nl-NL" sz="2000" dirty="0"/>
              <a:t> te bevrijden en me te behoeden voor wat het Joodse volk hoopte dat gebeuren zou.</a:t>
            </a:r>
            <a:r>
              <a:rPr lang="nl-NL" altLang="en-US" sz="2000" dirty="0"/>
              <a:t>’</a:t>
            </a:r>
            <a:r>
              <a:rPr lang="nl-NL" sz="2000" dirty="0"/>
              <a:t> 12 Toen dit tot hem was doorgedrongen, ging hij naar het huis van Maria, de moeder van Johannes Marcus, waar een groot gezelschap bijeen was gekomen om te bidden. 13 Nadat hij op de deur van het voorportaal had geklopt, kwam er een dienstmeisje, dat </a:t>
            </a:r>
            <a:r>
              <a:rPr lang="nl-NL" sz="2000" dirty="0" err="1"/>
              <a:t>Rhode</a:t>
            </a:r>
            <a:r>
              <a:rPr lang="nl-NL" sz="2000" dirty="0"/>
              <a:t> heette, om open te </a:t>
            </a:r>
            <a:r>
              <a:rPr lang="nl-NL" sz="2000" dirty="0" smtClean="0"/>
              <a:t>doen. 14 maar toen ze de stem van Petrus herkende, was ze zo blij dat ze vergat de deur te openen en naar binnen rende om te zeggen dat Petrus voor de poort stond. 15 </a:t>
            </a:r>
            <a:r>
              <a:rPr lang="nl-NL" altLang="en-US" sz="2000" dirty="0" smtClean="0"/>
              <a:t>‘</a:t>
            </a:r>
            <a:r>
              <a:rPr lang="nl-NL" sz="2000" dirty="0" smtClean="0"/>
              <a:t>Je bent niet goed wijs,</a:t>
            </a:r>
            <a:r>
              <a:rPr lang="nl-NL" altLang="en-US" sz="2000" dirty="0" smtClean="0"/>
              <a:t>’</a:t>
            </a:r>
            <a:r>
              <a:rPr lang="nl-NL" sz="2000" dirty="0" smtClean="0"/>
              <a:t> zeiden ze tegen haar, maar ze bleef volhouden dat het echt zo was. </a:t>
            </a:r>
            <a:r>
              <a:rPr lang="nl-NL" altLang="en-US" sz="2000" dirty="0" smtClean="0"/>
              <a:t>‘</a:t>
            </a:r>
            <a:r>
              <a:rPr lang="nl-NL" sz="2000" dirty="0" smtClean="0"/>
              <a:t>Dan is het zijn beschermengel,</a:t>
            </a:r>
            <a:r>
              <a:rPr lang="nl-NL" altLang="en-US" sz="2000" dirty="0" smtClean="0"/>
              <a:t>’</a:t>
            </a:r>
            <a:r>
              <a:rPr lang="nl-NL" sz="2000" dirty="0" smtClean="0"/>
              <a:t> zeiden ze ten slotte. 16 Intussen stond Petrus nog steeds aan de poort te kloppen. Toen ze dan toch opendeden, zagen ze tot hun grote verbazing dat hij het was. 17 Hij gebaarde dat ze moesten zwijgen en legde uit hoe de Heer hem uit de gevangenis had bevrijd. Daarna zei hij: </a:t>
            </a:r>
            <a:r>
              <a:rPr lang="nl-NL" altLang="en-US" sz="2000" dirty="0" smtClean="0"/>
              <a:t>‘</a:t>
            </a:r>
            <a:r>
              <a:rPr lang="nl-NL" sz="2000" dirty="0" smtClean="0"/>
              <a:t>Stel Jakobus en de anderen hiervan op de hoogte.</a:t>
            </a:r>
            <a:r>
              <a:rPr lang="nl-NL" altLang="en-US" sz="2000" dirty="0" smtClean="0"/>
              <a:t>’</a:t>
            </a:r>
            <a:r>
              <a:rPr lang="nl-NL" sz="2000" dirty="0" smtClean="0"/>
              <a:t> Toen vertrok hij naar elders.</a:t>
            </a:r>
            <a:endParaRPr lang="nl-NL" sz="2000" b="1" dirty="0" smtClean="0"/>
          </a:p>
          <a:p>
            <a:endParaRPr lang="nl-NL" sz="2000" b="1" dirty="0"/>
          </a:p>
        </p:txBody>
      </p:sp>
      <p:grpSp>
        <p:nvGrpSpPr>
          <p:cNvPr id="4099" name="Groep 12"/>
          <p:cNvGrpSpPr>
            <a:grpSpLocks/>
          </p:cNvGrpSpPr>
          <p:nvPr/>
        </p:nvGrpSpPr>
        <p:grpSpPr bwMode="auto">
          <a:xfrm>
            <a:off x="-252536" y="5157194"/>
            <a:ext cx="1789113" cy="1556346"/>
            <a:chOff x="-252495" y="5157367"/>
            <a:chExt cx="1788823" cy="1556617"/>
          </a:xfrm>
        </p:grpSpPr>
        <p:pic>
          <p:nvPicPr>
            <p:cNvPr id="4101" name="Picture 2"/>
            <p:cNvPicPr>
              <a:picLocks noChangeAspect="1" noChangeArrowheads="1"/>
            </p:cNvPicPr>
            <p:nvPr/>
          </p:nvPicPr>
          <p:blipFill>
            <a:blip r:embed="rId4" cstate="print"/>
            <a:srcRect t="31447"/>
            <a:stretch>
              <a:fillRect/>
            </a:stretch>
          </p:blipFill>
          <p:spPr bwMode="auto">
            <a:xfrm>
              <a:off x="179512" y="5756893"/>
              <a:ext cx="935923" cy="957091"/>
            </a:xfrm>
            <a:prstGeom prst="rect">
              <a:avLst/>
            </a:prstGeom>
            <a:noFill/>
            <a:ln w="9525">
              <a:noFill/>
              <a:miter lim="800000"/>
              <a:headEnd/>
              <a:tailEnd/>
            </a:ln>
          </p:spPr>
        </p:pic>
        <p:sp>
          <p:nvSpPr>
            <p:cNvPr id="15" name="Tekstvak 14"/>
            <p:cNvSpPr txBox="1"/>
            <p:nvPr/>
          </p:nvSpPr>
          <p:spPr>
            <a:xfrm>
              <a:off x="-252495" y="5157367"/>
              <a:ext cx="1788823" cy="646444"/>
            </a:xfrm>
            <a:prstGeom prst="rect">
              <a:avLst/>
            </a:prstGeom>
            <a:noFill/>
          </p:spPr>
          <p:txBody>
            <a:bodyPr>
              <a:spAutoFit/>
            </a:bodyPr>
            <a:lstStyle/>
            <a:p>
              <a:pPr algn="ctr" fontAlgn="auto">
                <a:spcBef>
                  <a:spcPts val="0"/>
                </a:spcBef>
                <a:spcAft>
                  <a:spcPts val="0"/>
                </a:spcAft>
                <a:defRPr/>
              </a:pPr>
              <a:r>
                <a:rPr lang="nl-NL" sz="1200" b="1" dirty="0">
                  <a:solidFill>
                    <a:schemeClr val="accent2">
                      <a:lumMod val="75000"/>
                    </a:schemeClr>
                  </a:solidFill>
                  <a:latin typeface="+mn-lt"/>
                  <a:ea typeface="+mn-ea"/>
                </a:rPr>
                <a:t>Les 11</a:t>
              </a:r>
            </a:p>
            <a:p>
              <a:pPr algn="ctr" fontAlgn="auto">
                <a:spcBef>
                  <a:spcPts val="0"/>
                </a:spcBef>
                <a:spcAft>
                  <a:spcPts val="0"/>
                </a:spcAft>
                <a:defRPr/>
              </a:pPr>
              <a:r>
                <a:rPr lang="nl-NL" sz="1200" b="1" dirty="0">
                  <a:solidFill>
                    <a:schemeClr val="accent2">
                      <a:lumMod val="75000"/>
                    </a:schemeClr>
                  </a:solidFill>
                  <a:latin typeface="+mn-lt"/>
                  <a:ea typeface="+mn-ea"/>
                </a:rPr>
                <a:t>Waar blijft </a:t>
              </a:r>
            </a:p>
            <a:p>
              <a:pPr algn="ctr" fontAlgn="auto">
                <a:spcBef>
                  <a:spcPts val="0"/>
                </a:spcBef>
                <a:spcAft>
                  <a:spcPts val="0"/>
                </a:spcAft>
                <a:defRPr/>
              </a:pPr>
              <a:r>
                <a:rPr lang="nl-NL" sz="1200" b="1" dirty="0">
                  <a:solidFill>
                    <a:schemeClr val="accent2">
                      <a:lumMod val="75000"/>
                    </a:schemeClr>
                  </a:solidFill>
                  <a:latin typeface="+mn-lt"/>
                  <a:ea typeface="+mn-ea"/>
                </a:rPr>
                <a:t>Gods antwoord?</a:t>
              </a:r>
            </a:p>
          </p:txBody>
        </p:sp>
      </p:grpSp>
      <p:pic>
        <p:nvPicPr>
          <p:cNvPr id="4100" name="Picture 3"/>
          <p:cNvPicPr>
            <a:picLocks noChangeAspect="1" noChangeArrowheads="1"/>
          </p:cNvPicPr>
          <p:nvPr/>
        </p:nvPicPr>
        <p:blipFill>
          <a:blip r:embed="rId5" cstate="print"/>
          <a:srcRect/>
          <a:stretch>
            <a:fillRect/>
          </a:stretch>
        </p:blipFill>
        <p:spPr bwMode="auto">
          <a:xfrm>
            <a:off x="6516216" y="5111229"/>
            <a:ext cx="2377182" cy="156792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3074" name="Tekstvak 7"/>
          <p:cNvSpPr txBox="1">
            <a:spLocks noChangeArrowheads="1"/>
          </p:cNvSpPr>
          <p:nvPr/>
        </p:nvSpPr>
        <p:spPr bwMode="auto">
          <a:xfrm>
            <a:off x="827584" y="1052736"/>
            <a:ext cx="7416824" cy="707886"/>
          </a:xfrm>
          <a:prstGeom prst="rect">
            <a:avLst/>
          </a:prstGeom>
          <a:noFill/>
          <a:ln w="9525">
            <a:noFill/>
            <a:miter lim="800000"/>
            <a:headEnd/>
            <a:tailEnd/>
          </a:ln>
        </p:spPr>
        <p:txBody>
          <a:bodyPr wrap="square">
            <a:spAutoFit/>
          </a:bodyPr>
          <a:lstStyle/>
          <a:p>
            <a:pPr algn="ctr"/>
            <a:r>
              <a:rPr lang="nl-NL" sz="4000" b="1" dirty="0" smtClean="0"/>
              <a:t>Bijbelse bidder: Paulus</a:t>
            </a:r>
            <a:endParaRPr lang="nl-NL" sz="4000" b="1" dirty="0"/>
          </a:p>
        </p:txBody>
      </p:sp>
      <p:grpSp>
        <p:nvGrpSpPr>
          <p:cNvPr id="2" name="Groep 8"/>
          <p:cNvGrpSpPr>
            <a:grpSpLocks/>
          </p:cNvGrpSpPr>
          <p:nvPr/>
        </p:nvGrpSpPr>
        <p:grpSpPr bwMode="auto">
          <a:xfrm>
            <a:off x="0" y="4437063"/>
            <a:ext cx="1789113" cy="2276475"/>
            <a:chOff x="0" y="4437112"/>
            <a:chExt cx="1788823" cy="2276872"/>
          </a:xfrm>
        </p:grpSpPr>
        <p:pic>
          <p:nvPicPr>
            <p:cNvPr id="307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11</a:t>
              </a:r>
            </a:p>
            <a:p>
              <a:pPr algn="ctr" fontAlgn="auto">
                <a:spcBef>
                  <a:spcPts val="0"/>
                </a:spcBef>
                <a:spcAft>
                  <a:spcPts val="0"/>
                </a:spcAft>
                <a:defRPr/>
              </a:pPr>
              <a:r>
                <a:rPr lang="nl-NL" sz="1600" b="1" dirty="0">
                  <a:solidFill>
                    <a:schemeClr val="accent2">
                      <a:lumMod val="75000"/>
                    </a:schemeClr>
                  </a:solidFill>
                  <a:latin typeface="+mn-lt"/>
                  <a:ea typeface="+mn-ea"/>
                </a:rPr>
                <a:t>Waar blijft </a:t>
              </a:r>
            </a:p>
            <a:p>
              <a:pPr algn="ctr" fontAlgn="auto">
                <a:spcBef>
                  <a:spcPts val="0"/>
                </a:spcBef>
                <a:spcAft>
                  <a:spcPts val="0"/>
                </a:spcAft>
                <a:defRPr/>
              </a:pPr>
              <a:r>
                <a:rPr lang="nl-NL" sz="1600" b="1" dirty="0">
                  <a:solidFill>
                    <a:schemeClr val="accent2">
                      <a:lumMod val="75000"/>
                    </a:schemeClr>
                  </a:solidFill>
                  <a:latin typeface="+mn-lt"/>
                  <a:ea typeface="+mn-ea"/>
                </a:rPr>
                <a:t>Gods antwoord?</a:t>
              </a:r>
            </a:p>
          </p:txBody>
        </p:sp>
      </p:grpSp>
      <p:pic>
        <p:nvPicPr>
          <p:cNvPr id="3076" name="Picture 3"/>
          <p:cNvPicPr>
            <a:picLocks noChangeAspect="1" noChangeArrowheads="1"/>
          </p:cNvPicPr>
          <p:nvPr/>
        </p:nvPicPr>
        <p:blipFill>
          <a:blip r:embed="rId5" cstate="print"/>
          <a:srcRect/>
          <a:stretch>
            <a:fillRect/>
          </a:stretch>
        </p:blipFill>
        <p:spPr bwMode="auto">
          <a:xfrm>
            <a:off x="4620780" y="3789040"/>
            <a:ext cx="4272618" cy="281811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p:cNvPicPr>
            <a:picLocks noChangeAspect="1" noChangeArrowheads="1"/>
          </p:cNvPicPr>
          <p:nvPr/>
        </p:nvPicPr>
        <p:blipFill>
          <a:blip r:embed="rId3" cstate="print"/>
          <a:srcRect/>
          <a:stretch>
            <a:fillRect/>
          </a:stretch>
        </p:blipFill>
        <p:spPr bwMode="auto">
          <a:xfrm>
            <a:off x="-52890738" y="-31926213"/>
            <a:ext cx="23726775" cy="17794288"/>
          </a:xfrm>
          <a:prstGeom prst="rect">
            <a:avLst/>
          </a:prstGeom>
          <a:noFill/>
          <a:ln w="9525">
            <a:noFill/>
            <a:miter lim="800000"/>
            <a:headEnd/>
            <a:tailEnd/>
          </a:ln>
        </p:spPr>
      </p:pic>
      <p:sp>
        <p:nvSpPr>
          <p:cNvPr id="8194" name="Tekstvak 7"/>
          <p:cNvSpPr txBox="1">
            <a:spLocks noChangeArrowheads="1"/>
          </p:cNvSpPr>
          <p:nvPr/>
        </p:nvSpPr>
        <p:spPr bwMode="auto">
          <a:xfrm>
            <a:off x="467544" y="476673"/>
            <a:ext cx="8208911" cy="3724096"/>
          </a:xfrm>
          <a:prstGeom prst="rect">
            <a:avLst/>
          </a:prstGeom>
          <a:noFill/>
          <a:ln w="9525">
            <a:noFill/>
            <a:miter lim="800000"/>
            <a:headEnd/>
            <a:tailEnd/>
          </a:ln>
        </p:spPr>
        <p:txBody>
          <a:bodyPr wrap="square">
            <a:spAutoFit/>
          </a:bodyPr>
          <a:lstStyle/>
          <a:p>
            <a:r>
              <a:rPr lang="nl-NL" sz="2400" b="1" dirty="0"/>
              <a:t>2 Korintiërs </a:t>
            </a:r>
            <a:r>
              <a:rPr lang="nl-NL" sz="2400" b="1" dirty="0" smtClean="0"/>
              <a:t>12: 7b-9</a:t>
            </a:r>
            <a:endParaRPr lang="nl-NL" sz="2400" b="1" dirty="0"/>
          </a:p>
          <a:p>
            <a:r>
              <a:rPr lang="nl-NL" sz="2400" dirty="0"/>
              <a:t>Om te verhinderen dat ik mezelf zou verheffen, werd mij een doorn in het vlees gestoken: ik word gekweld door een engel van Satan. </a:t>
            </a:r>
            <a:endParaRPr lang="nl-NL" sz="2400" dirty="0" smtClean="0"/>
          </a:p>
          <a:p>
            <a:r>
              <a:rPr lang="nl-NL" sz="2400" dirty="0" smtClean="0"/>
              <a:t>8 </a:t>
            </a:r>
            <a:r>
              <a:rPr lang="nl-NL" sz="2400" dirty="0"/>
              <a:t>Ik heb de Heer driemaal gesmeekt mij van hem te bevrijden, 9 maar hij zei: </a:t>
            </a:r>
            <a:r>
              <a:rPr lang="nl-NL" altLang="en-US" sz="2400" dirty="0"/>
              <a:t>‘</a:t>
            </a:r>
            <a:r>
              <a:rPr lang="nl-NL" sz="2400" dirty="0"/>
              <a:t>Je hebt niet meer dan mijn genade nodig, want kracht wordt zichtbaar in zwakheid.</a:t>
            </a:r>
            <a:r>
              <a:rPr lang="nl-NL" altLang="en-US" sz="2400" dirty="0"/>
              <a:t>’</a:t>
            </a:r>
            <a:r>
              <a:rPr lang="nl-NL" sz="2400" dirty="0"/>
              <a:t> </a:t>
            </a:r>
            <a:endParaRPr lang="nl-NL" sz="2400" dirty="0" smtClean="0"/>
          </a:p>
          <a:p>
            <a:r>
              <a:rPr lang="nl-NL" sz="2400" dirty="0" smtClean="0"/>
              <a:t>Dus </a:t>
            </a:r>
            <a:r>
              <a:rPr lang="nl-NL" sz="2400" dirty="0"/>
              <a:t>laat ik mij veel liever voorstaan op mijn zwakheid, zodat de kracht van Christus in mij zichtbaar wordt. </a:t>
            </a:r>
          </a:p>
          <a:p>
            <a:r>
              <a:rPr lang="nl-NL" sz="2000" dirty="0"/>
              <a:t> </a:t>
            </a:r>
            <a:endParaRPr lang="nl-NL" sz="2000" b="1" dirty="0"/>
          </a:p>
        </p:txBody>
      </p:sp>
      <p:grpSp>
        <p:nvGrpSpPr>
          <p:cNvPr id="8195" name="Groep 8"/>
          <p:cNvGrpSpPr>
            <a:grpSpLocks/>
          </p:cNvGrpSpPr>
          <p:nvPr/>
        </p:nvGrpSpPr>
        <p:grpSpPr bwMode="auto">
          <a:xfrm>
            <a:off x="0" y="4437063"/>
            <a:ext cx="1789113" cy="2276475"/>
            <a:chOff x="0" y="4437112"/>
            <a:chExt cx="1788823" cy="2276872"/>
          </a:xfrm>
        </p:grpSpPr>
        <p:pic>
          <p:nvPicPr>
            <p:cNvPr id="8197" name="Picture 2"/>
            <p:cNvPicPr>
              <a:picLocks noChangeAspect="1" noChangeArrowheads="1"/>
            </p:cNvPicPr>
            <p:nvPr/>
          </p:nvPicPr>
          <p:blipFill>
            <a:blip r:embed="rId4" cstate="print"/>
            <a:srcRect t="31447"/>
            <a:stretch>
              <a:fillRect/>
            </a:stretch>
          </p:blipFill>
          <p:spPr bwMode="auto">
            <a:xfrm>
              <a:off x="179512" y="5301208"/>
              <a:ext cx="1381531" cy="1412776"/>
            </a:xfrm>
            <a:prstGeom prst="rect">
              <a:avLst/>
            </a:prstGeom>
            <a:noFill/>
            <a:ln w="9525">
              <a:noFill/>
              <a:miter lim="800000"/>
              <a:headEnd/>
              <a:tailEnd/>
            </a:ln>
          </p:spPr>
        </p:pic>
        <p:sp>
          <p:nvSpPr>
            <p:cNvPr id="12" name="Tekstvak 11"/>
            <p:cNvSpPr txBox="1"/>
            <p:nvPr/>
          </p:nvSpPr>
          <p:spPr>
            <a:xfrm>
              <a:off x="0" y="4437112"/>
              <a:ext cx="1788823" cy="830407"/>
            </a:xfrm>
            <a:prstGeom prst="rect">
              <a:avLst/>
            </a:prstGeom>
            <a:noFill/>
          </p:spPr>
          <p:txBody>
            <a:bodyPr>
              <a:spAutoFit/>
            </a:bodyPr>
            <a:lstStyle/>
            <a:p>
              <a:pPr algn="ctr" fontAlgn="auto">
                <a:spcBef>
                  <a:spcPts val="0"/>
                </a:spcBef>
                <a:spcAft>
                  <a:spcPts val="0"/>
                </a:spcAft>
                <a:defRPr/>
              </a:pPr>
              <a:r>
                <a:rPr lang="nl-NL" sz="1600" b="1" dirty="0">
                  <a:solidFill>
                    <a:schemeClr val="accent2">
                      <a:lumMod val="75000"/>
                    </a:schemeClr>
                  </a:solidFill>
                  <a:latin typeface="+mn-lt"/>
                  <a:ea typeface="+mn-ea"/>
                </a:rPr>
                <a:t>Les 11</a:t>
              </a:r>
            </a:p>
            <a:p>
              <a:pPr algn="ctr" fontAlgn="auto">
                <a:spcBef>
                  <a:spcPts val="0"/>
                </a:spcBef>
                <a:spcAft>
                  <a:spcPts val="0"/>
                </a:spcAft>
                <a:defRPr/>
              </a:pPr>
              <a:r>
                <a:rPr lang="nl-NL" sz="1600" b="1" dirty="0">
                  <a:solidFill>
                    <a:schemeClr val="accent2">
                      <a:lumMod val="75000"/>
                    </a:schemeClr>
                  </a:solidFill>
                  <a:latin typeface="+mn-lt"/>
                  <a:ea typeface="+mn-ea"/>
                </a:rPr>
                <a:t>Waar blijft </a:t>
              </a:r>
            </a:p>
            <a:p>
              <a:pPr algn="ctr" fontAlgn="auto">
                <a:spcBef>
                  <a:spcPts val="0"/>
                </a:spcBef>
                <a:spcAft>
                  <a:spcPts val="0"/>
                </a:spcAft>
                <a:defRPr/>
              </a:pPr>
              <a:r>
                <a:rPr lang="nl-NL" sz="1600" b="1" dirty="0">
                  <a:solidFill>
                    <a:schemeClr val="accent2">
                      <a:lumMod val="75000"/>
                    </a:schemeClr>
                  </a:solidFill>
                  <a:latin typeface="+mn-lt"/>
                  <a:ea typeface="+mn-ea"/>
                </a:rPr>
                <a:t>Gods antwoord?</a:t>
              </a:r>
            </a:p>
          </p:txBody>
        </p:sp>
      </p:grpSp>
      <p:pic>
        <p:nvPicPr>
          <p:cNvPr id="8196" name="Picture 3"/>
          <p:cNvPicPr>
            <a:picLocks noChangeAspect="1" noChangeArrowheads="1"/>
          </p:cNvPicPr>
          <p:nvPr/>
        </p:nvPicPr>
        <p:blipFill>
          <a:blip r:embed="rId5" cstate="print"/>
          <a:srcRect/>
          <a:stretch>
            <a:fillRect/>
          </a:stretch>
        </p:blipFill>
        <p:spPr bwMode="auto">
          <a:xfrm>
            <a:off x="6372200" y="4944232"/>
            <a:ext cx="2521198" cy="166291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675</Words>
  <Application>Microsoft Office PowerPoint</Application>
  <PresentationFormat>Diavoorstelling (4:3)</PresentationFormat>
  <Paragraphs>55</Paragraphs>
  <Slides>10</Slides>
  <Notes>9</Notes>
  <HiddenSlides>0</HiddenSlides>
  <MMClips>0</MMClips>
  <ScaleCrop>false</ScaleCrop>
  <HeadingPairs>
    <vt:vector size="4" baseType="variant">
      <vt:variant>
        <vt:lpstr>Thema</vt:lpstr>
      </vt:variant>
      <vt:variant>
        <vt:i4>1</vt:i4>
      </vt:variant>
      <vt:variant>
        <vt:lpstr>Diatitels</vt:lpstr>
      </vt:variant>
      <vt:variant>
        <vt:i4>10</vt:i4>
      </vt:variant>
    </vt:vector>
  </HeadingPairs>
  <TitlesOfParts>
    <vt:vector size="11" baseType="lpstr">
      <vt:lpstr>Office-thema</vt:lpstr>
      <vt:lpstr>Dia 1</vt:lpstr>
      <vt:lpstr>Dia 2</vt:lpstr>
      <vt:lpstr>Dia 3</vt:lpstr>
      <vt:lpstr>Dia 4</vt:lpstr>
      <vt:lpstr>Dia 5</vt:lpstr>
      <vt:lpstr>Dia 6</vt:lpstr>
      <vt:lpstr>Dia 7</vt:lpstr>
      <vt:lpstr>Dia 8</vt:lpstr>
      <vt:lpstr>Dia 9</vt:lpstr>
      <vt:lpstr>Dia 10</vt:lpstr>
    </vt:vector>
  </TitlesOfParts>
  <Company>Thuis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José Korsaan</dc:creator>
  <cp:lastModifiedBy>Ingrid Plantinga</cp:lastModifiedBy>
  <cp:revision>29</cp:revision>
  <dcterms:created xsi:type="dcterms:W3CDTF">2013-05-06T07:30:54Z</dcterms:created>
  <dcterms:modified xsi:type="dcterms:W3CDTF">2014-04-22T18:33:43Z</dcterms:modified>
</cp:coreProperties>
</file>