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C1A84-3224-4C8A-B820-E2D6ACC291F5}" type="datetimeFigureOut">
              <a:rPr lang="nl-NL" smtClean="0"/>
              <a:pPr/>
              <a:t>13-7-2015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D5384-8635-44D1-9075-B3D3F40841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55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5384-8635-44D1-9075-B3D3F408417E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5384-8635-44D1-9075-B3D3F408417E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5384-8635-44D1-9075-B3D3F408417E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5384-8635-44D1-9075-B3D3F408417E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5384-8635-44D1-9075-B3D3F408417E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5384-8635-44D1-9075-B3D3F408417E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5384-8635-44D1-9075-B3D3F408417E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5384-8635-44D1-9075-B3D3F408417E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5384-8635-44D1-9075-B3D3F408417E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5384-8635-44D1-9075-B3D3F408417E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5384-8635-44D1-9075-B3D3F408417E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A3DE99-BF8B-4370-A073-3E84C1091702}" type="datetime1">
              <a:rPr lang="nl-NL" smtClean="0"/>
              <a:pPr/>
              <a:t>13-7-2015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nl-NL" smtClean="0"/>
              <a:t>Bericht van God</a:t>
            </a:r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B33030-F557-4AAF-AF0B-CE49A1CF0B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38281-0A8D-48C0-B407-72460DA12D6C}" type="datetime1">
              <a:rPr lang="nl-NL" smtClean="0"/>
              <a:pPr/>
              <a:t>13-7-2015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Bericht van God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33030-F557-4AAF-AF0B-CE49A1CF0B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EC05AC-6C1C-499F-BDDA-B368756D0709}" type="datetime1">
              <a:rPr lang="nl-NL" smtClean="0"/>
              <a:pPr/>
              <a:t>13-7-2015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Bericht van God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33030-F557-4AAF-AF0B-CE49A1CF0B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3EF022-B0DD-496C-BD7E-48D8ACEE0C0A}" type="datetime1">
              <a:rPr lang="nl-NL" smtClean="0"/>
              <a:pPr/>
              <a:t>13-7-2015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Bericht van God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33030-F557-4AAF-AF0B-CE49A1CF0B4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88B9E-3287-435C-AD95-BF0B919B051B}" type="datetime1">
              <a:rPr lang="nl-NL" smtClean="0"/>
              <a:pPr/>
              <a:t>13-7-2015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Bericht van God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33030-F557-4AAF-AF0B-CE49A1CF0B4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FEBF0-9A43-4A86-91DF-659970C9FD82}" type="datetime1">
              <a:rPr lang="nl-NL" smtClean="0"/>
              <a:pPr/>
              <a:t>13-7-2015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Bericht van God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33030-F557-4AAF-AF0B-CE49A1CF0B4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9848C-A426-4065-B9FC-E292A0C8FCC2}" type="datetime1">
              <a:rPr lang="nl-NL" smtClean="0"/>
              <a:pPr/>
              <a:t>13-7-2015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Bericht van God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33030-F557-4AAF-AF0B-CE49A1CF0B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B95FA6-7CB1-4324-BC7A-30826FDAA720}" type="datetime1">
              <a:rPr lang="nl-NL" smtClean="0"/>
              <a:pPr/>
              <a:t>13-7-2015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Bericht van God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33030-F557-4AAF-AF0B-CE49A1CF0B4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6722B-A50C-401B-BDD4-E927D98F7FBA}" type="datetime1">
              <a:rPr lang="nl-NL" smtClean="0"/>
              <a:pPr/>
              <a:t>13-7-2015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Bericht van God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33030-F557-4AAF-AF0B-CE49A1CF0B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866705-3250-485D-8CC9-6632703C7E59}" type="datetime1">
              <a:rPr lang="nl-NL" smtClean="0"/>
              <a:pPr/>
              <a:t>13-7-2015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Bericht van God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33030-F557-4AAF-AF0B-CE49A1CF0B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BE34AD-F77A-4CDB-A68E-98D864012DC7}" type="datetime1">
              <a:rPr lang="nl-NL" smtClean="0"/>
              <a:pPr/>
              <a:t>13-7-2015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nl-NL" smtClean="0"/>
              <a:t>Bericht van God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B33030-F557-4AAF-AF0B-CE49A1CF0B4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256E892-3D6F-4808-9064-491529F1654B}" type="datetime1">
              <a:rPr lang="nl-NL" smtClean="0"/>
              <a:pPr/>
              <a:t>13-7-2015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nl-NL" smtClean="0"/>
              <a:t>Bericht van God</a:t>
            </a: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2B33030-F557-4AAF-AF0B-CE49A1CF0B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4048" y="6034395"/>
            <a:ext cx="3933058" cy="823605"/>
          </a:xfrm>
        </p:spPr>
        <p:txBody>
          <a:bodyPr>
            <a:prstTxWarp prst="textWave2">
              <a:avLst>
                <a:gd name="adj1" fmla="val 12500"/>
                <a:gd name="adj2" fmla="val -574"/>
              </a:avLst>
            </a:prstTxWarp>
            <a:normAutofit/>
          </a:bodyPr>
          <a:lstStyle/>
          <a:p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Les  11 Waar je mee omgaat…</a:t>
            </a:r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nl-NL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55576" y="476673"/>
            <a:ext cx="784887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rgbClr val="FF6600"/>
                </a:solidFill>
                <a:latin typeface="Constantia" pitchFamily="18" charset="0"/>
              </a:rPr>
              <a:t>Wat doe ik hier vandaag?</a:t>
            </a:r>
          </a:p>
          <a:p>
            <a:endParaRPr lang="nl-NL" sz="2400" b="1" dirty="0" smtClean="0">
              <a:solidFill>
                <a:srgbClr val="FF6600"/>
              </a:solidFill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Ik weet bij wie ik terecht kan met </a:t>
            </a:r>
            <a:r>
              <a:rPr lang="nl-NL" sz="2400" dirty="0">
                <a:solidFill>
                  <a:srgbClr val="FF6600"/>
                </a:solidFill>
                <a:latin typeface="Constantia" pitchFamily="18" charset="0"/>
              </a:rPr>
              <a:t>alles </a:t>
            </a:r>
            <a:endParaRPr lang="nl-NL" sz="2400" dirty="0" smtClean="0">
              <a:solidFill>
                <a:srgbClr val="FF6600"/>
              </a:solidFill>
              <a:latin typeface="Constantia" pitchFamily="18" charset="0"/>
            </a:endParaRP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wat </a:t>
            </a:r>
            <a:r>
              <a:rPr lang="nl-NL" sz="2400" dirty="0">
                <a:solidFill>
                  <a:srgbClr val="FF6600"/>
                </a:solidFill>
                <a:latin typeface="Constantia" pitchFamily="18" charset="0"/>
              </a:rPr>
              <a:t>er in mijn leven speelt.</a:t>
            </a:r>
            <a:endParaRPr lang="nl-NL" sz="2400" dirty="0" smtClean="0">
              <a:solidFill>
                <a:srgbClr val="FF6600"/>
              </a:solidFill>
              <a:latin typeface="Constantia" pitchFamily="18" charset="0"/>
            </a:endParaRPr>
          </a:p>
          <a:p>
            <a:endParaRPr lang="nl-NL" sz="2400" dirty="0" smtClean="0">
              <a:solidFill>
                <a:srgbClr val="FF6600"/>
              </a:solidFill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Ik leer van Jezus dat Hij steeds weer contact met zijn Vader </a:t>
            </a:r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zocht.</a:t>
            </a:r>
          </a:p>
          <a:p>
            <a:endParaRPr lang="nl-NL" sz="2400" dirty="0" smtClean="0">
              <a:solidFill>
                <a:srgbClr val="FF6600"/>
              </a:solidFill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nl-NL" sz="2400" dirty="0">
                <a:solidFill>
                  <a:srgbClr val="FF6600"/>
                </a:solidFill>
                <a:latin typeface="Constantia" pitchFamily="18" charset="0"/>
              </a:rPr>
              <a:t>Ik ontdek dat als ik op Jezus wil lijken, ik gewoon veel met Hem moet omgaan. </a:t>
            </a:r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 </a:t>
            </a:r>
            <a:endParaRPr lang="nl-NL" sz="2400" dirty="0" smtClean="0">
              <a:solidFill>
                <a:srgbClr val="FF6600"/>
              </a:solidFill>
              <a:latin typeface="Constantia" pitchFamily="18" charset="0"/>
            </a:endParaRPr>
          </a:p>
          <a:p>
            <a:endParaRPr lang="nl-NL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801279" cy="186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9160"/>
            <a:ext cx="5199219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4048" y="6034395"/>
            <a:ext cx="3933058" cy="823605"/>
          </a:xfrm>
        </p:spPr>
        <p:txBody>
          <a:bodyPr>
            <a:prstTxWarp prst="textWave2">
              <a:avLst>
                <a:gd name="adj1" fmla="val 12500"/>
                <a:gd name="adj2" fmla="val -574"/>
              </a:avLst>
            </a:prstTxWarp>
            <a:normAutofit/>
          </a:bodyPr>
          <a:lstStyle/>
          <a:p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Les  11 Waar je mee omgaat…</a:t>
            </a:r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nl-NL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55576" y="476673"/>
            <a:ext cx="784887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rgbClr val="FF6600"/>
                </a:solidFill>
                <a:latin typeface="Constantia" pitchFamily="18" charset="0"/>
              </a:rPr>
              <a:t>Lucas 22: 41-44</a:t>
            </a:r>
          </a:p>
          <a:p>
            <a:endParaRPr lang="nl-NL" sz="2400" b="1" dirty="0" smtClean="0">
              <a:solidFill>
                <a:srgbClr val="FF6600"/>
              </a:solidFill>
              <a:latin typeface="Constantia" pitchFamily="18" charset="0"/>
            </a:endParaRPr>
          </a:p>
          <a:p>
            <a:r>
              <a:rPr lang="nl-NL" sz="2000" dirty="0" smtClean="0">
                <a:solidFill>
                  <a:srgbClr val="FF6600"/>
                </a:solidFill>
                <a:latin typeface="Constantia" pitchFamily="18" charset="0"/>
              </a:rPr>
              <a:t>41 En hij liep bij hen weg, tot ongeveer een </a:t>
            </a:r>
          </a:p>
          <a:p>
            <a:r>
              <a:rPr lang="nl-NL" sz="2000" dirty="0" smtClean="0">
                <a:solidFill>
                  <a:srgbClr val="FF6600"/>
                </a:solidFill>
                <a:latin typeface="Constantia" pitchFamily="18" charset="0"/>
              </a:rPr>
              <a:t>steenworp ver, en knielde daarna neer om te </a:t>
            </a:r>
          </a:p>
          <a:p>
            <a:r>
              <a:rPr lang="nl-NL" sz="2000" dirty="0" smtClean="0">
                <a:solidFill>
                  <a:srgbClr val="FF6600"/>
                </a:solidFill>
                <a:latin typeface="Constantia" pitchFamily="18" charset="0"/>
              </a:rPr>
              <a:t>bidden. Hij bad: 42 ‘Vader, als u het wilt, neem </a:t>
            </a:r>
          </a:p>
          <a:p>
            <a:r>
              <a:rPr lang="nl-NL" sz="2000" dirty="0" smtClean="0">
                <a:solidFill>
                  <a:srgbClr val="FF6600"/>
                </a:solidFill>
                <a:latin typeface="Constantia" pitchFamily="18" charset="0"/>
              </a:rPr>
              <a:t>dan deze beker van mij weg. Maar laat niet wat </a:t>
            </a:r>
          </a:p>
          <a:p>
            <a:r>
              <a:rPr lang="nl-NL" sz="2000" dirty="0" smtClean="0">
                <a:solidFill>
                  <a:srgbClr val="FF6600"/>
                </a:solidFill>
                <a:latin typeface="Constantia" pitchFamily="18" charset="0"/>
              </a:rPr>
              <a:t>ik wil, maar wat u wilt gebeuren.’ 43 Uit de hemel verscheen hem een engel om hem kracht te geven. 44 Hij werd overvallen door doodsangst, maar bleef bidden; zijn zweet viel in grote druppels als bloed op de grond. </a:t>
            </a:r>
            <a:endParaRPr lang="nl-NL" sz="2000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0"/>
            <a:ext cx="2801279" cy="186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9160"/>
            <a:ext cx="5199219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4048" y="6034395"/>
            <a:ext cx="3933058" cy="823605"/>
          </a:xfrm>
        </p:spPr>
        <p:txBody>
          <a:bodyPr>
            <a:prstTxWarp prst="textWave2">
              <a:avLst>
                <a:gd name="adj1" fmla="val 12500"/>
                <a:gd name="adj2" fmla="val -574"/>
              </a:avLst>
            </a:prstTxWarp>
            <a:normAutofit/>
          </a:bodyPr>
          <a:lstStyle/>
          <a:p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Les  11 Waar je mee omgaat…</a:t>
            </a:r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nl-NL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55576" y="3428999"/>
            <a:ext cx="603041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FF6600"/>
                </a:solidFill>
                <a:latin typeface="Constantia" pitchFamily="18" charset="0"/>
              </a:rPr>
              <a:t>Jouw leven</a:t>
            </a:r>
          </a:p>
          <a:p>
            <a:endParaRPr lang="nl-NL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431"/>
            <a:ext cx="3521360" cy="234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9160"/>
            <a:ext cx="5199219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4048" y="6034395"/>
            <a:ext cx="3933058" cy="823605"/>
          </a:xfrm>
        </p:spPr>
        <p:txBody>
          <a:bodyPr>
            <a:prstTxWarp prst="textWave2">
              <a:avLst>
                <a:gd name="adj1" fmla="val 12500"/>
                <a:gd name="adj2" fmla="val -574"/>
              </a:avLst>
            </a:prstTxWarp>
            <a:normAutofit/>
          </a:bodyPr>
          <a:lstStyle/>
          <a:p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Les  11 Waar je mee omgaat…</a:t>
            </a:r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nl-NL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55576" y="3284983"/>
            <a:ext cx="603041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FF6600"/>
                </a:solidFill>
                <a:latin typeface="Constantia" pitchFamily="18" charset="0"/>
              </a:rPr>
              <a:t>Advies</a:t>
            </a:r>
          </a:p>
          <a:p>
            <a:endParaRPr lang="nl-NL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431"/>
            <a:ext cx="3521360" cy="234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9160"/>
            <a:ext cx="5199219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4048" y="6034395"/>
            <a:ext cx="3933058" cy="823605"/>
          </a:xfrm>
        </p:spPr>
        <p:txBody>
          <a:bodyPr>
            <a:prstTxWarp prst="textWave2">
              <a:avLst>
                <a:gd name="adj1" fmla="val 12500"/>
                <a:gd name="adj2" fmla="val -574"/>
              </a:avLst>
            </a:prstTxWarp>
            <a:normAutofit/>
          </a:bodyPr>
          <a:lstStyle/>
          <a:p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Les  11 Waar je mee omgaat…</a:t>
            </a:r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nl-NL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55576" y="2708919"/>
            <a:ext cx="603041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FF6600"/>
                </a:solidFill>
                <a:latin typeface="Constantia" pitchFamily="18" charset="0"/>
              </a:rPr>
              <a:t>Jezus volgen is besmettelijk</a:t>
            </a:r>
          </a:p>
          <a:p>
            <a:endParaRPr lang="nl-NL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431"/>
            <a:ext cx="3521360" cy="234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9160"/>
            <a:ext cx="5199219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4048" y="6034395"/>
            <a:ext cx="3933058" cy="823605"/>
          </a:xfrm>
        </p:spPr>
        <p:txBody>
          <a:bodyPr>
            <a:prstTxWarp prst="textWave2">
              <a:avLst>
                <a:gd name="adj1" fmla="val 12500"/>
                <a:gd name="adj2" fmla="val -574"/>
              </a:avLst>
            </a:prstTxWarp>
            <a:normAutofit/>
          </a:bodyPr>
          <a:lstStyle/>
          <a:p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Les  11 Waar je mee omgaat…</a:t>
            </a:r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nl-NL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55576" y="3428999"/>
            <a:ext cx="603041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FF6600"/>
                </a:solidFill>
                <a:latin typeface="Constantia" pitchFamily="18" charset="0"/>
              </a:rPr>
              <a:t>Jezus zoekt contact</a:t>
            </a:r>
          </a:p>
          <a:p>
            <a:endParaRPr lang="nl-NL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431"/>
            <a:ext cx="3521360" cy="234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9160"/>
            <a:ext cx="5199219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4048" y="6034395"/>
            <a:ext cx="3933058" cy="823605"/>
          </a:xfrm>
        </p:spPr>
        <p:txBody>
          <a:bodyPr>
            <a:prstTxWarp prst="textWave2">
              <a:avLst>
                <a:gd name="adj1" fmla="val 12500"/>
                <a:gd name="adj2" fmla="val -574"/>
              </a:avLst>
            </a:prstTxWarp>
            <a:normAutofit/>
          </a:bodyPr>
          <a:lstStyle/>
          <a:p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Les  11 Waar je mee omgaat…</a:t>
            </a:r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nl-NL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55576" y="476673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rgbClr val="FF6600"/>
                </a:solidFill>
                <a:latin typeface="Constantia" pitchFamily="18" charset="0"/>
              </a:rPr>
              <a:t>Lucas 3: 21 en 22</a:t>
            </a:r>
          </a:p>
          <a:p>
            <a:endParaRPr lang="nl-NL" sz="2400" b="1" dirty="0" smtClean="0">
              <a:solidFill>
                <a:srgbClr val="FF6600"/>
              </a:solidFill>
              <a:latin typeface="Constantia" pitchFamily="18" charset="0"/>
            </a:endParaRP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21 Heel het volk liet zich dopen, </a:t>
            </a: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en toen ook Jezus was gedoopt </a:t>
            </a: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en hij aan het bidden was, </a:t>
            </a: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werd de hemel geopend 22 en daalde de heilige </a:t>
            </a: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Geest in de gedaante van een duif op hem neer, </a:t>
            </a: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en er klonk een stem uit de hemel: </a:t>
            </a: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‘Jij bent mijn geliefde Zoon, in jou vind ik vreugde.’</a:t>
            </a:r>
            <a:endParaRPr lang="nl-NL" sz="2400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2431"/>
            <a:ext cx="2801279" cy="186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9160"/>
            <a:ext cx="5199219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4048" y="6034395"/>
            <a:ext cx="3933058" cy="823605"/>
          </a:xfrm>
        </p:spPr>
        <p:txBody>
          <a:bodyPr>
            <a:prstTxWarp prst="textWave2">
              <a:avLst>
                <a:gd name="adj1" fmla="val 12500"/>
                <a:gd name="adj2" fmla="val -574"/>
              </a:avLst>
            </a:prstTxWarp>
            <a:normAutofit/>
          </a:bodyPr>
          <a:lstStyle/>
          <a:p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Les  11 Waar je mee omgaat…</a:t>
            </a:r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nl-NL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55576" y="476673"/>
            <a:ext cx="78488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rgbClr val="FF6600"/>
                </a:solidFill>
                <a:latin typeface="Constantia" pitchFamily="18" charset="0"/>
              </a:rPr>
              <a:t>Lucas 6: 12 en 13</a:t>
            </a:r>
          </a:p>
          <a:p>
            <a:endParaRPr lang="nl-NL" sz="2400" b="1" dirty="0" smtClean="0">
              <a:solidFill>
                <a:srgbClr val="FF6600"/>
              </a:solidFill>
              <a:latin typeface="Constantia" pitchFamily="18" charset="0"/>
            </a:endParaRP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12 Op een van die dagen trok Jezus </a:t>
            </a: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zich terug op de berg om te bidden. </a:t>
            </a: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De hele nacht bleef hij tot God bidden. </a:t>
            </a: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13 Toen de dag aanbrak, riep hij de leerlingen bij zich en koos twaalf van hen uit, die hij apostelen noemde. </a:t>
            </a:r>
            <a:endParaRPr lang="nl-NL" sz="2400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0"/>
            <a:ext cx="2801279" cy="186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9160"/>
            <a:ext cx="5199219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4048" y="6034395"/>
            <a:ext cx="3933058" cy="823605"/>
          </a:xfrm>
        </p:spPr>
        <p:txBody>
          <a:bodyPr>
            <a:prstTxWarp prst="textWave2">
              <a:avLst>
                <a:gd name="adj1" fmla="val 12500"/>
                <a:gd name="adj2" fmla="val -574"/>
              </a:avLst>
            </a:prstTxWarp>
            <a:normAutofit/>
          </a:bodyPr>
          <a:lstStyle/>
          <a:p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Les  11 Waar je mee omgaat…</a:t>
            </a:r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nl-NL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67544" y="476673"/>
            <a:ext cx="81369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rgbClr val="FF6600"/>
                </a:solidFill>
                <a:latin typeface="Constantia" pitchFamily="18" charset="0"/>
              </a:rPr>
              <a:t>Marcus 1: 32-35</a:t>
            </a:r>
          </a:p>
          <a:p>
            <a:endParaRPr lang="nl-NL" sz="2400" b="1" dirty="0" smtClean="0">
              <a:solidFill>
                <a:srgbClr val="FF6600"/>
              </a:solidFill>
              <a:latin typeface="Constantia" pitchFamily="18" charset="0"/>
            </a:endParaRPr>
          </a:p>
          <a:p>
            <a:r>
              <a:rPr lang="nl-NL" sz="2000" dirty="0" smtClean="0">
                <a:solidFill>
                  <a:srgbClr val="FF6600"/>
                </a:solidFill>
                <a:latin typeface="Constantia" pitchFamily="18" charset="0"/>
              </a:rPr>
              <a:t>32 ’s Avonds laat, toen de zon al was ondergegaan, </a:t>
            </a:r>
          </a:p>
          <a:p>
            <a:r>
              <a:rPr lang="nl-NL" sz="2000" dirty="0" smtClean="0">
                <a:solidFill>
                  <a:srgbClr val="FF6600"/>
                </a:solidFill>
                <a:latin typeface="Constantia" pitchFamily="18" charset="0"/>
              </a:rPr>
              <a:t>brachten de mensen alle zieken en bezetenen </a:t>
            </a:r>
          </a:p>
          <a:p>
            <a:r>
              <a:rPr lang="nl-NL" sz="2000" dirty="0" smtClean="0">
                <a:solidFill>
                  <a:srgbClr val="FF6600"/>
                </a:solidFill>
                <a:latin typeface="Constantia" pitchFamily="18" charset="0"/>
              </a:rPr>
              <a:t>naar hem toe; 33 alle inwoners van de stad </a:t>
            </a:r>
          </a:p>
          <a:p>
            <a:r>
              <a:rPr lang="nl-NL" sz="2000" dirty="0" smtClean="0">
                <a:solidFill>
                  <a:srgbClr val="FF6600"/>
                </a:solidFill>
                <a:latin typeface="Constantia" pitchFamily="18" charset="0"/>
              </a:rPr>
              <a:t>hadden zich bij de deur van het huis verzameld. </a:t>
            </a:r>
          </a:p>
          <a:p>
            <a:r>
              <a:rPr lang="nl-NL" sz="2000" dirty="0" smtClean="0">
                <a:solidFill>
                  <a:srgbClr val="FF6600"/>
                </a:solidFill>
                <a:latin typeface="Constantia" pitchFamily="18" charset="0"/>
              </a:rPr>
              <a:t>34 Hij genas vele zieken van allerlei kwalen en hij dreef veel demonen uit, maar stond ze niet toe om iets te zeggen, want ze wisten wie hij was.</a:t>
            </a:r>
          </a:p>
          <a:p>
            <a:r>
              <a:rPr lang="nl-NL" sz="2000" dirty="0" smtClean="0">
                <a:solidFill>
                  <a:srgbClr val="FF6600"/>
                </a:solidFill>
                <a:latin typeface="Constantia" pitchFamily="18" charset="0"/>
              </a:rPr>
              <a:t>35 Vroeg in de ochtend, toen het nog helemaal donker was, stond hij op, ging naar buiten en liep naar een eenzame plek om daar te bidden. </a:t>
            </a:r>
            <a:endParaRPr lang="nl-NL" sz="2000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801279" cy="186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9160"/>
            <a:ext cx="5199219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4048" y="6034395"/>
            <a:ext cx="3933058" cy="823605"/>
          </a:xfrm>
        </p:spPr>
        <p:txBody>
          <a:bodyPr>
            <a:prstTxWarp prst="textWave2">
              <a:avLst>
                <a:gd name="adj1" fmla="val 12500"/>
                <a:gd name="adj2" fmla="val -574"/>
              </a:avLst>
            </a:prstTxWarp>
            <a:normAutofit/>
          </a:bodyPr>
          <a:lstStyle/>
          <a:p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Les  11 Waar je mee omgaat…</a:t>
            </a:r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nl-NL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55576" y="476673"/>
            <a:ext cx="784887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rgbClr val="FF6600"/>
                </a:solidFill>
                <a:latin typeface="Constantia" pitchFamily="18" charset="0"/>
              </a:rPr>
              <a:t>Lucas 10: 21</a:t>
            </a:r>
          </a:p>
          <a:p>
            <a:endParaRPr lang="nl-NL" sz="2400" b="1" dirty="0" smtClean="0">
              <a:solidFill>
                <a:srgbClr val="FF6600"/>
              </a:solidFill>
              <a:latin typeface="Constantia" pitchFamily="18" charset="0"/>
            </a:endParaRP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21 Op dat moment begon hij vervuld </a:t>
            </a: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van de heilige Geest te juichen en zei: </a:t>
            </a: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‘Ik loof u, Vader, Heer van hemel en </a:t>
            </a: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aarde, omdat u deze dingen voor wijzen en </a:t>
            </a:r>
            <a:r>
              <a:rPr lang="nl-NL" sz="2400" dirty="0" err="1" smtClean="0">
                <a:solidFill>
                  <a:srgbClr val="FF6600"/>
                </a:solidFill>
                <a:latin typeface="Constantia" pitchFamily="18" charset="0"/>
              </a:rPr>
              <a:t>verstandigen</a:t>
            </a:r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 hebt verborgen, maar ze aan eenvoudige mensen hebt onthuld. Ja, Vader, zo hebt u het gewild.’</a:t>
            </a:r>
            <a:endParaRPr lang="nl-NL" sz="2400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8"/>
            <a:ext cx="2801279" cy="186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9160"/>
            <a:ext cx="5199219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4048" y="6034395"/>
            <a:ext cx="3933058" cy="823605"/>
          </a:xfrm>
        </p:spPr>
        <p:txBody>
          <a:bodyPr>
            <a:prstTxWarp prst="textWave2">
              <a:avLst>
                <a:gd name="adj1" fmla="val 12500"/>
                <a:gd name="adj2" fmla="val -574"/>
              </a:avLst>
            </a:prstTxWarp>
            <a:normAutofit/>
          </a:bodyPr>
          <a:lstStyle/>
          <a:p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Les  11 Waar je mee omgaat…</a:t>
            </a:r>
            <a: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nl-NL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nl-NL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55576" y="476673"/>
            <a:ext cx="784887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rgbClr val="FF6600"/>
                </a:solidFill>
                <a:latin typeface="Constantia" pitchFamily="18" charset="0"/>
              </a:rPr>
              <a:t>Johannes 11: 41 en 42</a:t>
            </a:r>
          </a:p>
          <a:p>
            <a:endParaRPr lang="nl-NL" sz="2400" b="1" dirty="0" smtClean="0">
              <a:solidFill>
                <a:srgbClr val="FF6600"/>
              </a:solidFill>
              <a:latin typeface="Constantia" pitchFamily="18" charset="0"/>
            </a:endParaRP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41 Toen haalden ze de steen weg. </a:t>
            </a: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Daarop keek hij omhoog en zei: </a:t>
            </a: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‘Vader, ik dank u dat u mij hebt </a:t>
            </a: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verhoord. 42 U verhoort mij altijd, dat weet ik, </a:t>
            </a: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maar ik zeg dit ter wille van al die mensen hier, </a:t>
            </a:r>
          </a:p>
          <a:p>
            <a:r>
              <a:rPr lang="nl-NL" sz="2400" dirty="0" smtClean="0">
                <a:solidFill>
                  <a:srgbClr val="FF6600"/>
                </a:solidFill>
                <a:latin typeface="Constantia" pitchFamily="18" charset="0"/>
              </a:rPr>
              <a:t>opdat ze zullen geloven dat u mij gezonden hebt.’ </a:t>
            </a:r>
            <a:endParaRPr lang="nl-NL" sz="2400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endParaRPr lang="nl-NL" u="sng" dirty="0" smtClean="0"/>
          </a:p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2431"/>
            <a:ext cx="2801279" cy="186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9160"/>
            <a:ext cx="5199219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346</TotalTime>
  <Words>617</Words>
  <Application>Microsoft Office PowerPoint</Application>
  <PresentationFormat>Diavoorstelling (4:3)</PresentationFormat>
  <Paragraphs>144</Paragraphs>
  <Slides>11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Concours</vt:lpstr>
      <vt:lpstr>Les  11 Waar je mee omgaat… </vt:lpstr>
      <vt:lpstr>Les  11 Waar je mee omgaat… </vt:lpstr>
      <vt:lpstr>Les  11 Waar je mee omgaat… </vt:lpstr>
      <vt:lpstr>Les  11 Waar je mee omgaat… </vt:lpstr>
      <vt:lpstr>Les  11 Waar je mee omgaat… </vt:lpstr>
      <vt:lpstr>Les  11 Waar je mee omgaat… </vt:lpstr>
      <vt:lpstr>Les  11 Waar je mee omgaat… </vt:lpstr>
      <vt:lpstr>Les  11 Waar je mee omgaat… </vt:lpstr>
      <vt:lpstr>Les  11 Waar je mee omgaat… </vt:lpstr>
      <vt:lpstr>Les  11 Waar je mee omgaat… </vt:lpstr>
      <vt:lpstr>Les  11 Waar je mee omgaat…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Ingrid Plantinga</dc:creator>
  <cp:lastModifiedBy>Ingrid Plantinga</cp:lastModifiedBy>
  <cp:revision>51</cp:revision>
  <dcterms:created xsi:type="dcterms:W3CDTF">2011-08-15T13:01:05Z</dcterms:created>
  <dcterms:modified xsi:type="dcterms:W3CDTF">2015-07-13T13:58:52Z</dcterms:modified>
</cp:coreProperties>
</file>