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3DB099-03B4-4987-ACDD-9E909656141B}" type="datetimeFigureOut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F1E08B-BAD3-461C-BEE9-9B54BFCC8D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119B7F-91DC-45A3-B692-BE01FAF853C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119B7F-91DC-45A3-B692-BE01FAF853C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6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31C0-69BA-46B3-A746-7116DE474BAB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7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8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586C6-9EC6-41B4-B523-4F953A1803F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DF55F-8882-41A8-9787-773510CA6200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AF981-DDA9-4D1D-B739-08B6120AF2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379A-0F6C-4C7B-B566-3761EE0D575C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3B881-CEC3-4CFD-8A7F-C06FFCFC4DD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209D-B51C-43B9-A002-EBE35D1473B8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81E5-DCA7-4F10-8F74-AAEFFC7D2A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D3A8F-25BB-4FA5-AF65-DDB6EC1F74DF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090AE-1112-4B1A-BA14-97C72F4169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8B53-01CA-40C5-9F30-526976E854C3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A1605-6234-49A4-9E74-D48FCF42FC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60F0-3CE3-4AE9-9D6C-EBE1084D2101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4CB39-E150-4CD9-9E68-6368E2AA30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9D539-39B3-4089-8EFE-BA6C62EC68CD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0023C-CB82-4840-A7EF-DED2273B4C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0E7B-DE45-4013-B444-681CA9A3CB52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F3174-54B2-46BA-9022-B6E742516C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34DA6-21D8-4E8D-968B-A57648F793A2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782D9-A623-49E0-B47D-D38885ACAE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EBACD-65EC-440E-98A1-B25BDE363F75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DD1EA-3EB7-47AE-A9B8-5EA62ACA5E1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24A284-1EA6-47DA-8FA9-434F978B1151}" type="datetime1">
              <a:rPr lang="nl-NL"/>
              <a:pPr>
                <a:defRPr/>
              </a:pPr>
              <a:t>3-3-2014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1DE320-E8F2-469A-827D-516CE5A192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300"/>
          <a:stretch>
            <a:fillRect/>
          </a:stretch>
        </p:blipFill>
        <p:spPr bwMode="auto">
          <a:xfrm>
            <a:off x="2700338" y="1268413"/>
            <a:ext cx="3240087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98525" y="534988"/>
            <a:ext cx="3883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Candara" pitchFamily="34" charset="0"/>
              </a:rPr>
              <a:t>Les 11 Samen aan de slag</a:t>
            </a:r>
            <a:endParaRPr lang="nl-NL" sz="2800" b="1">
              <a:latin typeface="Candara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5363"/>
            <a:ext cx="536416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300"/>
          <a:stretch>
            <a:fillRect/>
          </a:stretch>
        </p:blipFill>
        <p:spPr bwMode="auto">
          <a:xfrm>
            <a:off x="6660232" y="3533184"/>
            <a:ext cx="2087959" cy="214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004048" y="6093296"/>
            <a:ext cx="3883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Candara" pitchFamily="34" charset="0"/>
              </a:rPr>
              <a:t>Les 11 </a:t>
            </a:r>
            <a:r>
              <a:rPr lang="en-US" sz="2800" b="1" dirty="0" err="1">
                <a:latin typeface="Candara" pitchFamily="34" charset="0"/>
              </a:rPr>
              <a:t>Samen</a:t>
            </a:r>
            <a:r>
              <a:rPr lang="en-US" sz="2800" b="1" dirty="0">
                <a:latin typeface="Candara" pitchFamily="34" charset="0"/>
              </a:rPr>
              <a:t> </a:t>
            </a:r>
            <a:r>
              <a:rPr lang="en-US" sz="2800" b="1" dirty="0" err="1">
                <a:latin typeface="Candara" pitchFamily="34" charset="0"/>
              </a:rPr>
              <a:t>aan</a:t>
            </a:r>
            <a:r>
              <a:rPr lang="en-US" sz="2800" b="1" dirty="0">
                <a:latin typeface="Candara" pitchFamily="34" charset="0"/>
              </a:rPr>
              <a:t> de slag</a:t>
            </a:r>
            <a:endParaRPr lang="nl-NL" sz="2800" b="1" dirty="0">
              <a:latin typeface="Candara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204</TotalTime>
  <Words>14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Franklin Gothic Book</vt:lpstr>
      <vt:lpstr>Wingdings 2</vt:lpstr>
      <vt:lpstr>Calibri</vt:lpstr>
      <vt:lpstr>Candara</vt:lpstr>
      <vt:lpstr>Technisch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32</cp:revision>
  <dcterms:created xsi:type="dcterms:W3CDTF">2011-08-15T13:01:05Z</dcterms:created>
  <dcterms:modified xsi:type="dcterms:W3CDTF">2014-03-03T16:46:38Z</dcterms:modified>
</cp:coreProperties>
</file>