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7" r:id="rId2"/>
    <p:sldId id="266" r:id="rId3"/>
    <p:sldId id="267" r:id="rId4"/>
    <p:sldId id="268" r:id="rId5"/>
    <p:sldId id="258" r:id="rId6"/>
    <p:sldId id="269" r:id="rId7"/>
    <p:sldId id="270" r:id="rId8"/>
    <p:sldId id="260" r:id="rId9"/>
    <p:sldId id="261" r:id="rId10"/>
    <p:sldId id="271" r:id="rId11"/>
    <p:sldId id="263" r:id="rId12"/>
    <p:sldId id="264" r:id="rId13"/>
    <p:sldId id="272" r:id="rId14"/>
    <p:sldId id="273" r:id="rId15"/>
    <p:sldId id="265" r:id="rId16"/>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7BFCB45-9DE7-4A26-8168-AB85721F58C9}" type="datetimeFigureOut">
              <a:rPr lang="nl-NL"/>
              <a:pPr/>
              <a:t>1-4-2014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5ADD50B-749A-4413-B438-A3F210B33A24}"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Tijdelijke aanduiding voor dianummer 3"/>
          <p:cNvSpPr>
            <a:spLocks noGrp="1"/>
          </p:cNvSpPr>
          <p:nvPr>
            <p:ph type="sldNum" sz="quarter" idx="5"/>
          </p:nvPr>
        </p:nvSpPr>
        <p:spPr bwMode="auto">
          <a:noFill/>
          <a:ln>
            <a:miter lim="800000"/>
            <a:headEnd/>
            <a:tailEnd/>
          </a:ln>
        </p:spPr>
        <p:txBody>
          <a:bodyPr/>
          <a:lstStyle/>
          <a:p>
            <a:fld id="{233DFAAF-C0D2-475A-9255-3AC703A4223F}" type="slidenum">
              <a:rPr lang="nl-NL"/>
              <a:pPr/>
              <a:t>11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7" name="Tijdelijke aanduiding voor dianummer 3"/>
          <p:cNvSpPr>
            <a:spLocks noGrp="1"/>
          </p:cNvSpPr>
          <p:nvPr>
            <p:ph type="sldNum" sz="quarter" idx="5"/>
          </p:nvPr>
        </p:nvSpPr>
        <p:spPr bwMode="auto">
          <a:noFill/>
          <a:ln>
            <a:miter lim="800000"/>
            <a:headEnd/>
            <a:tailEnd/>
          </a:ln>
        </p:spPr>
        <p:txBody>
          <a:bodyPr/>
          <a:lstStyle/>
          <a:p>
            <a:fld id="{DEDEF8DD-58F6-4054-8160-86EA91CA158D}" type="slidenum">
              <a:rPr lang="nl-NL"/>
              <a:pPr/>
              <a:t>12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1507" name="Tijdelijke aanduiding voor dianummer 3"/>
          <p:cNvSpPr>
            <a:spLocks noGrp="1"/>
          </p:cNvSpPr>
          <p:nvPr>
            <p:ph type="sldNum" sz="quarter" idx="5"/>
          </p:nvPr>
        </p:nvSpPr>
        <p:spPr bwMode="auto">
          <a:noFill/>
          <a:ln>
            <a:miter lim="800000"/>
            <a:headEnd/>
            <a:tailEnd/>
          </a:ln>
        </p:spPr>
        <p:txBody>
          <a:bodyPr/>
          <a:lstStyle/>
          <a:p>
            <a:fld id="{DEDEF8DD-58F6-4054-8160-86EA91CA158D}" type="slidenum">
              <a:rPr lang="nl-NL"/>
              <a:pPr/>
              <a:t>14</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Tijdelijke aanduiding voor dianummer 3"/>
          <p:cNvSpPr>
            <a:spLocks noGrp="1"/>
          </p:cNvSpPr>
          <p:nvPr>
            <p:ph type="sldNum" sz="quarter" idx="5"/>
          </p:nvPr>
        </p:nvSpPr>
        <p:spPr bwMode="auto">
          <a:noFill/>
          <a:ln>
            <a:miter lim="800000"/>
            <a:headEnd/>
            <a:tailEnd/>
          </a:ln>
        </p:spPr>
        <p:txBody>
          <a:bodyPr/>
          <a:lstStyle/>
          <a:p>
            <a:fld id="{37346EBB-3A9F-460A-8585-030D4FA2FDA3}" type="slidenum">
              <a:rPr lang="nl-NL"/>
              <a:pPr/>
              <a:t>15</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96E30239-298E-4B5C-A632-FBCC01742089}"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289862FD-07E2-48C0-BA48-A0B6D3923F62}"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3C82A959-0B98-415D-9528-3634254FF3CD}"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BF96B648-477A-433A-94A3-20DB76652A31}"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0EEF2E52-6B51-45F5-B682-D2E96F3AD084}"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B1A1493C-5E85-452B-AEEF-57C491362224}"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DA13E1AE-97C8-44E9-B4ED-79E7308A7B5C}"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3D0C852D-96A3-4E92-9765-6E744F5250FD}"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3677AA22-D9BC-45B0-BB0C-42307D2B578F}" type="datetimeFigureOut">
              <a:rPr lang="nl-NL"/>
              <a:pPr/>
              <a:t>1-4-2014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4EB95DFD-CFB5-41C5-8697-B4147037F6D7}"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78702B50-26B7-4FB0-99A7-FE4566BC7B6C}" type="datetimeFigureOut">
              <a:rPr lang="nl-NL"/>
              <a:pPr/>
              <a:t>1-4-2014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FDB40A30-B864-4704-AC89-B3C3802476FC}"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4089A1F1-5306-4F2E-80A8-8AD23CED31D7}" type="datetimeFigureOut">
              <a:rPr lang="nl-NL"/>
              <a:pPr/>
              <a:t>1-4-2014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202ECF0B-71BD-4627-9697-59413E5ABB1C}"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8DF0B8D1-343B-4BEE-94A8-EAA31187E7B3}" type="datetimeFigureOut">
              <a:rPr lang="nl-NL"/>
              <a:pPr/>
              <a:t>1-4-2014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13E0DAAF-7CA6-42C2-B650-2DB4A4A68A74}"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E8FA22AE-0396-42AA-B768-6CA7EC4BE8B5}" type="datetimeFigureOut">
              <a:rPr lang="nl-NL"/>
              <a:pPr/>
              <a:t>1-4-2014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A02FD13E-FB95-4F6F-A32A-DEE62C180396}"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0F9E7946-A032-403D-AB6E-8F06DDD653B2}" type="datetimeFigureOut">
              <a:rPr lang="nl-NL"/>
              <a:pPr/>
              <a:t>1-4-2014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DC230720-669F-4CEB-A038-8AF769DF5557}"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CE51DED0-E889-480E-90C4-B72B7DEDF231}" type="datetimeFigureOut">
              <a:rPr lang="nl-NL"/>
              <a:pPr/>
              <a:t>1-4-2014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E1FCA04B-6D4D-41BF-9C7D-A35D3410EE0E}"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2F28B959-769B-487B-A4E7-0A47A28A35F8}" type="datetimeFigureOut">
              <a:rPr lang="nl-NL"/>
              <a:pPr/>
              <a:t>1-4-2014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BA4E96F-97D9-4068-BFAF-D04865E6EE3A}"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2627784" y="2708919"/>
            <a:ext cx="6264696" cy="1938992"/>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dirty="0" smtClean="0"/>
          </a:p>
          <a:p>
            <a:pPr>
              <a:buFont typeface="Arial" pitchFamily="34" charset="0"/>
              <a:buChar char="•"/>
            </a:pPr>
            <a:r>
              <a:rPr lang="nl-NL" sz="2400" dirty="0"/>
              <a:t> </a:t>
            </a:r>
            <a:r>
              <a:rPr lang="nl-NL" sz="2400" dirty="0" smtClean="0"/>
              <a:t>Ik ontdek waarom Jezus zo erg moest lijden; waarom wij niet op een andere manier gered konden worden. </a:t>
            </a:r>
            <a:endParaRPr lang="nl-NL" sz="2400" dirty="0"/>
          </a:p>
        </p:txBody>
      </p:sp>
      <p:pic>
        <p:nvPicPr>
          <p:cNvPr id="14338"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4339" name="Titel 1"/>
          <p:cNvSpPr txBox="1">
            <a:spLocks/>
          </p:cNvSpPr>
          <p:nvPr/>
        </p:nvSpPr>
        <p:spPr bwMode="auto">
          <a:xfrm>
            <a:off x="1763688" y="188640"/>
            <a:ext cx="3351212" cy="574675"/>
          </a:xfrm>
          <a:prstGeom prst="rect">
            <a:avLst/>
          </a:prstGeom>
          <a:noFill/>
          <a:ln w="9525">
            <a:noFill/>
            <a:miter lim="800000"/>
            <a:headEnd/>
            <a:tailEnd/>
          </a:ln>
        </p:spPr>
        <p:txBody>
          <a:bodyPr anchor="ctr"/>
          <a:lstStyle/>
          <a:p>
            <a:pPr algn="r"/>
            <a:r>
              <a:rPr lang="nl-NL" sz="2800" b="1" dirty="0">
                <a:solidFill>
                  <a:srgbClr val="0070C0"/>
                </a:solidFill>
              </a:rPr>
              <a:t>Les 11 De Zoon lijdt</a:t>
            </a:r>
          </a:p>
        </p:txBody>
      </p:sp>
      <p:pic>
        <p:nvPicPr>
          <p:cNvPr id="14340"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kstvak 7"/>
          <p:cNvSpPr txBox="1">
            <a:spLocks noChangeArrowheads="1"/>
          </p:cNvSpPr>
          <p:nvPr/>
        </p:nvSpPr>
        <p:spPr bwMode="auto">
          <a:xfrm>
            <a:off x="2627313" y="1052736"/>
            <a:ext cx="6303962" cy="2800767"/>
          </a:xfrm>
          <a:prstGeom prst="rect">
            <a:avLst/>
          </a:prstGeom>
          <a:noFill/>
          <a:ln w="9525">
            <a:noFill/>
            <a:miter lim="800000"/>
            <a:headEnd/>
            <a:tailEnd/>
          </a:ln>
        </p:spPr>
        <p:txBody>
          <a:bodyPr wrap="square">
            <a:spAutoFit/>
          </a:bodyPr>
          <a:lstStyle/>
          <a:p>
            <a:r>
              <a:rPr lang="nl-NL" altLang="ja-JP" sz="2200" dirty="0" smtClean="0"/>
              <a:t>25 Toen </a:t>
            </a:r>
            <a:r>
              <a:rPr lang="nl-NL" altLang="ja-JP" sz="2200" dirty="0"/>
              <a:t>zei hij tegen hen: </a:t>
            </a:r>
            <a:r>
              <a:rPr lang="nl-NL" altLang="ja-JP" sz="2200" dirty="0" smtClean="0"/>
              <a:t>‘Hebt </a:t>
            </a:r>
            <a:r>
              <a:rPr lang="nl-NL" altLang="ja-JP" sz="2200" dirty="0"/>
              <a:t>u dan zo weinig verstand en bent u zo traag van begrip dat u niet gelooft in alles wat de profeten gezegd hebben? </a:t>
            </a:r>
            <a:endParaRPr lang="nl-NL" altLang="ja-JP" sz="2200" dirty="0" smtClean="0"/>
          </a:p>
          <a:p>
            <a:r>
              <a:rPr lang="nl-NL" altLang="ja-JP" sz="2200" dirty="0" smtClean="0"/>
              <a:t>26 </a:t>
            </a:r>
            <a:r>
              <a:rPr lang="nl-NL" altLang="ja-JP" sz="2200" dirty="0"/>
              <a:t>Moest de </a:t>
            </a:r>
            <a:r>
              <a:rPr lang="nl-NL" altLang="ja-JP" sz="2200" dirty="0" err="1"/>
              <a:t>messias</a:t>
            </a:r>
            <a:r>
              <a:rPr lang="nl-NL" altLang="ja-JP" sz="2200" dirty="0"/>
              <a:t> al dat lijden niet ondergaan om zijn glorie binnen te gaan</a:t>
            </a:r>
            <a:r>
              <a:rPr lang="nl-NL" altLang="ja-JP" sz="2200" dirty="0" smtClean="0"/>
              <a:t>?’ </a:t>
            </a:r>
          </a:p>
          <a:p>
            <a:r>
              <a:rPr lang="nl-NL" altLang="ja-JP" sz="2200" dirty="0" smtClean="0"/>
              <a:t>27 </a:t>
            </a:r>
            <a:r>
              <a:rPr lang="nl-NL" altLang="ja-JP" sz="2200" dirty="0"/>
              <a:t>Daarna verklaarde hij hun wat er in al de Schriften over hem geschreven stond, en hij begon bij Mozes en de Profeten. </a:t>
            </a:r>
            <a:endParaRPr lang="nl-NL" sz="2200" dirty="0"/>
          </a:p>
        </p:txBody>
      </p:sp>
      <p:pic>
        <p:nvPicPr>
          <p:cNvPr id="17410"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7411" name="Titel 1"/>
          <p:cNvSpPr txBox="1">
            <a:spLocks/>
          </p:cNvSpPr>
          <p:nvPr/>
        </p:nvSpPr>
        <p:spPr bwMode="auto">
          <a:xfrm>
            <a:off x="5580063" y="227013"/>
            <a:ext cx="3351212" cy="574675"/>
          </a:xfrm>
          <a:prstGeom prst="rect">
            <a:avLst/>
          </a:prstGeom>
          <a:noFill/>
          <a:ln w="9525">
            <a:noFill/>
            <a:miter lim="800000"/>
            <a:headEnd/>
            <a:tailEnd/>
          </a:ln>
        </p:spPr>
        <p:txBody>
          <a:bodyPr anchor="ctr"/>
          <a:lstStyle/>
          <a:p>
            <a:pPr algn="r"/>
            <a:r>
              <a:rPr lang="nl-NL" sz="2800" b="1">
                <a:solidFill>
                  <a:srgbClr val="0070C0"/>
                </a:solidFill>
              </a:rPr>
              <a:t>Les 11 De Zoon lijdt</a:t>
            </a:r>
          </a:p>
        </p:txBody>
      </p:sp>
      <p:pic>
        <p:nvPicPr>
          <p:cNvPr id="17412"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kstvak 7"/>
          <p:cNvSpPr txBox="1">
            <a:spLocks noChangeArrowheads="1"/>
          </p:cNvSpPr>
          <p:nvPr/>
        </p:nvSpPr>
        <p:spPr bwMode="auto">
          <a:xfrm>
            <a:off x="2483768" y="836713"/>
            <a:ext cx="6336704" cy="4801314"/>
          </a:xfrm>
          <a:prstGeom prst="rect">
            <a:avLst/>
          </a:prstGeom>
          <a:noFill/>
          <a:ln w="9525">
            <a:noFill/>
            <a:miter lim="800000"/>
            <a:headEnd/>
            <a:tailEnd/>
          </a:ln>
        </p:spPr>
        <p:txBody>
          <a:bodyPr wrap="square">
            <a:spAutoFit/>
          </a:bodyPr>
          <a:lstStyle/>
          <a:p>
            <a:r>
              <a:rPr lang="nl-NL" sz="2200" b="1" dirty="0"/>
              <a:t>Genesis </a:t>
            </a:r>
            <a:r>
              <a:rPr lang="nl-NL" sz="2200" b="1" dirty="0" smtClean="0"/>
              <a:t>3: 23</a:t>
            </a:r>
            <a:endParaRPr lang="nl-NL" sz="2200" b="1" dirty="0"/>
          </a:p>
          <a:p>
            <a:r>
              <a:rPr lang="nl-NL" sz="2200" dirty="0"/>
              <a:t>Daarom stuurde hij de mens weg uit de tuin van Eden om de aarde te gaan bewerken, waaruit hij was genomen. </a:t>
            </a:r>
          </a:p>
          <a:p>
            <a:endParaRPr lang="nl-NL" sz="2200" dirty="0"/>
          </a:p>
          <a:p>
            <a:r>
              <a:rPr lang="nl-NL" sz="2200" b="1" dirty="0"/>
              <a:t>Leviticus 1</a:t>
            </a:r>
            <a:r>
              <a:rPr lang="nl-NL" sz="2200" b="1" dirty="0" smtClean="0"/>
              <a:t>: 3 en 4</a:t>
            </a:r>
            <a:endParaRPr lang="nl-NL" sz="2200" b="1" dirty="0"/>
          </a:p>
          <a:p>
            <a:r>
              <a:rPr lang="nl-NL" sz="2200" dirty="0"/>
              <a:t>Wie een brandoffer wil aanbieden en daarvoor een rund neemt, moet een mannelijk dier nemen zonder enig gebrek. Hij moet het naar de ingang van de ontmoetingstent brengen, waar de HEER het zal aanvaarden. Hij moet zijn hand op de kop van het offerdier leggen, dan zal zijn offer worden aanvaard als verzoening.</a:t>
            </a:r>
            <a:endParaRPr lang="nl-NL" sz="2200" b="1" dirty="0"/>
          </a:p>
          <a:p>
            <a:endParaRPr lang="nl-NL" sz="2000" dirty="0"/>
          </a:p>
        </p:txBody>
      </p:sp>
      <p:pic>
        <p:nvPicPr>
          <p:cNvPr id="18434" name="Picture 2"/>
          <p:cNvPicPr>
            <a:picLocks noChangeAspect="1"/>
          </p:cNvPicPr>
          <p:nvPr/>
        </p:nvPicPr>
        <p:blipFill>
          <a:blip r:embed="rId3" cstate="print"/>
          <a:srcRect/>
          <a:stretch>
            <a:fillRect/>
          </a:stretch>
        </p:blipFill>
        <p:spPr bwMode="auto">
          <a:xfrm>
            <a:off x="250825" y="260350"/>
            <a:ext cx="1820863" cy="2359025"/>
          </a:xfrm>
          <a:prstGeom prst="rect">
            <a:avLst/>
          </a:prstGeom>
          <a:noFill/>
          <a:ln w="9525">
            <a:noFill/>
            <a:miter lim="800000"/>
            <a:headEnd/>
            <a:tailEnd/>
          </a:ln>
        </p:spPr>
      </p:pic>
      <p:sp>
        <p:nvSpPr>
          <p:cNvPr id="18435" name="Titel 1"/>
          <p:cNvSpPr txBox="1">
            <a:spLocks/>
          </p:cNvSpPr>
          <p:nvPr/>
        </p:nvSpPr>
        <p:spPr bwMode="auto">
          <a:xfrm>
            <a:off x="5580063" y="227013"/>
            <a:ext cx="3351212" cy="574675"/>
          </a:xfrm>
          <a:prstGeom prst="rect">
            <a:avLst/>
          </a:prstGeom>
          <a:noFill/>
          <a:ln w="9525">
            <a:noFill/>
            <a:miter lim="800000"/>
            <a:headEnd/>
            <a:tailEnd/>
          </a:ln>
        </p:spPr>
        <p:txBody>
          <a:bodyPr anchor="ctr"/>
          <a:lstStyle/>
          <a:p>
            <a:pPr algn="r"/>
            <a:r>
              <a:rPr lang="nl-NL" sz="2800" b="1">
                <a:solidFill>
                  <a:srgbClr val="0070C0"/>
                </a:solidFill>
              </a:rPr>
              <a:t>Les 11 De Zoon lijdt</a:t>
            </a:r>
          </a:p>
        </p:txBody>
      </p:sp>
      <p:pic>
        <p:nvPicPr>
          <p:cNvPr id="18436" name="Afbeelding 6"/>
          <p:cNvPicPr>
            <a:picLocks noChangeAspect="1"/>
          </p:cNvPicPr>
          <p:nvPr/>
        </p:nvPicPr>
        <p:blipFill>
          <a:blip r:embed="rId4"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kstvak 7"/>
          <p:cNvSpPr txBox="1">
            <a:spLocks noChangeArrowheads="1"/>
          </p:cNvSpPr>
          <p:nvPr/>
        </p:nvSpPr>
        <p:spPr bwMode="auto">
          <a:xfrm>
            <a:off x="2483768" y="836713"/>
            <a:ext cx="6336704" cy="5170646"/>
          </a:xfrm>
          <a:prstGeom prst="rect">
            <a:avLst/>
          </a:prstGeom>
          <a:noFill/>
          <a:ln w="9525">
            <a:noFill/>
            <a:miter lim="800000"/>
            <a:headEnd/>
            <a:tailEnd/>
          </a:ln>
        </p:spPr>
        <p:txBody>
          <a:bodyPr wrap="square">
            <a:spAutoFit/>
          </a:bodyPr>
          <a:lstStyle/>
          <a:p>
            <a:r>
              <a:rPr lang="nl-NL" sz="2200" b="1" dirty="0"/>
              <a:t>Jesaja </a:t>
            </a:r>
            <a:r>
              <a:rPr lang="nl-NL" sz="2200" b="1" dirty="0" smtClean="0"/>
              <a:t>53: 5-8</a:t>
            </a:r>
            <a:endParaRPr lang="nl-NL" sz="2200" b="1" dirty="0"/>
          </a:p>
          <a:p>
            <a:r>
              <a:rPr lang="nl-NL" sz="2200" dirty="0"/>
              <a:t>Om onze zonden werd hij doorboord, om onze wandaden gebroken. Voor ons welzijn werd hij getuchtigd, zijn striemen brachten ons genezing. </a:t>
            </a:r>
          </a:p>
          <a:p>
            <a:r>
              <a:rPr lang="nl-NL" sz="2200" dirty="0"/>
              <a:t>6 Wij dwaalden rond als schapen, ieder zocht zijn eigen weg; maar de wandaden van ons allen liet de HEER op hem neerkomen. 7 Hij werd mishandeld, maar verzette zich niet en deed zijn mond niet open. </a:t>
            </a:r>
          </a:p>
          <a:p>
            <a:r>
              <a:rPr lang="nl-NL" sz="2200" dirty="0"/>
              <a:t>Als een schaap dat naar de slacht wordt geleid, als een ooi die stil is bij haar scheerders deed hij zijn mond niet open. 8 Door een onrechtvaardig vonnis werd hij weggenomen. Wie van zijn tijdgenoten heeft er oog voor gehad? Hij werd verbannen uit het land der levenden, om de zonden van mijn volk werd hij geslagen. </a:t>
            </a:r>
          </a:p>
        </p:txBody>
      </p:sp>
      <p:pic>
        <p:nvPicPr>
          <p:cNvPr id="20482" name="Picture 2"/>
          <p:cNvPicPr>
            <a:picLocks noChangeAspect="1"/>
          </p:cNvPicPr>
          <p:nvPr/>
        </p:nvPicPr>
        <p:blipFill>
          <a:blip r:embed="rId3" cstate="print"/>
          <a:srcRect/>
          <a:stretch>
            <a:fillRect/>
          </a:stretch>
        </p:blipFill>
        <p:spPr bwMode="auto">
          <a:xfrm>
            <a:off x="250825" y="260350"/>
            <a:ext cx="1820863" cy="2359025"/>
          </a:xfrm>
          <a:prstGeom prst="rect">
            <a:avLst/>
          </a:prstGeom>
          <a:noFill/>
          <a:ln w="9525">
            <a:noFill/>
            <a:miter lim="800000"/>
            <a:headEnd/>
            <a:tailEnd/>
          </a:ln>
        </p:spPr>
      </p:pic>
      <p:sp>
        <p:nvSpPr>
          <p:cNvPr id="20483" name="Titel 1"/>
          <p:cNvSpPr txBox="1">
            <a:spLocks/>
          </p:cNvSpPr>
          <p:nvPr/>
        </p:nvSpPr>
        <p:spPr bwMode="auto">
          <a:xfrm>
            <a:off x="5580063" y="227013"/>
            <a:ext cx="3351212" cy="574675"/>
          </a:xfrm>
          <a:prstGeom prst="rect">
            <a:avLst/>
          </a:prstGeom>
          <a:noFill/>
          <a:ln w="9525">
            <a:noFill/>
            <a:miter lim="800000"/>
            <a:headEnd/>
            <a:tailEnd/>
          </a:ln>
        </p:spPr>
        <p:txBody>
          <a:bodyPr anchor="ctr"/>
          <a:lstStyle/>
          <a:p>
            <a:pPr algn="r"/>
            <a:r>
              <a:rPr lang="nl-NL" sz="2800" b="1">
                <a:solidFill>
                  <a:srgbClr val="0070C0"/>
                </a:solidFill>
              </a:rPr>
              <a:t>Les 11 De Zoon lijdt</a:t>
            </a:r>
          </a:p>
        </p:txBody>
      </p:sp>
      <p:pic>
        <p:nvPicPr>
          <p:cNvPr id="20484" name="Afbeelding 6"/>
          <p:cNvPicPr>
            <a:picLocks noChangeAspect="1"/>
          </p:cNvPicPr>
          <p:nvPr/>
        </p:nvPicPr>
        <p:blipFill>
          <a:blip r:embed="rId4"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276600" y="2852935"/>
            <a:ext cx="4535760" cy="707886"/>
          </a:xfrm>
          <a:prstGeom prst="rect">
            <a:avLst/>
          </a:prstGeom>
          <a:noFill/>
          <a:ln w="9525">
            <a:noFill/>
            <a:miter lim="800000"/>
            <a:headEnd/>
            <a:tailEnd/>
          </a:ln>
        </p:spPr>
        <p:txBody>
          <a:bodyPr wrap="square">
            <a:spAutoFit/>
          </a:bodyPr>
          <a:lstStyle/>
          <a:p>
            <a:pPr algn="ctr"/>
            <a:r>
              <a:rPr lang="nl-NL" sz="4000" b="1" dirty="0" smtClean="0"/>
              <a:t>Gedeelde pijn</a:t>
            </a:r>
            <a:endParaRPr lang="nl-NL" sz="4000" b="1" dirty="0"/>
          </a:p>
        </p:txBody>
      </p:sp>
      <p:pic>
        <p:nvPicPr>
          <p:cNvPr id="14338"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4339" name="Titel 1"/>
          <p:cNvSpPr txBox="1">
            <a:spLocks/>
          </p:cNvSpPr>
          <p:nvPr/>
        </p:nvSpPr>
        <p:spPr bwMode="auto">
          <a:xfrm>
            <a:off x="1763688" y="188640"/>
            <a:ext cx="3351212" cy="574675"/>
          </a:xfrm>
          <a:prstGeom prst="rect">
            <a:avLst/>
          </a:prstGeom>
          <a:noFill/>
          <a:ln w="9525">
            <a:noFill/>
            <a:miter lim="800000"/>
            <a:headEnd/>
            <a:tailEnd/>
          </a:ln>
        </p:spPr>
        <p:txBody>
          <a:bodyPr anchor="ctr"/>
          <a:lstStyle/>
          <a:p>
            <a:pPr algn="r"/>
            <a:r>
              <a:rPr lang="nl-NL" sz="2800" b="1" dirty="0">
                <a:solidFill>
                  <a:srgbClr val="0070C0"/>
                </a:solidFill>
              </a:rPr>
              <a:t>Les 11 De Zoon lijdt</a:t>
            </a:r>
          </a:p>
        </p:txBody>
      </p:sp>
      <p:pic>
        <p:nvPicPr>
          <p:cNvPr id="14340"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kstvak 7"/>
          <p:cNvSpPr txBox="1">
            <a:spLocks noChangeArrowheads="1"/>
          </p:cNvSpPr>
          <p:nvPr/>
        </p:nvSpPr>
        <p:spPr bwMode="auto">
          <a:xfrm>
            <a:off x="2483768" y="2636911"/>
            <a:ext cx="6336704" cy="2123658"/>
          </a:xfrm>
          <a:prstGeom prst="rect">
            <a:avLst/>
          </a:prstGeom>
          <a:noFill/>
          <a:ln w="9525">
            <a:noFill/>
            <a:miter lim="800000"/>
            <a:headEnd/>
            <a:tailEnd/>
          </a:ln>
        </p:spPr>
        <p:txBody>
          <a:bodyPr wrap="square">
            <a:spAutoFit/>
          </a:bodyPr>
          <a:lstStyle/>
          <a:p>
            <a:r>
              <a:rPr lang="nl-NL" sz="2200" b="1" dirty="0" smtClean="0"/>
              <a:t>Hebreeën 12: 18</a:t>
            </a:r>
          </a:p>
          <a:p>
            <a:r>
              <a:rPr lang="nl-NL" sz="2200" dirty="0" smtClean="0"/>
              <a:t>Juist omdat hij zelf op de proef werd gesteld en het lijden volbracht heeft, kan hij ieder die beproefd wordt bijstaan.</a:t>
            </a:r>
          </a:p>
          <a:p>
            <a:endParaRPr lang="nl-NL" sz="2200" dirty="0"/>
          </a:p>
          <a:p>
            <a:endParaRPr lang="nl-NL" sz="2200" dirty="0"/>
          </a:p>
        </p:txBody>
      </p:sp>
      <p:pic>
        <p:nvPicPr>
          <p:cNvPr id="20482" name="Picture 2"/>
          <p:cNvPicPr>
            <a:picLocks noChangeAspect="1"/>
          </p:cNvPicPr>
          <p:nvPr/>
        </p:nvPicPr>
        <p:blipFill>
          <a:blip r:embed="rId3" cstate="print"/>
          <a:srcRect/>
          <a:stretch>
            <a:fillRect/>
          </a:stretch>
        </p:blipFill>
        <p:spPr bwMode="auto">
          <a:xfrm>
            <a:off x="250825" y="260350"/>
            <a:ext cx="1820863" cy="2359025"/>
          </a:xfrm>
          <a:prstGeom prst="rect">
            <a:avLst/>
          </a:prstGeom>
          <a:noFill/>
          <a:ln w="9525">
            <a:noFill/>
            <a:miter lim="800000"/>
            <a:headEnd/>
            <a:tailEnd/>
          </a:ln>
        </p:spPr>
      </p:pic>
      <p:sp>
        <p:nvSpPr>
          <p:cNvPr id="20483" name="Titel 1"/>
          <p:cNvSpPr txBox="1">
            <a:spLocks/>
          </p:cNvSpPr>
          <p:nvPr/>
        </p:nvSpPr>
        <p:spPr bwMode="auto">
          <a:xfrm>
            <a:off x="5580063" y="227013"/>
            <a:ext cx="3351212" cy="574675"/>
          </a:xfrm>
          <a:prstGeom prst="rect">
            <a:avLst/>
          </a:prstGeom>
          <a:noFill/>
          <a:ln w="9525">
            <a:noFill/>
            <a:miter lim="800000"/>
            <a:headEnd/>
            <a:tailEnd/>
          </a:ln>
        </p:spPr>
        <p:txBody>
          <a:bodyPr anchor="ctr"/>
          <a:lstStyle/>
          <a:p>
            <a:pPr algn="r"/>
            <a:r>
              <a:rPr lang="nl-NL" sz="2800" b="1">
                <a:solidFill>
                  <a:srgbClr val="0070C0"/>
                </a:solidFill>
              </a:rPr>
              <a:t>Les 11 De Zoon lijdt</a:t>
            </a:r>
          </a:p>
        </p:txBody>
      </p:sp>
      <p:pic>
        <p:nvPicPr>
          <p:cNvPr id="20484" name="Afbeelding 6"/>
          <p:cNvPicPr>
            <a:picLocks noChangeAspect="1"/>
          </p:cNvPicPr>
          <p:nvPr/>
        </p:nvPicPr>
        <p:blipFill>
          <a:blip r:embed="rId4"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kstvak 7"/>
          <p:cNvSpPr txBox="1">
            <a:spLocks noChangeArrowheads="1"/>
          </p:cNvSpPr>
          <p:nvPr/>
        </p:nvSpPr>
        <p:spPr bwMode="auto">
          <a:xfrm>
            <a:off x="2700338" y="1196752"/>
            <a:ext cx="6005512" cy="3477875"/>
          </a:xfrm>
          <a:prstGeom prst="rect">
            <a:avLst/>
          </a:prstGeom>
          <a:noFill/>
          <a:ln w="9525">
            <a:noFill/>
            <a:miter lim="800000"/>
            <a:headEnd/>
            <a:tailEnd/>
          </a:ln>
        </p:spPr>
        <p:txBody>
          <a:bodyPr wrap="square">
            <a:spAutoFit/>
          </a:bodyPr>
          <a:lstStyle/>
          <a:p>
            <a:r>
              <a:rPr lang="nl-NL" sz="2200" b="1" dirty="0" smtClean="0"/>
              <a:t>Romeinen 8: 17</a:t>
            </a:r>
          </a:p>
          <a:p>
            <a:r>
              <a:rPr lang="nl-NL" sz="2200" dirty="0"/>
              <a:t>W</a:t>
            </a:r>
            <a:r>
              <a:rPr lang="nl-NL" sz="2200" dirty="0" smtClean="0"/>
              <a:t>ij moeten delen in zijn lijden </a:t>
            </a:r>
          </a:p>
          <a:p>
            <a:r>
              <a:rPr lang="nl-NL" sz="2200" dirty="0" smtClean="0"/>
              <a:t>om met hem te kunnen delen in Gods luister.</a:t>
            </a:r>
            <a:endParaRPr lang="nl-NL" sz="2200" dirty="0"/>
          </a:p>
          <a:p>
            <a:endParaRPr lang="nl-NL" sz="2200" dirty="0" smtClean="0"/>
          </a:p>
          <a:p>
            <a:r>
              <a:rPr lang="nl-NL" sz="2200" b="1" dirty="0" smtClean="0"/>
              <a:t>1 </a:t>
            </a:r>
            <a:r>
              <a:rPr lang="nl-NL" sz="2200" b="1" dirty="0"/>
              <a:t>Korintiërs </a:t>
            </a:r>
            <a:r>
              <a:rPr lang="nl-NL" sz="2200" b="1" dirty="0" smtClean="0"/>
              <a:t>10: 13</a:t>
            </a:r>
            <a:endParaRPr lang="nl-NL" sz="2200" b="1" dirty="0"/>
          </a:p>
          <a:p>
            <a:r>
              <a:rPr lang="nl-NL" sz="2200" dirty="0"/>
              <a:t>U hebt geen beproevingen te doorstaan die niet voor mensen te dragen zijn. God is trouw en zal niet toestaan dat u boven uw krachten wordt beproefd: hij geeft u </a:t>
            </a:r>
            <a:r>
              <a:rPr lang="nl-NL" sz="2200" dirty="0" err="1"/>
              <a:t>mét</a:t>
            </a:r>
            <a:r>
              <a:rPr lang="nl-NL" sz="2200" dirty="0"/>
              <a:t> de beproeving ook de uitweg, zodat u haar kunt doorstaan</a:t>
            </a:r>
            <a:r>
              <a:rPr lang="nl-NL" sz="2200" dirty="0" smtClean="0"/>
              <a:t>.</a:t>
            </a:r>
            <a:endParaRPr lang="nl-NL" sz="2200" dirty="0"/>
          </a:p>
        </p:txBody>
      </p:sp>
      <p:pic>
        <p:nvPicPr>
          <p:cNvPr id="22530" name="Picture 2"/>
          <p:cNvPicPr>
            <a:picLocks noChangeAspect="1"/>
          </p:cNvPicPr>
          <p:nvPr/>
        </p:nvPicPr>
        <p:blipFill>
          <a:blip r:embed="rId3" cstate="print"/>
          <a:srcRect/>
          <a:stretch>
            <a:fillRect/>
          </a:stretch>
        </p:blipFill>
        <p:spPr bwMode="auto">
          <a:xfrm>
            <a:off x="250825" y="260350"/>
            <a:ext cx="1820863" cy="2359025"/>
          </a:xfrm>
          <a:prstGeom prst="rect">
            <a:avLst/>
          </a:prstGeom>
          <a:noFill/>
          <a:ln w="9525">
            <a:noFill/>
            <a:miter lim="800000"/>
            <a:headEnd/>
            <a:tailEnd/>
          </a:ln>
        </p:spPr>
      </p:pic>
      <p:sp>
        <p:nvSpPr>
          <p:cNvPr id="22531" name="Titel 1"/>
          <p:cNvSpPr txBox="1">
            <a:spLocks/>
          </p:cNvSpPr>
          <p:nvPr/>
        </p:nvSpPr>
        <p:spPr bwMode="auto">
          <a:xfrm>
            <a:off x="5580063" y="227013"/>
            <a:ext cx="3351212" cy="574675"/>
          </a:xfrm>
          <a:prstGeom prst="rect">
            <a:avLst/>
          </a:prstGeom>
          <a:noFill/>
          <a:ln w="9525">
            <a:noFill/>
            <a:miter lim="800000"/>
            <a:headEnd/>
            <a:tailEnd/>
          </a:ln>
        </p:spPr>
        <p:txBody>
          <a:bodyPr anchor="ctr"/>
          <a:lstStyle/>
          <a:p>
            <a:pPr algn="r"/>
            <a:r>
              <a:rPr lang="nl-NL" sz="2800" b="1">
                <a:solidFill>
                  <a:srgbClr val="0070C0"/>
                </a:solidFill>
              </a:rPr>
              <a:t>Les 11 De Zoon lijdt</a:t>
            </a:r>
          </a:p>
        </p:txBody>
      </p:sp>
      <p:pic>
        <p:nvPicPr>
          <p:cNvPr id="22532" name="Afbeelding 6"/>
          <p:cNvPicPr>
            <a:picLocks noChangeAspect="1"/>
          </p:cNvPicPr>
          <p:nvPr/>
        </p:nvPicPr>
        <p:blipFill>
          <a:blip r:embed="rId4"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276600" y="2852935"/>
            <a:ext cx="4535760" cy="707886"/>
          </a:xfrm>
          <a:prstGeom prst="rect">
            <a:avLst/>
          </a:prstGeom>
          <a:noFill/>
          <a:ln w="9525">
            <a:noFill/>
            <a:miter lim="800000"/>
            <a:headEnd/>
            <a:tailEnd/>
          </a:ln>
        </p:spPr>
        <p:txBody>
          <a:bodyPr wrap="square">
            <a:spAutoFit/>
          </a:bodyPr>
          <a:lstStyle/>
          <a:p>
            <a:pPr algn="ctr"/>
            <a:r>
              <a:rPr lang="nl-NL" sz="4000" b="1" dirty="0" smtClean="0"/>
              <a:t>Kruisje</a:t>
            </a:r>
            <a:endParaRPr lang="nl-NL" sz="4000" b="1" dirty="0"/>
          </a:p>
        </p:txBody>
      </p:sp>
      <p:pic>
        <p:nvPicPr>
          <p:cNvPr id="14338"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4339" name="Titel 1"/>
          <p:cNvSpPr txBox="1">
            <a:spLocks/>
          </p:cNvSpPr>
          <p:nvPr/>
        </p:nvSpPr>
        <p:spPr bwMode="auto">
          <a:xfrm>
            <a:off x="1763688" y="188640"/>
            <a:ext cx="3351212" cy="574675"/>
          </a:xfrm>
          <a:prstGeom prst="rect">
            <a:avLst/>
          </a:prstGeom>
          <a:noFill/>
          <a:ln w="9525">
            <a:noFill/>
            <a:miter lim="800000"/>
            <a:headEnd/>
            <a:tailEnd/>
          </a:ln>
        </p:spPr>
        <p:txBody>
          <a:bodyPr anchor="ctr"/>
          <a:lstStyle/>
          <a:p>
            <a:pPr algn="r"/>
            <a:r>
              <a:rPr lang="nl-NL" sz="2800" b="1" dirty="0">
                <a:solidFill>
                  <a:srgbClr val="0070C0"/>
                </a:solidFill>
              </a:rPr>
              <a:t>Les 11 De Zoon lijdt</a:t>
            </a:r>
          </a:p>
        </p:txBody>
      </p:sp>
      <p:pic>
        <p:nvPicPr>
          <p:cNvPr id="14340"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276600" y="2852935"/>
            <a:ext cx="4535760" cy="707886"/>
          </a:xfrm>
          <a:prstGeom prst="rect">
            <a:avLst/>
          </a:prstGeom>
          <a:noFill/>
          <a:ln w="9525">
            <a:noFill/>
            <a:miter lim="800000"/>
            <a:headEnd/>
            <a:tailEnd/>
          </a:ln>
        </p:spPr>
        <p:txBody>
          <a:bodyPr wrap="square">
            <a:spAutoFit/>
          </a:bodyPr>
          <a:lstStyle/>
          <a:p>
            <a:pPr algn="ctr"/>
            <a:r>
              <a:rPr lang="nl-NL" sz="4000" b="1" dirty="0" smtClean="0"/>
              <a:t>Lijdensweg</a:t>
            </a:r>
            <a:endParaRPr lang="nl-NL" sz="4000" b="1" dirty="0"/>
          </a:p>
        </p:txBody>
      </p:sp>
      <p:pic>
        <p:nvPicPr>
          <p:cNvPr id="14338"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4339" name="Titel 1"/>
          <p:cNvSpPr txBox="1">
            <a:spLocks/>
          </p:cNvSpPr>
          <p:nvPr/>
        </p:nvSpPr>
        <p:spPr bwMode="auto">
          <a:xfrm>
            <a:off x="1763688" y="188640"/>
            <a:ext cx="3351212" cy="574675"/>
          </a:xfrm>
          <a:prstGeom prst="rect">
            <a:avLst/>
          </a:prstGeom>
          <a:noFill/>
          <a:ln w="9525">
            <a:noFill/>
            <a:miter lim="800000"/>
            <a:headEnd/>
            <a:tailEnd/>
          </a:ln>
        </p:spPr>
        <p:txBody>
          <a:bodyPr anchor="ctr"/>
          <a:lstStyle/>
          <a:p>
            <a:pPr algn="r"/>
            <a:r>
              <a:rPr lang="nl-NL" sz="2800" b="1" dirty="0">
                <a:solidFill>
                  <a:srgbClr val="0070C0"/>
                </a:solidFill>
              </a:rPr>
              <a:t>Les 11 De Zoon lijdt</a:t>
            </a:r>
          </a:p>
        </p:txBody>
      </p:sp>
      <p:pic>
        <p:nvPicPr>
          <p:cNvPr id="14340"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276600" y="2852935"/>
            <a:ext cx="4535760" cy="707886"/>
          </a:xfrm>
          <a:prstGeom prst="rect">
            <a:avLst/>
          </a:prstGeom>
          <a:noFill/>
          <a:ln w="9525">
            <a:noFill/>
            <a:miter lim="800000"/>
            <a:headEnd/>
            <a:tailEnd/>
          </a:ln>
        </p:spPr>
        <p:txBody>
          <a:bodyPr wrap="square">
            <a:spAutoFit/>
          </a:bodyPr>
          <a:lstStyle/>
          <a:p>
            <a:pPr algn="ctr"/>
            <a:r>
              <a:rPr lang="nl-NL" sz="4000" b="1" dirty="0" smtClean="0"/>
              <a:t>Executie</a:t>
            </a:r>
            <a:endParaRPr lang="nl-NL" sz="4000" b="1" dirty="0"/>
          </a:p>
        </p:txBody>
      </p:sp>
      <p:pic>
        <p:nvPicPr>
          <p:cNvPr id="14338"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4339" name="Titel 1"/>
          <p:cNvSpPr txBox="1">
            <a:spLocks/>
          </p:cNvSpPr>
          <p:nvPr/>
        </p:nvSpPr>
        <p:spPr bwMode="auto">
          <a:xfrm>
            <a:off x="1763688" y="188640"/>
            <a:ext cx="3351212" cy="574675"/>
          </a:xfrm>
          <a:prstGeom prst="rect">
            <a:avLst/>
          </a:prstGeom>
          <a:noFill/>
          <a:ln w="9525">
            <a:noFill/>
            <a:miter lim="800000"/>
            <a:headEnd/>
            <a:tailEnd/>
          </a:ln>
        </p:spPr>
        <p:txBody>
          <a:bodyPr anchor="ctr"/>
          <a:lstStyle/>
          <a:p>
            <a:pPr algn="r"/>
            <a:r>
              <a:rPr lang="nl-NL" sz="2800" b="1" dirty="0">
                <a:solidFill>
                  <a:srgbClr val="0070C0"/>
                </a:solidFill>
              </a:rPr>
              <a:t>Les 11 De Zoon lijdt</a:t>
            </a:r>
          </a:p>
        </p:txBody>
      </p:sp>
      <p:pic>
        <p:nvPicPr>
          <p:cNvPr id="14340"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7"/>
          <p:cNvSpPr txBox="1">
            <a:spLocks noChangeArrowheads="1"/>
          </p:cNvSpPr>
          <p:nvPr/>
        </p:nvSpPr>
        <p:spPr bwMode="auto">
          <a:xfrm>
            <a:off x="2411760" y="908050"/>
            <a:ext cx="6519515" cy="5586145"/>
          </a:xfrm>
          <a:prstGeom prst="rect">
            <a:avLst/>
          </a:prstGeom>
          <a:noFill/>
          <a:ln w="9525">
            <a:noFill/>
            <a:miter lim="800000"/>
            <a:headEnd/>
            <a:tailEnd/>
          </a:ln>
        </p:spPr>
        <p:txBody>
          <a:bodyPr wrap="square">
            <a:spAutoFit/>
          </a:bodyPr>
          <a:lstStyle/>
          <a:p>
            <a:r>
              <a:rPr lang="nl-NL" sz="2100" b="1" dirty="0"/>
              <a:t>Matteüs </a:t>
            </a:r>
            <a:r>
              <a:rPr lang="nl-NL" sz="2100" b="1" dirty="0" smtClean="0"/>
              <a:t>27: 26-32</a:t>
            </a:r>
            <a:endParaRPr lang="nl-NL" sz="2100" b="1" dirty="0"/>
          </a:p>
          <a:p>
            <a:r>
              <a:rPr lang="nl-NL" sz="2100" dirty="0"/>
              <a:t>26 Daarop liet </a:t>
            </a:r>
            <a:r>
              <a:rPr lang="nl-NL" sz="2100" dirty="0" err="1"/>
              <a:t>Pilatus</a:t>
            </a:r>
            <a:r>
              <a:rPr lang="nl-NL" sz="2100" dirty="0"/>
              <a:t> </a:t>
            </a:r>
            <a:r>
              <a:rPr lang="nl-NL" sz="2100" dirty="0" err="1"/>
              <a:t>Barabbas</a:t>
            </a:r>
            <a:r>
              <a:rPr lang="nl-NL" sz="2100" dirty="0"/>
              <a:t> vrij, maar Jezus leverde hij uit om gekruisigd te worden, nadat hij hem eerst nog had laten geselen. 27 De soldaten van de prefect namen Jezus mee naar het pretorium en verzamelden de hele cohort om hem heen. 28 Ze kleedden hem uit en deden hem een scharlakenrode mantel om, 29 ze vlochten een kroon van doorntakken en zetten die op zijn hoofd. Ze gaven hem een rietstok in zijn rechterhand en vielen voor hem op de knieën. Spottend zeiden ze: </a:t>
            </a:r>
            <a:r>
              <a:rPr lang="ja-JP" altLang="nl-NL" sz="2100" dirty="0"/>
              <a:t>‘</a:t>
            </a:r>
            <a:r>
              <a:rPr lang="nl-NL" altLang="ja-JP" sz="2100" dirty="0"/>
              <a:t>Gegroet, koning van de Joden,</a:t>
            </a:r>
            <a:r>
              <a:rPr lang="ja-JP" altLang="nl-NL" sz="2100" dirty="0"/>
              <a:t>’</a:t>
            </a:r>
            <a:r>
              <a:rPr lang="nl-NL" altLang="ja-JP" sz="2100" dirty="0"/>
              <a:t> 30 en ze spuwden op hem, pakten hem de rietstok weer af en sloegen hem tegen het hoofd. 31 Nadat ze hem zo hadden bespot, trokken ze hem de mantel uit, deden hem zijn kleren weer aan en leidden hem weg om hem te kruisigen. 32 Bij het verlaten van het pretorium troffen ze een man uit </a:t>
            </a:r>
            <a:r>
              <a:rPr lang="nl-NL" altLang="ja-JP" sz="2100" dirty="0" err="1"/>
              <a:t>Cyrene</a:t>
            </a:r>
            <a:r>
              <a:rPr lang="nl-NL" altLang="ja-JP" sz="2100" dirty="0"/>
              <a:t> die Simon heette, en hem dwongen ze het kruis te dragen. </a:t>
            </a:r>
            <a:endParaRPr lang="nl-NL" sz="2100" dirty="0"/>
          </a:p>
        </p:txBody>
      </p:sp>
      <p:pic>
        <p:nvPicPr>
          <p:cNvPr id="15362"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5363" name="Titel 1"/>
          <p:cNvSpPr txBox="1">
            <a:spLocks/>
          </p:cNvSpPr>
          <p:nvPr/>
        </p:nvSpPr>
        <p:spPr bwMode="auto">
          <a:xfrm>
            <a:off x="5580063" y="227013"/>
            <a:ext cx="3351212" cy="574675"/>
          </a:xfrm>
          <a:prstGeom prst="rect">
            <a:avLst/>
          </a:prstGeom>
          <a:noFill/>
          <a:ln w="9525">
            <a:noFill/>
            <a:miter lim="800000"/>
            <a:headEnd/>
            <a:tailEnd/>
          </a:ln>
        </p:spPr>
        <p:txBody>
          <a:bodyPr anchor="ctr"/>
          <a:lstStyle/>
          <a:p>
            <a:pPr algn="r"/>
            <a:r>
              <a:rPr lang="nl-NL" sz="2800" b="1">
                <a:solidFill>
                  <a:srgbClr val="0070C0"/>
                </a:solidFill>
              </a:rPr>
              <a:t>Les 11 De Zoon lijdt</a:t>
            </a:r>
          </a:p>
        </p:txBody>
      </p:sp>
      <p:pic>
        <p:nvPicPr>
          <p:cNvPr id="15364"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2771800" y="2852935"/>
            <a:ext cx="5400600" cy="830997"/>
          </a:xfrm>
          <a:prstGeom prst="rect">
            <a:avLst/>
          </a:prstGeom>
          <a:noFill/>
          <a:ln w="9525">
            <a:noFill/>
            <a:miter lim="800000"/>
            <a:headEnd/>
            <a:tailEnd/>
          </a:ln>
        </p:spPr>
        <p:txBody>
          <a:bodyPr wrap="square">
            <a:spAutoFit/>
          </a:bodyPr>
          <a:lstStyle/>
          <a:p>
            <a:r>
              <a:rPr lang="nl-NL" sz="2400" b="1" dirty="0" smtClean="0"/>
              <a:t>Deuteronomium 21: 23</a:t>
            </a:r>
          </a:p>
          <a:p>
            <a:r>
              <a:rPr lang="nl-NL" sz="2400" dirty="0" smtClean="0"/>
              <a:t>Want op een gehangene rust Gods vloek</a:t>
            </a:r>
            <a:endParaRPr lang="nl-NL" sz="2400" dirty="0"/>
          </a:p>
        </p:txBody>
      </p:sp>
      <p:pic>
        <p:nvPicPr>
          <p:cNvPr id="14338"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4339" name="Titel 1"/>
          <p:cNvSpPr txBox="1">
            <a:spLocks/>
          </p:cNvSpPr>
          <p:nvPr/>
        </p:nvSpPr>
        <p:spPr bwMode="auto">
          <a:xfrm>
            <a:off x="1763688" y="188640"/>
            <a:ext cx="3351212" cy="574675"/>
          </a:xfrm>
          <a:prstGeom prst="rect">
            <a:avLst/>
          </a:prstGeom>
          <a:noFill/>
          <a:ln w="9525">
            <a:noFill/>
            <a:miter lim="800000"/>
            <a:headEnd/>
            <a:tailEnd/>
          </a:ln>
        </p:spPr>
        <p:txBody>
          <a:bodyPr anchor="ctr"/>
          <a:lstStyle/>
          <a:p>
            <a:pPr algn="r"/>
            <a:r>
              <a:rPr lang="nl-NL" sz="2800" b="1" dirty="0">
                <a:solidFill>
                  <a:srgbClr val="0070C0"/>
                </a:solidFill>
              </a:rPr>
              <a:t>Les 11 De Zoon lijdt</a:t>
            </a:r>
          </a:p>
        </p:txBody>
      </p:sp>
      <p:pic>
        <p:nvPicPr>
          <p:cNvPr id="14340"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7"/>
          <p:cNvSpPr txBox="1">
            <a:spLocks noChangeArrowheads="1"/>
          </p:cNvSpPr>
          <p:nvPr/>
        </p:nvSpPr>
        <p:spPr bwMode="auto">
          <a:xfrm>
            <a:off x="3276600" y="2852935"/>
            <a:ext cx="4535760" cy="707886"/>
          </a:xfrm>
          <a:prstGeom prst="rect">
            <a:avLst/>
          </a:prstGeom>
          <a:noFill/>
          <a:ln w="9525">
            <a:noFill/>
            <a:miter lim="800000"/>
            <a:headEnd/>
            <a:tailEnd/>
          </a:ln>
        </p:spPr>
        <p:txBody>
          <a:bodyPr wrap="square">
            <a:spAutoFit/>
          </a:bodyPr>
          <a:lstStyle/>
          <a:p>
            <a:pPr algn="ctr"/>
            <a:r>
              <a:rPr lang="nl-NL" sz="4000" b="1" dirty="0" smtClean="0"/>
              <a:t>Waarom?</a:t>
            </a:r>
            <a:endParaRPr lang="nl-NL" sz="4000" b="1" dirty="0"/>
          </a:p>
        </p:txBody>
      </p:sp>
      <p:pic>
        <p:nvPicPr>
          <p:cNvPr id="14338"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4339" name="Titel 1"/>
          <p:cNvSpPr txBox="1">
            <a:spLocks/>
          </p:cNvSpPr>
          <p:nvPr/>
        </p:nvSpPr>
        <p:spPr bwMode="auto">
          <a:xfrm>
            <a:off x="1763688" y="188640"/>
            <a:ext cx="3351212" cy="574675"/>
          </a:xfrm>
          <a:prstGeom prst="rect">
            <a:avLst/>
          </a:prstGeom>
          <a:noFill/>
          <a:ln w="9525">
            <a:noFill/>
            <a:miter lim="800000"/>
            <a:headEnd/>
            <a:tailEnd/>
          </a:ln>
        </p:spPr>
        <p:txBody>
          <a:bodyPr anchor="ctr"/>
          <a:lstStyle/>
          <a:p>
            <a:pPr algn="r"/>
            <a:r>
              <a:rPr lang="nl-NL" sz="2800" b="1" dirty="0">
                <a:solidFill>
                  <a:srgbClr val="0070C0"/>
                </a:solidFill>
              </a:rPr>
              <a:t>Les 11 De Zoon lijdt</a:t>
            </a:r>
          </a:p>
        </p:txBody>
      </p:sp>
      <p:pic>
        <p:nvPicPr>
          <p:cNvPr id="14340"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kstvak 7"/>
          <p:cNvSpPr txBox="1">
            <a:spLocks noChangeArrowheads="1"/>
          </p:cNvSpPr>
          <p:nvPr/>
        </p:nvSpPr>
        <p:spPr bwMode="auto">
          <a:xfrm>
            <a:off x="2411761" y="908050"/>
            <a:ext cx="6402040" cy="4493538"/>
          </a:xfrm>
          <a:prstGeom prst="rect">
            <a:avLst/>
          </a:prstGeom>
          <a:noFill/>
          <a:ln w="9525">
            <a:noFill/>
            <a:miter lim="800000"/>
            <a:headEnd/>
            <a:tailEnd/>
          </a:ln>
        </p:spPr>
        <p:txBody>
          <a:bodyPr wrap="square">
            <a:spAutoFit/>
          </a:bodyPr>
          <a:lstStyle/>
          <a:p>
            <a:r>
              <a:rPr lang="nl-NL" sz="2200" b="1" dirty="0"/>
              <a:t>Lucas </a:t>
            </a:r>
            <a:r>
              <a:rPr lang="nl-NL" sz="2200" b="1" dirty="0" smtClean="0"/>
              <a:t>24: 13-27</a:t>
            </a:r>
            <a:endParaRPr lang="nl-NL" sz="2200" b="1" dirty="0"/>
          </a:p>
          <a:p>
            <a:r>
              <a:rPr lang="nl-NL" sz="2200" dirty="0"/>
              <a:t>13 Diezelfde dag gingen twee van de leerlingen op weg naar een dorp dat </a:t>
            </a:r>
            <a:r>
              <a:rPr lang="nl-NL" sz="2200" dirty="0" err="1"/>
              <a:t>Emmaüs</a:t>
            </a:r>
            <a:r>
              <a:rPr lang="nl-NL" sz="2200" dirty="0"/>
              <a:t> heet en zestig stadie van Jeruzalem verwijderd ligt. 14 Ze spraken met elkaar over alles wat er was voorgevallen. 15 Terwijl ze zo met elkaar in gesprek waren, kwam Jezus zelf naar hen toe en liep met hen mee, 16 maar hun blik werd vertroebeld, zodat ze hem niet herkenden. 17 Hij vroeg hun: </a:t>
            </a:r>
            <a:r>
              <a:rPr lang="nl-NL" sz="2200" dirty="0" smtClean="0"/>
              <a:t>‘</a:t>
            </a:r>
            <a:r>
              <a:rPr lang="nl-NL" altLang="ja-JP" sz="2200" dirty="0" smtClean="0"/>
              <a:t>Waar </a:t>
            </a:r>
            <a:r>
              <a:rPr lang="nl-NL" altLang="ja-JP" sz="2200" dirty="0"/>
              <a:t>loopt u toch over te praten</a:t>
            </a:r>
            <a:r>
              <a:rPr lang="nl-NL" altLang="ja-JP" sz="2200" dirty="0" smtClean="0"/>
              <a:t>?’ </a:t>
            </a:r>
            <a:r>
              <a:rPr lang="nl-NL" altLang="ja-JP" sz="2200" dirty="0"/>
              <a:t>Daarop bleven ze somber gestemd staan. 18 Een van hen, die </a:t>
            </a:r>
            <a:r>
              <a:rPr lang="nl-NL" altLang="ja-JP" sz="2200" dirty="0" err="1"/>
              <a:t>Kleopas</a:t>
            </a:r>
            <a:r>
              <a:rPr lang="nl-NL" altLang="ja-JP" sz="2200" dirty="0"/>
              <a:t> heette, antwoordde: </a:t>
            </a:r>
            <a:r>
              <a:rPr lang="nl-NL" altLang="ja-JP" sz="2200" dirty="0" smtClean="0"/>
              <a:t>‘Bent </a:t>
            </a:r>
            <a:r>
              <a:rPr lang="nl-NL" altLang="ja-JP" sz="2200" dirty="0"/>
              <a:t>u dan de enige vreemdeling in Jeruzalem die niet weet wat daar deze dagen gebeurd is</a:t>
            </a:r>
            <a:r>
              <a:rPr lang="nl-NL" altLang="ja-JP" sz="2200" dirty="0" smtClean="0"/>
              <a:t>?’ </a:t>
            </a:r>
            <a:r>
              <a:rPr lang="nl-NL" altLang="ja-JP" sz="2200" dirty="0"/>
              <a:t>19 Jezus vroeg hun: </a:t>
            </a:r>
            <a:r>
              <a:rPr lang="nl-NL" altLang="ja-JP" sz="2200" dirty="0" smtClean="0"/>
              <a:t>‘Wat </a:t>
            </a:r>
            <a:r>
              <a:rPr lang="nl-NL" altLang="ja-JP" sz="2200" dirty="0"/>
              <a:t>dan</a:t>
            </a:r>
            <a:r>
              <a:rPr lang="nl-NL" altLang="ja-JP" sz="2200" dirty="0" smtClean="0"/>
              <a:t>?’</a:t>
            </a:r>
            <a:endParaRPr lang="nl-NL" altLang="ja-JP" sz="2200" dirty="0"/>
          </a:p>
        </p:txBody>
      </p:sp>
      <p:pic>
        <p:nvPicPr>
          <p:cNvPr id="16386"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6387" name="Titel 1"/>
          <p:cNvSpPr txBox="1">
            <a:spLocks/>
          </p:cNvSpPr>
          <p:nvPr/>
        </p:nvSpPr>
        <p:spPr bwMode="auto">
          <a:xfrm>
            <a:off x="5580063" y="227013"/>
            <a:ext cx="3351212" cy="574675"/>
          </a:xfrm>
          <a:prstGeom prst="rect">
            <a:avLst/>
          </a:prstGeom>
          <a:noFill/>
          <a:ln w="9525">
            <a:noFill/>
            <a:miter lim="800000"/>
            <a:headEnd/>
            <a:tailEnd/>
          </a:ln>
        </p:spPr>
        <p:txBody>
          <a:bodyPr anchor="ctr"/>
          <a:lstStyle/>
          <a:p>
            <a:pPr algn="r"/>
            <a:r>
              <a:rPr lang="nl-NL" sz="2800" b="1">
                <a:solidFill>
                  <a:srgbClr val="0070C0"/>
                </a:solidFill>
              </a:rPr>
              <a:t>Les 11 De Zoon lijdt</a:t>
            </a:r>
          </a:p>
        </p:txBody>
      </p:sp>
      <p:pic>
        <p:nvPicPr>
          <p:cNvPr id="16388"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kstvak 7"/>
          <p:cNvSpPr txBox="1">
            <a:spLocks noChangeArrowheads="1"/>
          </p:cNvSpPr>
          <p:nvPr/>
        </p:nvSpPr>
        <p:spPr bwMode="auto">
          <a:xfrm>
            <a:off x="2627313" y="765175"/>
            <a:ext cx="6303962" cy="5170646"/>
          </a:xfrm>
          <a:prstGeom prst="rect">
            <a:avLst/>
          </a:prstGeom>
          <a:noFill/>
          <a:ln w="9525">
            <a:noFill/>
            <a:miter lim="800000"/>
            <a:headEnd/>
            <a:tailEnd/>
          </a:ln>
        </p:spPr>
        <p:txBody>
          <a:bodyPr>
            <a:spAutoFit/>
          </a:bodyPr>
          <a:lstStyle/>
          <a:p>
            <a:r>
              <a:rPr lang="nl-NL" altLang="ja-JP" sz="2200" dirty="0" smtClean="0"/>
              <a:t>Ze antwoordden: ‘Wat er gebeurd is met Jezus uit </a:t>
            </a:r>
            <a:r>
              <a:rPr lang="nl-NL" altLang="ja-JP" sz="2200" dirty="0" err="1" smtClean="0"/>
              <a:t>Nazaret</a:t>
            </a:r>
            <a:r>
              <a:rPr lang="nl-NL" altLang="ja-JP" sz="2200" dirty="0" smtClean="0"/>
              <a:t>, een machtig profeet in woord en daad in de ogen van God en van het hele volk. </a:t>
            </a:r>
            <a:r>
              <a:rPr lang="nl-NL" sz="2200" dirty="0" smtClean="0"/>
              <a:t>20 </a:t>
            </a:r>
            <a:r>
              <a:rPr lang="nl-NL" sz="2200" dirty="0"/>
              <a:t>Onze hogepriesters en leiders hebben hem ter dood laten veroordelen en laten kruisigen. 21 Wij leefden in de hoop dat hij degene was die Israël zou bevrijden, maar inmiddels is het de derde dag sinds dit alles gebeurd is. 22 Bovendien hebben enkele vrouwen uit ons midden ons in verwarring gebracht. Toen ze vanmorgen vroeg naar het graf gingen, 23 vonden ze zijn lichaam daar niet en ze kwamen zeggen dat er engelen aan hen waren verschenen. De engelen zeiden dat hij leeft. 24 Een paar van ons zijn toen ook naar het graf gegaan en troffen het aan zoals de vrouwen hadden gezegd, maar Jezus zagen ze niet</a:t>
            </a:r>
            <a:r>
              <a:rPr lang="nl-NL" sz="2200" dirty="0" smtClean="0"/>
              <a:t>.’</a:t>
            </a:r>
            <a:endParaRPr lang="nl-NL" sz="2200" dirty="0"/>
          </a:p>
        </p:txBody>
      </p:sp>
      <p:pic>
        <p:nvPicPr>
          <p:cNvPr id="17410" name="Picture 2"/>
          <p:cNvPicPr>
            <a:picLocks noChangeAspect="1"/>
          </p:cNvPicPr>
          <p:nvPr/>
        </p:nvPicPr>
        <p:blipFill>
          <a:blip r:embed="rId2" cstate="print"/>
          <a:srcRect/>
          <a:stretch>
            <a:fillRect/>
          </a:stretch>
        </p:blipFill>
        <p:spPr bwMode="auto">
          <a:xfrm>
            <a:off x="250825" y="260350"/>
            <a:ext cx="1820863" cy="2359025"/>
          </a:xfrm>
          <a:prstGeom prst="rect">
            <a:avLst/>
          </a:prstGeom>
          <a:noFill/>
          <a:ln w="9525">
            <a:noFill/>
            <a:miter lim="800000"/>
            <a:headEnd/>
            <a:tailEnd/>
          </a:ln>
        </p:spPr>
      </p:pic>
      <p:sp>
        <p:nvSpPr>
          <p:cNvPr id="17411" name="Titel 1"/>
          <p:cNvSpPr txBox="1">
            <a:spLocks/>
          </p:cNvSpPr>
          <p:nvPr/>
        </p:nvSpPr>
        <p:spPr bwMode="auto">
          <a:xfrm>
            <a:off x="5580063" y="227013"/>
            <a:ext cx="3351212" cy="574675"/>
          </a:xfrm>
          <a:prstGeom prst="rect">
            <a:avLst/>
          </a:prstGeom>
          <a:noFill/>
          <a:ln w="9525">
            <a:noFill/>
            <a:miter lim="800000"/>
            <a:headEnd/>
            <a:tailEnd/>
          </a:ln>
        </p:spPr>
        <p:txBody>
          <a:bodyPr anchor="ctr"/>
          <a:lstStyle/>
          <a:p>
            <a:pPr algn="r"/>
            <a:r>
              <a:rPr lang="nl-NL" sz="2800" b="1">
                <a:solidFill>
                  <a:srgbClr val="0070C0"/>
                </a:solidFill>
              </a:rPr>
              <a:t>Les 11 De Zoon lijdt</a:t>
            </a:r>
          </a:p>
        </p:txBody>
      </p:sp>
      <p:pic>
        <p:nvPicPr>
          <p:cNvPr id="17412" name="Afbeelding 6"/>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TotalTime>
  <Words>990</Words>
  <Application>Microsoft Office PowerPoint</Application>
  <PresentationFormat>Diavoorstelling (4:3)</PresentationFormat>
  <Paragraphs>54</Paragraphs>
  <Slides>15</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Calibri</vt:lpstr>
      <vt:lpstr>MS PGothic</vt:lpstr>
      <vt:lpstr>Arial</vt:lpstr>
      <vt:lpstr>Kantoorthema</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35</cp:revision>
  <dcterms:created xsi:type="dcterms:W3CDTF">2013-01-24T09:53:58Z</dcterms:created>
  <dcterms:modified xsi:type="dcterms:W3CDTF">2014-04-01T12:38:15Z</dcterms:modified>
</cp:coreProperties>
</file>