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8" r:id="rId5"/>
    <p:sldId id="270" r:id="rId6"/>
    <p:sldId id="260" r:id="rId7"/>
    <p:sldId id="271" r:id="rId8"/>
    <p:sldId id="272" r:id="rId9"/>
    <p:sldId id="263" r:id="rId10"/>
    <p:sldId id="264" r:id="rId11"/>
    <p:sldId id="265" r:id="rId12"/>
    <p:sldId id="266" r:id="rId13"/>
    <p:sldId id="273" r:id="rId14"/>
    <p:sldId id="267" r:id="rId1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9D0BA7AD-82F4-4295-93FB-1A7E1C863640}"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C4DEDD3-99C4-4188-A419-D5A305DE29F3}"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57D51178-A0E5-43C8-A5AA-A05B528296B7}"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008F9BF-0485-43CF-9C4B-EDA93BE0F4EB}"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311D6A49-4190-47DF-B46D-4E017DBE3A80}"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2CC23E5-E5AB-4F75-BA85-521892AFABDD}"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A44752E1-5074-4721-8A73-5EB4D4AE3585}"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8FC3A59-CA96-41C7-B26F-CA456AD178E8}"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760A34E4-AA5A-4C1C-829F-E4F854376A0F}" type="datetimeFigureOut">
              <a:rPr lang="nl-NL"/>
              <a:pPr>
                <a:defRPr/>
              </a:pPr>
              <a:t>19-5-2014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F9672AD-7D95-413B-8FC3-B21B88A3E5CC}"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5A7C2A61-991D-4AF4-9C77-F3A9D73B5EE3}" type="datetimeFigureOut">
              <a:rPr lang="nl-NL"/>
              <a:pPr>
                <a:defRPr/>
              </a:pPr>
              <a:t>19-5-2014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A6707BA-0038-43F7-A612-218EF9944913}"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1BA38BEC-E65C-423D-B55B-213C9ECA7007}" type="datetimeFigureOut">
              <a:rPr lang="nl-NL"/>
              <a:pPr>
                <a:defRPr/>
              </a:pPr>
              <a:t>19-5-2014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54AECC1B-E4B2-47B4-B84F-FFEBFBC8BA2A}"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F6100CE3-DA0D-4C43-AD5D-2C40F9F347CA}" type="datetimeFigureOut">
              <a:rPr lang="nl-NL"/>
              <a:pPr>
                <a:defRPr/>
              </a:pPr>
              <a:t>19-5-2014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013B94AC-B69C-4215-9EC0-02D3A1CEFFC1}"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329E6F56-422F-467E-AF7C-5C417F671F36}" type="datetimeFigureOut">
              <a:rPr lang="nl-NL"/>
              <a:pPr>
                <a:defRPr/>
              </a:pPr>
              <a:t>19-5-2014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207879B5-5097-4D55-88F7-3FB589CCEFFA}"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970B6EC8-7303-4F34-894C-147F85B0F6F0}" type="datetimeFigureOut">
              <a:rPr lang="nl-NL"/>
              <a:pPr>
                <a:defRPr/>
              </a:pPr>
              <a:t>19-5-2014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52A85558-1CF8-411B-8A9A-6F2322F75D96}"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1C386D75-1ED2-4112-9E70-6C672FE3E6BD}" type="datetimeFigureOut">
              <a:rPr lang="nl-NL"/>
              <a:pPr>
                <a:defRPr/>
              </a:pPr>
              <a:t>19-5-2014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2891FCD3-5FE6-409A-9629-A00347C6A925}"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362A4EC-EEFE-418E-BD8B-9882C41B3546}" type="datetimeFigureOut">
              <a:rPr lang="nl-NL"/>
              <a:pPr>
                <a:defRPr/>
              </a:pPr>
              <a:t>19-5-2014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0DBEC93-64FF-4EC9-B975-D62CED9B9AE4}"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388" y="4724400"/>
            <a:ext cx="1319212" cy="1968500"/>
          </a:xfrm>
          <a:prstGeom prst="rect">
            <a:avLst/>
          </a:prstGeom>
          <a:noFill/>
          <a:ln w="9525">
            <a:noFill/>
            <a:miter lim="800000"/>
            <a:headEnd/>
            <a:tailEnd/>
          </a:ln>
        </p:spPr>
      </p:pic>
      <p:sp>
        <p:nvSpPr>
          <p:cNvPr id="6" name="Tekstvak 5"/>
          <p:cNvSpPr txBox="1"/>
          <p:nvPr/>
        </p:nvSpPr>
        <p:spPr>
          <a:xfrm>
            <a:off x="323528" y="333375"/>
            <a:ext cx="8496944" cy="522288"/>
          </a:xfrm>
          <a:prstGeom prst="rect">
            <a:avLst/>
          </a:prstGeom>
          <a:noFill/>
        </p:spPr>
        <p:txBody>
          <a:bodyPr wrap="square">
            <a:spAutoFit/>
          </a:bodyPr>
          <a:lstStyle/>
          <a:p>
            <a:pPr algn="ctr" fontAlgn="auto">
              <a:spcBef>
                <a:spcPts val="0"/>
              </a:spcBef>
              <a:spcAft>
                <a:spcPts val="0"/>
              </a:spcAft>
              <a:defRPr/>
            </a:pPr>
            <a:r>
              <a:rPr lang="nl-NL" sz="2800" b="1" dirty="0" smtClean="0">
                <a:solidFill>
                  <a:schemeClr val="accent2">
                    <a:lumMod val="75000"/>
                  </a:schemeClr>
                </a:solidFill>
                <a:latin typeface="+mn-lt"/>
                <a:cs typeface="+mn-cs"/>
              </a:rPr>
              <a:t>11 – Is de </a:t>
            </a:r>
            <a:r>
              <a:rPr lang="nl-NL" sz="2800" b="1" dirty="0">
                <a:solidFill>
                  <a:schemeClr val="accent2">
                    <a:lumMod val="75000"/>
                  </a:schemeClr>
                </a:solidFill>
                <a:latin typeface="+mn-lt"/>
                <a:cs typeface="+mn-cs"/>
              </a:rPr>
              <a:t>Bijbel wel betrouwbaar?</a:t>
            </a:r>
            <a:endParaRPr lang="nl-NL" sz="2800" b="1" dirty="0">
              <a:solidFill>
                <a:schemeClr val="accent2">
                  <a:lumMod val="75000"/>
                </a:schemeClr>
              </a:solidFill>
              <a:latin typeface="+mn-lt"/>
              <a:cs typeface="+mn-cs"/>
            </a:endParaRPr>
          </a:p>
        </p:txBody>
      </p:sp>
      <p:pic>
        <p:nvPicPr>
          <p:cNvPr id="2052" name="Picture 2"/>
          <p:cNvPicPr>
            <a:picLocks noChangeAspect="1" noChangeArrowheads="1"/>
          </p:cNvPicPr>
          <p:nvPr/>
        </p:nvPicPr>
        <p:blipFill>
          <a:blip r:embed="rId3" cstate="print"/>
          <a:srcRect/>
          <a:stretch>
            <a:fillRect/>
          </a:stretch>
        </p:blipFill>
        <p:spPr bwMode="auto">
          <a:xfrm>
            <a:off x="1979712" y="1556792"/>
            <a:ext cx="5328121" cy="354284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inhoud 2"/>
          <p:cNvSpPr>
            <a:spLocks noGrp="1"/>
          </p:cNvSpPr>
          <p:nvPr>
            <p:ph idx="1"/>
          </p:nvPr>
        </p:nvSpPr>
        <p:spPr>
          <a:xfrm>
            <a:off x="179512" y="188640"/>
            <a:ext cx="8291388" cy="6335985"/>
          </a:xfrm>
        </p:spPr>
        <p:txBody>
          <a:bodyPr/>
          <a:lstStyle/>
          <a:p>
            <a:pPr marL="0" indent="0" eaLnBrk="1" hangingPunct="1">
              <a:buFont typeface="Arial" charset="0"/>
              <a:buNone/>
            </a:pPr>
            <a:r>
              <a:rPr lang="nl-NL" sz="2000" b="1" dirty="0" smtClean="0"/>
              <a:t>Jesaja </a:t>
            </a:r>
            <a:r>
              <a:rPr lang="nl-NL" sz="2000" b="1" dirty="0" smtClean="0"/>
              <a:t>53: 4-7</a:t>
            </a:r>
          </a:p>
          <a:p>
            <a:pPr marL="0" indent="0" eaLnBrk="1" hangingPunct="1">
              <a:buFont typeface="Arial" charset="0"/>
              <a:buNone/>
            </a:pPr>
            <a:r>
              <a:rPr lang="nl-NL" sz="2000" dirty="0" smtClean="0"/>
              <a:t>4 Maar hij was het die onze ziekten droeg, </a:t>
            </a:r>
          </a:p>
          <a:p>
            <a:pPr marL="0" indent="0" eaLnBrk="1" hangingPunct="1">
              <a:buFont typeface="Arial" charset="0"/>
              <a:buNone/>
            </a:pPr>
            <a:r>
              <a:rPr lang="nl-NL" sz="2000" dirty="0" smtClean="0"/>
              <a:t>die ons lijden op zich nam. </a:t>
            </a:r>
          </a:p>
          <a:p>
            <a:pPr marL="0" indent="0" eaLnBrk="1" hangingPunct="1">
              <a:buFont typeface="Arial" charset="0"/>
              <a:buNone/>
            </a:pPr>
            <a:r>
              <a:rPr lang="nl-NL" sz="2000" dirty="0" smtClean="0"/>
              <a:t>Wij echter zagen hem als een verstoteling, </a:t>
            </a:r>
          </a:p>
          <a:p>
            <a:pPr marL="0" indent="0" eaLnBrk="1" hangingPunct="1">
              <a:buFont typeface="Arial" charset="0"/>
              <a:buNone/>
            </a:pPr>
            <a:r>
              <a:rPr lang="nl-NL" sz="2000" dirty="0" smtClean="0"/>
              <a:t>door God geslagen en vernederd. </a:t>
            </a:r>
          </a:p>
          <a:p>
            <a:pPr marL="0" indent="0" eaLnBrk="1" hangingPunct="1">
              <a:buFont typeface="Arial" charset="0"/>
              <a:buNone/>
            </a:pPr>
            <a:r>
              <a:rPr lang="nl-NL" sz="2000" dirty="0" smtClean="0"/>
              <a:t>5 Om onze zonden werd hij doorboord, </a:t>
            </a:r>
          </a:p>
          <a:p>
            <a:pPr marL="0" indent="0" eaLnBrk="1" hangingPunct="1">
              <a:buFont typeface="Arial" charset="0"/>
              <a:buNone/>
            </a:pPr>
            <a:r>
              <a:rPr lang="nl-NL" sz="2000" dirty="0" smtClean="0"/>
              <a:t>om onze wandaden gebroken. </a:t>
            </a:r>
          </a:p>
          <a:p>
            <a:pPr marL="0" indent="0" eaLnBrk="1" hangingPunct="1">
              <a:buFont typeface="Arial" charset="0"/>
              <a:buNone/>
            </a:pPr>
            <a:r>
              <a:rPr lang="nl-NL" sz="2000" dirty="0" smtClean="0"/>
              <a:t>Voor ons welzijn werd hij getuchtigd, </a:t>
            </a:r>
          </a:p>
          <a:p>
            <a:pPr marL="0" indent="0" eaLnBrk="1" hangingPunct="1">
              <a:buFont typeface="Arial" charset="0"/>
              <a:buNone/>
            </a:pPr>
            <a:r>
              <a:rPr lang="nl-NL" sz="2000" dirty="0" smtClean="0"/>
              <a:t>zijn striemen brachten ons genezing. </a:t>
            </a:r>
          </a:p>
          <a:p>
            <a:pPr marL="0" indent="0" eaLnBrk="1" hangingPunct="1">
              <a:buFont typeface="Arial" charset="0"/>
              <a:buNone/>
            </a:pPr>
            <a:r>
              <a:rPr lang="nl-NL" sz="2000" dirty="0" smtClean="0"/>
              <a:t>6 Wij dwaalden rond als schapen, </a:t>
            </a:r>
          </a:p>
          <a:p>
            <a:pPr marL="0" indent="0" eaLnBrk="1" hangingPunct="1">
              <a:buFont typeface="Arial" charset="0"/>
              <a:buNone/>
            </a:pPr>
            <a:r>
              <a:rPr lang="nl-NL" sz="2000" dirty="0" smtClean="0"/>
              <a:t>ieder zocht zijn eigen weg; </a:t>
            </a:r>
          </a:p>
          <a:p>
            <a:pPr marL="0" indent="0" eaLnBrk="1" hangingPunct="1">
              <a:buFont typeface="Arial" charset="0"/>
              <a:buNone/>
            </a:pPr>
            <a:r>
              <a:rPr lang="nl-NL" sz="2000" dirty="0" smtClean="0"/>
              <a:t>maar de wandaden van ons allen </a:t>
            </a:r>
          </a:p>
          <a:p>
            <a:pPr marL="0" indent="0" eaLnBrk="1" hangingPunct="1">
              <a:buFont typeface="Arial" charset="0"/>
              <a:buNone/>
            </a:pPr>
            <a:r>
              <a:rPr lang="nl-NL" sz="2000" dirty="0" smtClean="0"/>
              <a:t>liet de HEER op hem neerkomen. </a:t>
            </a:r>
          </a:p>
          <a:p>
            <a:pPr marL="0" indent="0" eaLnBrk="1" hangingPunct="1">
              <a:buFont typeface="Arial" charset="0"/>
              <a:buNone/>
            </a:pPr>
            <a:r>
              <a:rPr lang="nl-NL" sz="2000" dirty="0" smtClean="0"/>
              <a:t>7 Hij werd mishandeld, maar verzette zich niet </a:t>
            </a:r>
          </a:p>
          <a:p>
            <a:pPr marL="0" indent="0" eaLnBrk="1" hangingPunct="1">
              <a:buFont typeface="Arial" charset="0"/>
              <a:buNone/>
            </a:pPr>
            <a:r>
              <a:rPr lang="nl-NL" sz="2000" dirty="0" smtClean="0"/>
              <a:t>en deed zijn mond niet open. </a:t>
            </a:r>
          </a:p>
          <a:p>
            <a:pPr marL="0" indent="0" eaLnBrk="1" hangingPunct="1">
              <a:buFont typeface="Arial" charset="0"/>
              <a:buNone/>
            </a:pPr>
            <a:r>
              <a:rPr lang="nl-NL" sz="2000" dirty="0" smtClean="0"/>
              <a:t>Als een schaap dat naar de slacht wordt geleid, </a:t>
            </a:r>
          </a:p>
          <a:p>
            <a:pPr marL="0" indent="0" eaLnBrk="1" hangingPunct="1">
              <a:buFont typeface="Arial" charset="0"/>
              <a:buNone/>
            </a:pPr>
            <a:r>
              <a:rPr lang="nl-NL" sz="2000" dirty="0" smtClean="0"/>
              <a:t>als een ooi die stil is bij haar scheerders </a:t>
            </a:r>
          </a:p>
          <a:p>
            <a:pPr marL="0" indent="0" eaLnBrk="1" hangingPunct="1">
              <a:buFont typeface="Arial" charset="0"/>
              <a:buNone/>
            </a:pPr>
            <a:r>
              <a:rPr lang="nl-NL" sz="2000" dirty="0" smtClean="0"/>
              <a:t>deed hij zijn mond niet open. </a:t>
            </a:r>
          </a:p>
          <a:p>
            <a:pPr marL="0" indent="0" eaLnBrk="1" hangingPunct="1">
              <a:buFont typeface="Arial" charset="0"/>
              <a:buNone/>
            </a:pPr>
            <a:r>
              <a:rPr lang="nl-NL" sz="1800" dirty="0" smtClean="0"/>
              <a:t/>
            </a:r>
            <a:br>
              <a:rPr lang="nl-NL" sz="1800" dirty="0" smtClean="0"/>
            </a:br>
            <a:endParaRPr lang="nl-NL" sz="1800" b="1" dirty="0" smtClean="0"/>
          </a:p>
        </p:txBody>
      </p:sp>
      <p:grpSp>
        <p:nvGrpSpPr>
          <p:cNvPr id="10243" name="Groep 3"/>
          <p:cNvGrpSpPr>
            <a:grpSpLocks/>
          </p:cNvGrpSpPr>
          <p:nvPr/>
        </p:nvGrpSpPr>
        <p:grpSpPr bwMode="auto">
          <a:xfrm>
            <a:off x="7452320" y="188640"/>
            <a:ext cx="1908175" cy="1987873"/>
            <a:chOff x="0" y="4725292"/>
            <a:chExt cx="1907704" cy="1988692"/>
          </a:xfrm>
        </p:grpSpPr>
        <p:pic>
          <p:nvPicPr>
            <p:cNvPr id="10245"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5292"/>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Is </a:t>
              </a:r>
              <a:r>
                <a:rPr lang="nl-NL" sz="1600" b="1" dirty="0">
                  <a:solidFill>
                    <a:schemeClr val="accent2">
                      <a:lumMod val="75000"/>
                    </a:schemeClr>
                  </a:solidFill>
                  <a:latin typeface="+mn-lt"/>
                  <a:cs typeface="+mn-cs"/>
                </a:rPr>
                <a:t>de Bijbel wel betrouwbaar?</a:t>
              </a:r>
              <a:endParaRPr lang="nl-NL" sz="1600" b="1" dirty="0">
                <a:solidFill>
                  <a:schemeClr val="accent2">
                    <a:lumMod val="75000"/>
                  </a:schemeClr>
                </a:solidFill>
                <a:latin typeface="+mn-lt"/>
                <a:cs typeface="+mn-cs"/>
              </a:endParaRPr>
            </a:p>
          </p:txBody>
        </p:sp>
      </p:grpSp>
      <p:pic>
        <p:nvPicPr>
          <p:cNvPr id="10244" name="Picture 2"/>
          <p:cNvPicPr>
            <a:picLocks noChangeAspect="1" noChangeArrowheads="1"/>
          </p:cNvPicPr>
          <p:nvPr/>
        </p:nvPicPr>
        <p:blipFill>
          <a:blip r:embed="rId3" cstate="print"/>
          <a:srcRect/>
          <a:stretch>
            <a:fillRect/>
          </a:stretch>
        </p:blipFill>
        <p:spPr bwMode="auto">
          <a:xfrm>
            <a:off x="7092280" y="5445224"/>
            <a:ext cx="1841500" cy="122396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inhoud 2"/>
          <p:cNvSpPr>
            <a:spLocks noGrp="1"/>
          </p:cNvSpPr>
          <p:nvPr>
            <p:ph idx="1"/>
          </p:nvPr>
        </p:nvSpPr>
        <p:spPr>
          <a:xfrm>
            <a:off x="251520" y="260649"/>
            <a:ext cx="8219380" cy="6597352"/>
          </a:xfrm>
        </p:spPr>
        <p:txBody>
          <a:bodyPr/>
          <a:lstStyle/>
          <a:p>
            <a:pPr marL="0" indent="0" eaLnBrk="1" hangingPunct="1">
              <a:buFont typeface="Arial" charset="0"/>
              <a:buNone/>
            </a:pPr>
            <a:r>
              <a:rPr lang="nl-NL" sz="2000" b="1" dirty="0" smtClean="0"/>
              <a:t>Lucas 24</a:t>
            </a:r>
            <a:r>
              <a:rPr lang="nl-NL" sz="2000" b="1" dirty="0" smtClean="0"/>
              <a:t>: 25-27</a:t>
            </a:r>
            <a:endParaRPr lang="nl-NL" sz="2000" b="1" dirty="0" smtClean="0"/>
          </a:p>
          <a:p>
            <a:pPr marL="0" indent="0" eaLnBrk="1" hangingPunct="1">
              <a:buFont typeface="Arial" charset="0"/>
              <a:buNone/>
            </a:pPr>
            <a:r>
              <a:rPr lang="nl-NL" sz="2000" dirty="0" smtClean="0"/>
              <a:t>25 Toen zei hij tegen hen: ‘Hebt u dan zo weinig verstand en bent u zo traag van begrip dat u niet gelooft in alles wat de profeten gezegd hebben? 26 Moest de </a:t>
            </a:r>
            <a:r>
              <a:rPr lang="nl-NL" sz="2000" dirty="0" err="1" smtClean="0"/>
              <a:t>messias</a:t>
            </a:r>
            <a:r>
              <a:rPr lang="nl-NL" sz="2000" dirty="0" smtClean="0"/>
              <a:t> al dat lijden niet ondergaan om zijn glorie binnen te gaan?’ 27 Daarna verklaarde hij hun wat er in al de Schriften over hem geschreven stond, en hij begon bij Mozes en de Profeten. </a:t>
            </a:r>
          </a:p>
          <a:p>
            <a:pPr marL="0" indent="0" eaLnBrk="1" hangingPunct="1">
              <a:buFont typeface="Arial" charset="0"/>
              <a:buNone/>
            </a:pPr>
            <a:endParaRPr lang="nl-NL" sz="2000" dirty="0" smtClean="0"/>
          </a:p>
          <a:p>
            <a:pPr marL="0" indent="0" eaLnBrk="1" hangingPunct="1">
              <a:buFont typeface="Arial" charset="0"/>
              <a:buNone/>
            </a:pPr>
            <a:r>
              <a:rPr lang="nl-NL" sz="2000" b="1" dirty="0" smtClean="0"/>
              <a:t>Handelingen 8: 32-35</a:t>
            </a:r>
          </a:p>
          <a:p>
            <a:pPr marL="0" indent="0" eaLnBrk="1" hangingPunct="1">
              <a:buFont typeface="Arial" charset="0"/>
              <a:buNone/>
            </a:pPr>
            <a:r>
              <a:rPr lang="nl-NL" sz="2000" dirty="0" smtClean="0"/>
              <a:t>32 Dit was het </a:t>
            </a:r>
            <a:r>
              <a:rPr lang="nl-NL" sz="2000" dirty="0" err="1" smtClean="0"/>
              <a:t>schriftgedeelte</a:t>
            </a:r>
            <a:r>
              <a:rPr lang="nl-NL" sz="2000" dirty="0" smtClean="0"/>
              <a:t> dat hij las: </a:t>
            </a:r>
            <a:endParaRPr lang="nl-NL" sz="2000" dirty="0" smtClean="0"/>
          </a:p>
          <a:p>
            <a:pPr marL="0" indent="0" eaLnBrk="1" hangingPunct="1">
              <a:buFont typeface="Arial" charset="0"/>
              <a:buNone/>
            </a:pPr>
            <a:r>
              <a:rPr lang="nl-NL" sz="2000" dirty="0" smtClean="0"/>
              <a:t>‘</a:t>
            </a:r>
            <a:r>
              <a:rPr lang="nl-NL" sz="2000" dirty="0" smtClean="0"/>
              <a:t>Als een schaap werd hij naar de slacht geleid; </a:t>
            </a:r>
          </a:p>
          <a:p>
            <a:pPr marL="0" indent="0" eaLnBrk="1" hangingPunct="1">
              <a:buFont typeface="Arial" charset="0"/>
              <a:buNone/>
            </a:pPr>
            <a:r>
              <a:rPr lang="nl-NL" sz="2000" dirty="0" smtClean="0"/>
              <a:t>als een lam dat stil is bij zijn scheerder </a:t>
            </a:r>
          </a:p>
          <a:p>
            <a:pPr marL="0" indent="0" eaLnBrk="1" hangingPunct="1">
              <a:buFont typeface="Arial" charset="0"/>
              <a:buNone/>
            </a:pPr>
            <a:r>
              <a:rPr lang="nl-NL" sz="2000" dirty="0" smtClean="0"/>
              <a:t>deed hij zijn mond niet open. </a:t>
            </a:r>
          </a:p>
          <a:p>
            <a:pPr marL="0" indent="0" eaLnBrk="1" hangingPunct="1">
              <a:buFont typeface="Arial" charset="0"/>
              <a:buNone/>
            </a:pPr>
            <a:r>
              <a:rPr lang="nl-NL" sz="2000" dirty="0" smtClean="0"/>
              <a:t>33 Hij werd vernederd en hem werd geen recht gedaan, </a:t>
            </a:r>
          </a:p>
          <a:p>
            <a:pPr marL="0" indent="0" eaLnBrk="1" hangingPunct="1">
              <a:buFont typeface="Arial" charset="0"/>
              <a:buNone/>
            </a:pPr>
            <a:r>
              <a:rPr lang="nl-NL" sz="2000" dirty="0" smtClean="0"/>
              <a:t>wie zal van zijn nakomelingen verhalen? </a:t>
            </a:r>
          </a:p>
          <a:p>
            <a:pPr marL="0" indent="0" eaLnBrk="1" hangingPunct="1">
              <a:buFont typeface="Arial" charset="0"/>
              <a:buNone/>
            </a:pPr>
            <a:r>
              <a:rPr lang="nl-NL" sz="2000" dirty="0" smtClean="0"/>
              <a:t>Want op aarde leeft hij niet meer.’ </a:t>
            </a:r>
          </a:p>
          <a:p>
            <a:pPr marL="0" indent="0" eaLnBrk="1" hangingPunct="1">
              <a:buFont typeface="Arial" charset="0"/>
              <a:buNone/>
            </a:pPr>
            <a:r>
              <a:rPr lang="nl-NL" sz="2000" dirty="0" smtClean="0"/>
              <a:t>34 De eunuch vroeg aan </a:t>
            </a:r>
            <a:r>
              <a:rPr lang="nl-NL" sz="2000" dirty="0" err="1" smtClean="0"/>
              <a:t>Filippus</a:t>
            </a:r>
            <a:r>
              <a:rPr lang="nl-NL" sz="2000" dirty="0" smtClean="0"/>
              <a:t>: ‘Kunt u me zeggen over wie de profeet het heeft? Over zichzelf of over een ander?’ 35 Daarop begon </a:t>
            </a:r>
            <a:r>
              <a:rPr lang="nl-NL" sz="2000" dirty="0" err="1" smtClean="0"/>
              <a:t>Filippus</a:t>
            </a:r>
            <a:r>
              <a:rPr lang="nl-NL" sz="2000" dirty="0" smtClean="0"/>
              <a:t> met hem te spreken over het evangelie van Jezus, waarbij hij deze schrifttekst als uitgangspunt nam. </a:t>
            </a:r>
            <a:r>
              <a:rPr lang="nl-NL" sz="1800" dirty="0" smtClean="0"/>
              <a:t/>
            </a:r>
            <a:br>
              <a:rPr lang="nl-NL" sz="1800" dirty="0" smtClean="0"/>
            </a:br>
            <a:endParaRPr lang="nl-NL" sz="1800" dirty="0" smtClean="0"/>
          </a:p>
          <a:p>
            <a:pPr marL="0" indent="0" eaLnBrk="1" hangingPunct="1">
              <a:buFont typeface="Arial" charset="0"/>
              <a:buNone/>
            </a:pPr>
            <a:r>
              <a:rPr lang="nl-NL" sz="1800" dirty="0" smtClean="0"/>
              <a:t/>
            </a:r>
            <a:br>
              <a:rPr lang="nl-NL" sz="1800" dirty="0" smtClean="0"/>
            </a:br>
            <a:endParaRPr lang="nl-NL" sz="1800"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inhoud 2"/>
          <p:cNvSpPr>
            <a:spLocks noGrp="1"/>
          </p:cNvSpPr>
          <p:nvPr>
            <p:ph idx="1"/>
          </p:nvPr>
        </p:nvSpPr>
        <p:spPr>
          <a:xfrm>
            <a:off x="323528" y="260649"/>
            <a:ext cx="8291835" cy="6597352"/>
          </a:xfrm>
        </p:spPr>
        <p:txBody>
          <a:bodyPr/>
          <a:lstStyle/>
          <a:p>
            <a:pPr marL="0" indent="0" eaLnBrk="1" hangingPunct="1">
              <a:buFont typeface="Arial" charset="0"/>
              <a:buNone/>
            </a:pPr>
            <a:r>
              <a:rPr lang="nl-NL" sz="2000" b="1" dirty="0" smtClean="0"/>
              <a:t>Psalm 22: </a:t>
            </a:r>
            <a:r>
              <a:rPr lang="nl-NL" sz="2000" b="1" dirty="0" smtClean="0"/>
              <a:t>17-19</a:t>
            </a:r>
            <a:r>
              <a:rPr lang="nl-NL" sz="2000" dirty="0" smtClean="0"/>
              <a:t/>
            </a:r>
            <a:br>
              <a:rPr lang="nl-NL" sz="2000" dirty="0" smtClean="0"/>
            </a:br>
            <a:r>
              <a:rPr lang="nl-NL" sz="2000" dirty="0" smtClean="0"/>
              <a:t>17 Honden staan om mij heen, </a:t>
            </a:r>
          </a:p>
          <a:p>
            <a:pPr marL="0" indent="0" eaLnBrk="1" hangingPunct="1">
              <a:buFont typeface="Arial" charset="0"/>
              <a:buNone/>
            </a:pPr>
            <a:r>
              <a:rPr lang="nl-NL" sz="2000" dirty="0" smtClean="0"/>
              <a:t>een woeste bende sluit mij in, </a:t>
            </a:r>
          </a:p>
          <a:p>
            <a:pPr marL="0" indent="0" eaLnBrk="1" hangingPunct="1">
              <a:buFont typeface="Arial" charset="0"/>
              <a:buNone/>
            </a:pPr>
            <a:r>
              <a:rPr lang="nl-NL" sz="2000" dirty="0" smtClean="0"/>
              <a:t>zij hebben mijn handen en voeten doorboord. </a:t>
            </a:r>
          </a:p>
          <a:p>
            <a:pPr marL="0" indent="0" eaLnBrk="1" hangingPunct="1">
              <a:buFont typeface="Arial" charset="0"/>
              <a:buNone/>
            </a:pPr>
            <a:r>
              <a:rPr lang="nl-NL" sz="2000" dirty="0" smtClean="0"/>
              <a:t>18 Ik kan al mijn beenderen tellen. </a:t>
            </a:r>
          </a:p>
          <a:p>
            <a:pPr marL="0" indent="0" eaLnBrk="1" hangingPunct="1">
              <a:buFont typeface="Arial" charset="0"/>
              <a:buNone/>
            </a:pPr>
            <a:r>
              <a:rPr lang="nl-NL" sz="2000" dirty="0" smtClean="0"/>
              <a:t>Zij kijken vol leedvermaak toe, </a:t>
            </a:r>
          </a:p>
          <a:p>
            <a:pPr marL="0" indent="0" eaLnBrk="1" hangingPunct="1">
              <a:buFont typeface="Arial" charset="0"/>
              <a:buNone/>
            </a:pPr>
            <a:r>
              <a:rPr lang="nl-NL" sz="2000" dirty="0" smtClean="0"/>
              <a:t>19 verdelen mijn kleren onder elkaar </a:t>
            </a:r>
          </a:p>
          <a:p>
            <a:pPr marL="0" indent="0" eaLnBrk="1" hangingPunct="1">
              <a:buFont typeface="Arial" charset="0"/>
              <a:buNone/>
            </a:pPr>
            <a:r>
              <a:rPr lang="nl-NL" sz="2000" dirty="0" smtClean="0"/>
              <a:t>en werpen het lot om mijn mantel. </a:t>
            </a:r>
          </a:p>
          <a:p>
            <a:pPr marL="0" indent="0" eaLnBrk="1" hangingPunct="1">
              <a:buFont typeface="Arial" charset="0"/>
              <a:buNone/>
            </a:pPr>
            <a:r>
              <a:rPr lang="nl-NL" sz="2000" dirty="0" smtClean="0"/>
              <a:t/>
            </a:r>
            <a:br>
              <a:rPr lang="nl-NL" sz="2000" dirty="0" smtClean="0"/>
            </a:br>
            <a:r>
              <a:rPr lang="nl-NL" sz="2000" b="1" dirty="0" smtClean="0"/>
              <a:t>Lucas 23</a:t>
            </a:r>
            <a:r>
              <a:rPr lang="nl-NL" sz="2000" b="1" dirty="0" smtClean="0"/>
              <a:t>: 33-35</a:t>
            </a:r>
            <a:endParaRPr lang="nl-NL" sz="2000" b="1" dirty="0" smtClean="0"/>
          </a:p>
          <a:p>
            <a:pPr marL="0" indent="0" eaLnBrk="1" hangingPunct="1">
              <a:buFont typeface="Arial" charset="0"/>
              <a:buNone/>
            </a:pPr>
            <a:r>
              <a:rPr lang="nl-NL" sz="2000" dirty="0" smtClean="0"/>
              <a:t>33 Aangekomen bij de plek die de Schedelplaats heet, werd hij gekruisigd, samen met de twee misdadigers, de een rechts van hem, de ander links. 34 Jezus zei: ‘Vader, vergeef hun, want ze weten niet wat ze doen.’ De soldaten verdeelden zijn kleren onder elkaar door erom te dobbelen. 35 Het volk stond toe te kijken. De leiders hoonden hem en zeiden: ‘Anderen heeft hij gered; laat hij nu zichzelf redden als hij de </a:t>
            </a:r>
            <a:r>
              <a:rPr lang="nl-NL" sz="2000" dirty="0" err="1" smtClean="0"/>
              <a:t>messias</a:t>
            </a:r>
            <a:r>
              <a:rPr lang="nl-NL" sz="2000" dirty="0" smtClean="0"/>
              <a:t> van God is, zijn uitverkorene!’ </a:t>
            </a:r>
            <a:endParaRPr lang="nl-NL" sz="2000" b="1" dirty="0" smtClean="0"/>
          </a:p>
        </p:txBody>
      </p:sp>
      <p:grpSp>
        <p:nvGrpSpPr>
          <p:cNvPr id="12291" name="Groep 3"/>
          <p:cNvGrpSpPr>
            <a:grpSpLocks/>
          </p:cNvGrpSpPr>
          <p:nvPr/>
        </p:nvGrpSpPr>
        <p:grpSpPr bwMode="auto">
          <a:xfrm>
            <a:off x="7452320" y="188640"/>
            <a:ext cx="1908175" cy="1988394"/>
            <a:chOff x="0" y="4724771"/>
            <a:chExt cx="1907704" cy="1989213"/>
          </a:xfrm>
        </p:grpSpPr>
        <p:pic>
          <p:nvPicPr>
            <p:cNvPr id="12293"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Is </a:t>
              </a:r>
              <a:r>
                <a:rPr lang="nl-NL" sz="1600" b="1" dirty="0">
                  <a:solidFill>
                    <a:schemeClr val="accent2">
                      <a:lumMod val="75000"/>
                    </a:schemeClr>
                  </a:solidFill>
                  <a:latin typeface="+mn-lt"/>
                  <a:cs typeface="+mn-cs"/>
                </a:rPr>
                <a:t>de Bijbel wel betrouwbaar?</a:t>
              </a:r>
              <a:endParaRPr lang="nl-NL" sz="1600" b="1" dirty="0">
                <a:solidFill>
                  <a:schemeClr val="accent2">
                    <a:lumMod val="75000"/>
                  </a:schemeClr>
                </a:solidFill>
                <a:latin typeface="+mn-lt"/>
                <a:cs typeface="+mn-c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539552" y="836712"/>
            <a:ext cx="7992888" cy="1080120"/>
          </a:xfrm>
        </p:spPr>
        <p:txBody>
          <a:bodyPr/>
          <a:lstStyle/>
          <a:p>
            <a:pPr marL="0" indent="0" algn="ctr" eaLnBrk="1" hangingPunct="1">
              <a:buFont typeface="Arial" charset="0"/>
              <a:buNone/>
            </a:pPr>
            <a:r>
              <a:rPr lang="nl-NL" sz="4000" b="1" dirty="0" smtClean="0"/>
              <a:t>Explosie van geloof</a:t>
            </a:r>
            <a:endParaRPr lang="nl-NL" sz="4000" b="1" dirty="0" smtClean="0"/>
          </a:p>
        </p:txBody>
      </p:sp>
      <p:grpSp>
        <p:nvGrpSpPr>
          <p:cNvPr id="2"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Is </a:t>
              </a:r>
              <a:r>
                <a:rPr lang="nl-NL" sz="1600" b="1" dirty="0">
                  <a:solidFill>
                    <a:schemeClr val="accent2">
                      <a:lumMod val="75000"/>
                    </a:schemeClr>
                  </a:solidFill>
                  <a:latin typeface="+mn-lt"/>
                  <a:cs typeface="+mn-cs"/>
                </a:rPr>
                <a:t>de Bijbel wel betrouwbaar?</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2771800" y="2060848"/>
            <a:ext cx="3641700" cy="242047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inhoud 2"/>
          <p:cNvSpPr>
            <a:spLocks noGrp="1"/>
          </p:cNvSpPr>
          <p:nvPr>
            <p:ph idx="1"/>
          </p:nvPr>
        </p:nvSpPr>
        <p:spPr>
          <a:xfrm>
            <a:off x="395536" y="404665"/>
            <a:ext cx="8280920" cy="3887936"/>
          </a:xfrm>
        </p:spPr>
        <p:txBody>
          <a:bodyPr/>
          <a:lstStyle/>
          <a:p>
            <a:pPr marL="0" indent="0" eaLnBrk="1" hangingPunct="1">
              <a:buFont typeface="Arial" charset="0"/>
              <a:buNone/>
            </a:pPr>
            <a:r>
              <a:rPr lang="nl-NL" sz="2400" b="1" dirty="0" smtClean="0"/>
              <a:t>Handelingen 2: 41</a:t>
            </a:r>
            <a:endParaRPr lang="nl-NL" sz="2400" b="1" dirty="0" smtClean="0"/>
          </a:p>
          <a:p>
            <a:pPr marL="0" indent="0" eaLnBrk="1" hangingPunct="1">
              <a:buFont typeface="Arial" charset="0"/>
              <a:buNone/>
            </a:pPr>
            <a:r>
              <a:rPr lang="nl-NL" sz="2400" dirty="0" smtClean="0"/>
              <a:t>‘Degenen die zijn woorden aanvaardden, lieten zich dopen, op die dag breidde het aantal leerlingen zich uit met ongeveer drieduizend. </a:t>
            </a:r>
            <a:endParaRPr lang="nl-NL" sz="2400" dirty="0" smtClean="0"/>
          </a:p>
          <a:p>
            <a:pPr marL="0" indent="0" eaLnBrk="1" hangingPunct="1">
              <a:buFont typeface="Arial" charset="0"/>
              <a:buNone/>
            </a:pPr>
            <a:endParaRPr lang="nl-NL" sz="2400" dirty="0" smtClean="0"/>
          </a:p>
          <a:p>
            <a:pPr marL="0" indent="0" eaLnBrk="1" hangingPunct="1">
              <a:buNone/>
            </a:pPr>
            <a:r>
              <a:rPr lang="nl-NL" sz="2400" b="1" dirty="0" smtClean="0"/>
              <a:t>Handelingen 17: 11 en 12</a:t>
            </a:r>
            <a:endParaRPr lang="nl-NL" sz="2400" dirty="0" smtClean="0"/>
          </a:p>
          <a:p>
            <a:pPr marL="0" indent="0" eaLnBrk="1" hangingPunct="1">
              <a:buFont typeface="Arial" charset="0"/>
              <a:buNone/>
            </a:pPr>
            <a:r>
              <a:rPr lang="nl-NL" sz="2400" dirty="0" smtClean="0"/>
              <a:t>Z</a:t>
            </a:r>
            <a:r>
              <a:rPr lang="nl-NL" sz="2400" dirty="0" smtClean="0"/>
              <a:t>e </a:t>
            </a:r>
            <a:r>
              <a:rPr lang="nl-NL" sz="2400" dirty="0" smtClean="0"/>
              <a:t>luisterden vol belangstelling naar de verkondiging van het evangelie en bestudeerden dagelijks de Schriften om te zien of het inderdaad waar was wat er werd gezegd. Velen van hen aanvaardden dan ook het geloof</a:t>
            </a:r>
            <a:r>
              <a:rPr lang="nl-NL" sz="2400" dirty="0" smtClean="0"/>
              <a:t>.</a:t>
            </a:r>
            <a:endParaRPr lang="nl-NL" sz="2400" dirty="0" smtClean="0"/>
          </a:p>
          <a:p>
            <a:pPr marL="0" indent="0" eaLnBrk="1" hangingPunct="1">
              <a:buFont typeface="Arial" charset="0"/>
              <a:buNone/>
            </a:pPr>
            <a:endParaRPr lang="nl-NL" sz="1800" b="1" dirty="0" smtClean="0"/>
          </a:p>
        </p:txBody>
      </p:sp>
      <p:grpSp>
        <p:nvGrpSpPr>
          <p:cNvPr id="13315" name="Groep 3"/>
          <p:cNvGrpSpPr>
            <a:grpSpLocks/>
          </p:cNvGrpSpPr>
          <p:nvPr/>
        </p:nvGrpSpPr>
        <p:grpSpPr bwMode="auto">
          <a:xfrm>
            <a:off x="0" y="4725144"/>
            <a:ext cx="1908175" cy="1988394"/>
            <a:chOff x="0" y="4724771"/>
            <a:chExt cx="1907704" cy="1989213"/>
          </a:xfrm>
        </p:grpSpPr>
        <p:pic>
          <p:nvPicPr>
            <p:cNvPr id="1331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Is </a:t>
              </a:r>
              <a:r>
                <a:rPr lang="nl-NL" sz="1600" b="1" dirty="0">
                  <a:solidFill>
                    <a:schemeClr val="accent2">
                      <a:lumMod val="75000"/>
                    </a:schemeClr>
                  </a:solidFill>
                  <a:latin typeface="+mn-lt"/>
                  <a:cs typeface="+mn-cs"/>
                </a:rPr>
                <a:t>de Bijbel wel betrouwbaar?</a:t>
              </a:r>
              <a:endParaRPr lang="nl-NL" sz="1600" b="1" dirty="0">
                <a:solidFill>
                  <a:schemeClr val="accent2">
                    <a:lumMod val="75000"/>
                  </a:schemeClr>
                </a:solidFill>
                <a:latin typeface="+mn-lt"/>
                <a:cs typeface="+mn-cs"/>
              </a:endParaRPr>
            </a:p>
          </p:txBody>
        </p:sp>
      </p:grpSp>
      <p:pic>
        <p:nvPicPr>
          <p:cNvPr id="13316" name="Picture 2"/>
          <p:cNvPicPr>
            <a:picLocks noChangeAspect="1" noChangeArrowheads="1"/>
          </p:cNvPicPr>
          <p:nvPr/>
        </p:nvPicPr>
        <p:blipFill>
          <a:blip r:embed="rId3" cstate="print"/>
          <a:srcRect/>
          <a:stretch>
            <a:fillRect/>
          </a:stretch>
        </p:blipFill>
        <p:spPr bwMode="auto">
          <a:xfrm>
            <a:off x="7020272" y="5373216"/>
            <a:ext cx="1841500" cy="12239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539553" y="476672"/>
            <a:ext cx="7992888" cy="5832053"/>
          </a:xfrm>
        </p:spPr>
        <p:txBody>
          <a:bodyPr/>
          <a:lstStyle/>
          <a:p>
            <a:pPr marL="0" indent="0" eaLnBrk="1" hangingPunct="1">
              <a:buFont typeface="Arial" charset="0"/>
              <a:buNone/>
            </a:pPr>
            <a:r>
              <a:rPr lang="nl-NL" sz="2400" b="1" dirty="0" smtClean="0"/>
              <a:t>Wat doe ik hier vandaag?</a:t>
            </a:r>
          </a:p>
          <a:p>
            <a:pPr marL="0" indent="0" eaLnBrk="1" hangingPunct="1">
              <a:buFont typeface="Arial" charset="0"/>
              <a:buNone/>
            </a:pPr>
            <a:endParaRPr lang="nl-NL" sz="2400" dirty="0" smtClean="0"/>
          </a:p>
          <a:p>
            <a:pPr marL="0" indent="0" eaLnBrk="1" hangingPunct="1">
              <a:buFont typeface="Arial" charset="0"/>
              <a:buNone/>
            </a:pPr>
            <a:r>
              <a:rPr lang="nl-NL" sz="2400" dirty="0" smtClean="0"/>
              <a:t>Ik denk na over de volgende vragen:</a:t>
            </a:r>
            <a:endParaRPr lang="nl-NL" sz="2400" dirty="0" smtClean="0"/>
          </a:p>
          <a:p>
            <a:pPr marL="0" indent="0" eaLnBrk="1" hangingPunct="1"/>
            <a:r>
              <a:rPr lang="nl-NL" sz="2400" dirty="0" smtClean="0"/>
              <a:t> Hoe betrouwbaar is de Bijbel eigenlijk?</a:t>
            </a:r>
          </a:p>
          <a:p>
            <a:pPr marL="0" indent="0" eaLnBrk="1" hangingPunct="1"/>
            <a:r>
              <a:rPr lang="nl-NL" sz="2400" dirty="0" smtClean="0"/>
              <a:t> </a:t>
            </a:r>
            <a:r>
              <a:rPr lang="nl-NL" sz="2400" dirty="0" smtClean="0"/>
              <a:t>Is het verhaal van Jezus verzonnen?</a:t>
            </a:r>
          </a:p>
          <a:p>
            <a:pPr marL="0" indent="0" eaLnBrk="1" hangingPunct="1"/>
            <a:r>
              <a:rPr lang="nl-NL" sz="2400" dirty="0" smtClean="0"/>
              <a:t> </a:t>
            </a:r>
            <a:r>
              <a:rPr lang="nl-NL" sz="2400" dirty="0" smtClean="0"/>
              <a:t>Wie heeft eigenlijk bepaald welke boeken er bij de Bijbel horen.</a:t>
            </a:r>
            <a:endParaRPr lang="nl-NL" sz="2400" dirty="0" smtClean="0"/>
          </a:p>
        </p:txBody>
      </p:sp>
      <p:grpSp>
        <p:nvGrpSpPr>
          <p:cNvPr id="3075"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Is </a:t>
              </a:r>
              <a:r>
                <a:rPr lang="nl-NL" sz="1600" b="1" dirty="0">
                  <a:solidFill>
                    <a:schemeClr val="accent2">
                      <a:lumMod val="75000"/>
                    </a:schemeClr>
                  </a:solidFill>
                  <a:latin typeface="+mn-lt"/>
                  <a:cs typeface="+mn-cs"/>
                </a:rPr>
                <a:t>de Bijbel wel betrouwbaar?</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7092280" y="5373216"/>
            <a:ext cx="1841500" cy="12239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539552" y="836712"/>
            <a:ext cx="7992888" cy="1080120"/>
          </a:xfrm>
        </p:spPr>
        <p:txBody>
          <a:bodyPr/>
          <a:lstStyle/>
          <a:p>
            <a:pPr marL="0" indent="0" algn="ctr" eaLnBrk="1" hangingPunct="1">
              <a:buFont typeface="Arial" charset="0"/>
              <a:buNone/>
            </a:pPr>
            <a:r>
              <a:rPr lang="nl-NL" sz="4000" b="1" dirty="0" smtClean="0"/>
              <a:t>Quiz</a:t>
            </a:r>
            <a:endParaRPr lang="nl-NL" sz="4000" b="1" dirty="0" smtClean="0"/>
          </a:p>
        </p:txBody>
      </p:sp>
      <p:grpSp>
        <p:nvGrpSpPr>
          <p:cNvPr id="2"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Is </a:t>
              </a:r>
              <a:r>
                <a:rPr lang="nl-NL" sz="1600" b="1" dirty="0">
                  <a:solidFill>
                    <a:schemeClr val="accent2">
                      <a:lumMod val="75000"/>
                    </a:schemeClr>
                  </a:solidFill>
                  <a:latin typeface="+mn-lt"/>
                  <a:cs typeface="+mn-cs"/>
                </a:rPr>
                <a:t>de Bijbel wel betrouwbaar?</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2843808" y="2088472"/>
            <a:ext cx="3641700" cy="242047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251520" y="188640"/>
            <a:ext cx="8640960" cy="6120085"/>
          </a:xfrm>
        </p:spPr>
        <p:txBody>
          <a:bodyPr/>
          <a:lstStyle/>
          <a:p>
            <a:pPr marL="0" indent="0" eaLnBrk="1" hangingPunct="1">
              <a:buFont typeface="Arial" charset="0"/>
              <a:buNone/>
            </a:pPr>
            <a:r>
              <a:rPr lang="nl-NL" sz="2000" b="1" dirty="0" smtClean="0"/>
              <a:t>Matteüs </a:t>
            </a:r>
            <a:r>
              <a:rPr lang="nl-NL" sz="2000" b="1" dirty="0" smtClean="0"/>
              <a:t>26: 44</a:t>
            </a:r>
            <a:endParaRPr lang="nl-NL" sz="2000" b="1" dirty="0" smtClean="0"/>
          </a:p>
          <a:p>
            <a:pPr marL="0" indent="0" eaLnBrk="1" hangingPunct="1">
              <a:buFont typeface="Arial" charset="0"/>
              <a:buNone/>
            </a:pPr>
            <a:r>
              <a:rPr lang="nl-NL" sz="2000" dirty="0" smtClean="0"/>
              <a:t>44 Hij liet hen achter, liep opnieuw wat verder en bad voor de derde maal, met dezelfde woorden als daarvoor</a:t>
            </a:r>
            <a:r>
              <a:rPr lang="nl-NL" sz="2000" dirty="0" smtClean="0"/>
              <a:t>.</a:t>
            </a:r>
            <a:endParaRPr lang="nl-NL" sz="2000" dirty="0" smtClean="0"/>
          </a:p>
          <a:p>
            <a:pPr marL="0" indent="0" eaLnBrk="1" hangingPunct="1">
              <a:buFont typeface="Arial" charset="0"/>
              <a:buNone/>
            </a:pPr>
            <a:r>
              <a:rPr lang="nl-NL" sz="2000" b="1" dirty="0" smtClean="0"/>
              <a:t>Lucas </a:t>
            </a:r>
            <a:r>
              <a:rPr lang="nl-NL" sz="2000" b="1" dirty="0" smtClean="0"/>
              <a:t>22: 45</a:t>
            </a:r>
            <a:endParaRPr lang="nl-NL" sz="2000" b="1" dirty="0" smtClean="0"/>
          </a:p>
          <a:p>
            <a:pPr marL="0" indent="0" eaLnBrk="1" hangingPunct="1">
              <a:buFont typeface="Arial" charset="0"/>
              <a:buNone/>
            </a:pPr>
            <a:r>
              <a:rPr lang="nl-NL" sz="2000" dirty="0" smtClean="0"/>
              <a:t>Toen hij na zijn gebed opstond en terugliep naar de leerlingen, zag hij dat ze van verdriet in slaap waren </a:t>
            </a:r>
            <a:r>
              <a:rPr lang="nl-NL" sz="2000" dirty="0" smtClean="0"/>
              <a:t>gevallen.</a:t>
            </a:r>
          </a:p>
          <a:p>
            <a:pPr marL="0" indent="0" eaLnBrk="1" hangingPunct="1">
              <a:buFont typeface="Arial" charset="0"/>
              <a:buNone/>
            </a:pPr>
            <a:endParaRPr lang="nl-NL" sz="2000" dirty="0" smtClean="0"/>
          </a:p>
          <a:p>
            <a:pPr marL="0" indent="0" eaLnBrk="1" hangingPunct="1">
              <a:buNone/>
            </a:pPr>
            <a:r>
              <a:rPr lang="nl-NL" sz="2000" b="1" dirty="0" smtClean="0"/>
              <a:t>Handelingen 9:7</a:t>
            </a:r>
          </a:p>
          <a:p>
            <a:pPr marL="0" indent="0" eaLnBrk="1" hangingPunct="1">
              <a:buNone/>
            </a:pPr>
            <a:r>
              <a:rPr lang="nl-NL" sz="2000" dirty="0" smtClean="0"/>
              <a:t>De mannen die met </a:t>
            </a:r>
            <a:r>
              <a:rPr lang="nl-NL" sz="2000" dirty="0" err="1" smtClean="0"/>
              <a:t>Saulus</a:t>
            </a:r>
            <a:r>
              <a:rPr lang="nl-NL" sz="2000" dirty="0" smtClean="0"/>
              <a:t> meereisden, stonden sprakeloos; ze hoorden de stem wel, maar zagen niemand. </a:t>
            </a:r>
          </a:p>
          <a:p>
            <a:pPr marL="0" indent="0" eaLnBrk="1" hangingPunct="1">
              <a:buNone/>
            </a:pPr>
            <a:r>
              <a:rPr lang="nl-NL" sz="2000" b="1" dirty="0" smtClean="0"/>
              <a:t>Handelingen 22:9</a:t>
            </a:r>
          </a:p>
          <a:p>
            <a:pPr marL="0" indent="0" eaLnBrk="1" hangingPunct="1">
              <a:buNone/>
            </a:pPr>
            <a:r>
              <a:rPr lang="nl-NL" sz="2000" dirty="0" smtClean="0"/>
              <a:t>De mensen die bij me waren, zagen wel het licht, maar hoorden niet de stem van hem die tegen me sprak. </a:t>
            </a:r>
          </a:p>
          <a:p>
            <a:pPr marL="0" indent="0" eaLnBrk="1" hangingPunct="1">
              <a:buNone/>
            </a:pPr>
            <a:endParaRPr lang="nl-NL" sz="2000" b="1" dirty="0" smtClean="0"/>
          </a:p>
          <a:p>
            <a:pPr marL="0" indent="0" eaLnBrk="1" hangingPunct="1">
              <a:buNone/>
            </a:pPr>
            <a:r>
              <a:rPr lang="nl-NL" sz="2000" b="1" dirty="0" smtClean="0"/>
              <a:t>Galaten 6:2</a:t>
            </a:r>
            <a:r>
              <a:rPr lang="nl-NL" sz="2000" dirty="0" smtClean="0"/>
              <a:t> </a:t>
            </a:r>
            <a:endParaRPr lang="nl-NL" sz="2000" b="1" dirty="0" smtClean="0"/>
          </a:p>
          <a:p>
            <a:pPr marL="0" indent="0" eaLnBrk="1" hangingPunct="1">
              <a:buNone/>
            </a:pPr>
            <a:r>
              <a:rPr lang="nl-NL" sz="2000" dirty="0" smtClean="0"/>
              <a:t>Draag elkaars lasten, zo leeft u de wet van Christus na. </a:t>
            </a:r>
            <a:endParaRPr lang="nl-NL" sz="2000" b="1" dirty="0" smtClean="0"/>
          </a:p>
          <a:p>
            <a:pPr marL="0" indent="0" eaLnBrk="1" hangingPunct="1">
              <a:buNone/>
            </a:pPr>
            <a:r>
              <a:rPr lang="nl-NL" sz="2000" b="1" dirty="0" smtClean="0"/>
              <a:t>Galaten 6:5</a:t>
            </a:r>
          </a:p>
          <a:p>
            <a:pPr marL="0" indent="0" eaLnBrk="1" hangingPunct="1">
              <a:buNone/>
            </a:pPr>
            <a:r>
              <a:rPr lang="nl-NL" sz="2000" dirty="0" smtClean="0"/>
              <a:t>Want ieder mens moet zijn eigen last dragen.</a:t>
            </a:r>
          </a:p>
          <a:p>
            <a:pPr marL="0" indent="0" eaLnBrk="1" hangingPunct="1">
              <a:buNone/>
            </a:pPr>
            <a:endParaRPr lang="nl-NL" sz="1800" b="1" dirty="0" smtClean="0"/>
          </a:p>
          <a:p>
            <a:pPr marL="0" indent="0" eaLnBrk="1" hangingPunct="1">
              <a:buFont typeface="Arial" charset="0"/>
              <a:buNone/>
            </a:pPr>
            <a:endParaRPr lang="nl-NL" sz="1800" dirty="0" smtClean="0"/>
          </a:p>
          <a:p>
            <a:pPr marL="0" indent="0" eaLnBrk="1" hangingPunct="1">
              <a:buFont typeface="Arial" charset="0"/>
              <a:buNone/>
            </a:pPr>
            <a:endParaRPr lang="nl-NL" sz="1800" b="1" dirty="0" smtClean="0"/>
          </a:p>
        </p:txBody>
      </p:sp>
      <p:pic>
        <p:nvPicPr>
          <p:cNvPr id="3076" name="Picture 2"/>
          <p:cNvPicPr>
            <a:picLocks noChangeAspect="1" noChangeArrowheads="1"/>
          </p:cNvPicPr>
          <p:nvPr/>
        </p:nvPicPr>
        <p:blipFill>
          <a:blip r:embed="rId2" cstate="print"/>
          <a:srcRect/>
          <a:stretch>
            <a:fillRect/>
          </a:stretch>
        </p:blipFill>
        <p:spPr bwMode="auto">
          <a:xfrm>
            <a:off x="7092280" y="5373216"/>
            <a:ext cx="1841500" cy="122396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539552" y="836712"/>
            <a:ext cx="7992888" cy="1080120"/>
          </a:xfrm>
        </p:spPr>
        <p:txBody>
          <a:bodyPr/>
          <a:lstStyle/>
          <a:p>
            <a:pPr marL="0" indent="0" algn="ctr" eaLnBrk="1" hangingPunct="1">
              <a:buFont typeface="Arial" charset="0"/>
              <a:buNone/>
            </a:pPr>
            <a:r>
              <a:rPr lang="nl-NL" sz="4000" b="1" dirty="0" smtClean="0"/>
              <a:t>De Da Vinci Code</a:t>
            </a:r>
            <a:endParaRPr lang="nl-NL" sz="4000" b="1" dirty="0" smtClean="0"/>
          </a:p>
        </p:txBody>
      </p:sp>
      <p:grpSp>
        <p:nvGrpSpPr>
          <p:cNvPr id="2"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Is </a:t>
              </a:r>
              <a:r>
                <a:rPr lang="nl-NL" sz="1600" b="1" dirty="0">
                  <a:solidFill>
                    <a:schemeClr val="accent2">
                      <a:lumMod val="75000"/>
                    </a:schemeClr>
                  </a:solidFill>
                  <a:latin typeface="+mn-lt"/>
                  <a:cs typeface="+mn-cs"/>
                </a:rPr>
                <a:t>de Bijbel wel betrouwbaar?</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2843808" y="2088472"/>
            <a:ext cx="3641700" cy="242047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inhoud 2"/>
          <p:cNvSpPr>
            <a:spLocks noGrp="1"/>
          </p:cNvSpPr>
          <p:nvPr>
            <p:ph idx="1"/>
          </p:nvPr>
        </p:nvSpPr>
        <p:spPr>
          <a:xfrm>
            <a:off x="899593" y="692696"/>
            <a:ext cx="7272858" cy="3384004"/>
          </a:xfrm>
        </p:spPr>
        <p:txBody>
          <a:bodyPr/>
          <a:lstStyle/>
          <a:p>
            <a:pPr marL="0" indent="0" eaLnBrk="1" hangingPunct="1">
              <a:buFont typeface="Arial" charset="0"/>
              <a:buNone/>
            </a:pPr>
            <a:r>
              <a:rPr lang="nl-NL" sz="2400" b="1" dirty="0" smtClean="0"/>
              <a:t>2 Timoteüs </a:t>
            </a:r>
            <a:r>
              <a:rPr lang="nl-NL" sz="2400" b="1" dirty="0" smtClean="0"/>
              <a:t>3: 16</a:t>
            </a:r>
            <a:endParaRPr lang="nl-NL" sz="2400" b="1" dirty="0" smtClean="0"/>
          </a:p>
          <a:p>
            <a:pPr marL="0" indent="0" eaLnBrk="1" hangingPunct="1">
              <a:buFont typeface="Arial" charset="0"/>
              <a:buNone/>
            </a:pPr>
            <a:r>
              <a:rPr lang="nl-NL" sz="2400" dirty="0" smtClean="0"/>
              <a:t>Elke schrifttekst is door God geïnspireerd </a:t>
            </a:r>
            <a:endParaRPr lang="nl-NL" sz="2400" dirty="0" smtClean="0"/>
          </a:p>
          <a:p>
            <a:pPr marL="0" indent="0" eaLnBrk="1" hangingPunct="1">
              <a:buFont typeface="Arial" charset="0"/>
              <a:buNone/>
            </a:pPr>
            <a:r>
              <a:rPr lang="nl-NL" sz="2400" dirty="0" smtClean="0"/>
              <a:t>en </a:t>
            </a:r>
            <a:r>
              <a:rPr lang="nl-NL" sz="2400" dirty="0" smtClean="0"/>
              <a:t>kan gebruikt worden om onderricht te geven, </a:t>
            </a:r>
            <a:endParaRPr lang="nl-NL" sz="2400" dirty="0" smtClean="0"/>
          </a:p>
          <a:p>
            <a:pPr marL="0" indent="0" eaLnBrk="1" hangingPunct="1">
              <a:buFont typeface="Arial" charset="0"/>
              <a:buNone/>
            </a:pPr>
            <a:r>
              <a:rPr lang="nl-NL" sz="2400" dirty="0" smtClean="0"/>
              <a:t>om </a:t>
            </a:r>
            <a:r>
              <a:rPr lang="nl-NL" sz="2400" dirty="0" smtClean="0"/>
              <a:t>dwalingen en fouten te weerleggen, </a:t>
            </a:r>
            <a:endParaRPr lang="nl-NL" sz="2400" dirty="0" smtClean="0"/>
          </a:p>
          <a:p>
            <a:pPr marL="0" indent="0" eaLnBrk="1" hangingPunct="1">
              <a:buFont typeface="Arial" charset="0"/>
              <a:buNone/>
            </a:pPr>
            <a:r>
              <a:rPr lang="nl-NL" sz="2400" dirty="0" smtClean="0"/>
              <a:t>en </a:t>
            </a:r>
            <a:r>
              <a:rPr lang="nl-NL" sz="2400" dirty="0" smtClean="0"/>
              <a:t>om op te voeden tot een deugdzaam leven. </a:t>
            </a:r>
          </a:p>
          <a:p>
            <a:pPr marL="0" indent="0" eaLnBrk="1" hangingPunct="1">
              <a:buFont typeface="Arial" charset="0"/>
              <a:buNone/>
            </a:pPr>
            <a:endParaRPr lang="nl-NL" sz="1800" b="1" dirty="0" smtClean="0"/>
          </a:p>
        </p:txBody>
      </p:sp>
      <p:grpSp>
        <p:nvGrpSpPr>
          <p:cNvPr id="6147" name="Groep 3"/>
          <p:cNvGrpSpPr>
            <a:grpSpLocks/>
          </p:cNvGrpSpPr>
          <p:nvPr/>
        </p:nvGrpSpPr>
        <p:grpSpPr bwMode="auto">
          <a:xfrm>
            <a:off x="0" y="4725144"/>
            <a:ext cx="1908175" cy="1988394"/>
            <a:chOff x="0" y="4724771"/>
            <a:chExt cx="1907704" cy="1989213"/>
          </a:xfrm>
        </p:grpSpPr>
        <p:pic>
          <p:nvPicPr>
            <p:cNvPr id="6149"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Is </a:t>
              </a:r>
              <a:r>
                <a:rPr lang="nl-NL" sz="1600" b="1" dirty="0">
                  <a:solidFill>
                    <a:schemeClr val="accent2">
                      <a:lumMod val="75000"/>
                    </a:schemeClr>
                  </a:solidFill>
                  <a:latin typeface="+mn-lt"/>
                  <a:cs typeface="+mn-cs"/>
                </a:rPr>
                <a:t>de Bijbel wel betrouwbaar?</a:t>
              </a:r>
              <a:endParaRPr lang="nl-NL" sz="1600" b="1" dirty="0">
                <a:solidFill>
                  <a:schemeClr val="accent2">
                    <a:lumMod val="75000"/>
                  </a:schemeClr>
                </a:solidFill>
                <a:latin typeface="+mn-lt"/>
                <a:cs typeface="+mn-cs"/>
              </a:endParaRPr>
            </a:p>
          </p:txBody>
        </p:sp>
      </p:grpSp>
      <p:pic>
        <p:nvPicPr>
          <p:cNvPr id="6148" name="Picture 2"/>
          <p:cNvPicPr>
            <a:picLocks noChangeAspect="1" noChangeArrowheads="1"/>
          </p:cNvPicPr>
          <p:nvPr/>
        </p:nvPicPr>
        <p:blipFill>
          <a:blip r:embed="rId3" cstate="print"/>
          <a:srcRect/>
          <a:stretch>
            <a:fillRect/>
          </a:stretch>
        </p:blipFill>
        <p:spPr bwMode="auto">
          <a:xfrm>
            <a:off x="7020272" y="5373216"/>
            <a:ext cx="1841500" cy="12239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539552" y="836712"/>
            <a:ext cx="7992888" cy="1080120"/>
          </a:xfrm>
        </p:spPr>
        <p:txBody>
          <a:bodyPr/>
          <a:lstStyle/>
          <a:p>
            <a:pPr marL="0" indent="0" algn="ctr" eaLnBrk="1" hangingPunct="1">
              <a:buFont typeface="Arial" charset="0"/>
              <a:buNone/>
            </a:pPr>
            <a:r>
              <a:rPr lang="nl-NL" sz="4000" b="1" dirty="0" smtClean="0"/>
              <a:t>Getuigen</a:t>
            </a:r>
            <a:endParaRPr lang="nl-NL" sz="4000" b="1" dirty="0" smtClean="0"/>
          </a:p>
        </p:txBody>
      </p:sp>
      <p:grpSp>
        <p:nvGrpSpPr>
          <p:cNvPr id="2"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Is </a:t>
              </a:r>
              <a:r>
                <a:rPr lang="nl-NL" sz="1600" b="1" dirty="0">
                  <a:solidFill>
                    <a:schemeClr val="accent2">
                      <a:lumMod val="75000"/>
                    </a:schemeClr>
                  </a:solidFill>
                  <a:latin typeface="+mn-lt"/>
                  <a:cs typeface="+mn-cs"/>
                </a:rPr>
                <a:t>de Bijbel wel betrouwbaar?</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2843808" y="2088472"/>
            <a:ext cx="3641700" cy="242047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2"/>
          <p:cNvSpPr>
            <a:spLocks noGrp="1"/>
          </p:cNvSpPr>
          <p:nvPr>
            <p:ph idx="1"/>
          </p:nvPr>
        </p:nvSpPr>
        <p:spPr>
          <a:xfrm>
            <a:off x="539552" y="836712"/>
            <a:ext cx="7992888" cy="1080120"/>
          </a:xfrm>
        </p:spPr>
        <p:txBody>
          <a:bodyPr/>
          <a:lstStyle/>
          <a:p>
            <a:pPr marL="0" indent="0" algn="ctr" eaLnBrk="1" hangingPunct="1">
              <a:buFont typeface="Arial" charset="0"/>
              <a:buNone/>
            </a:pPr>
            <a:r>
              <a:rPr lang="nl-NL" sz="4000" b="1" dirty="0" smtClean="0"/>
              <a:t>Sterk verhaal?</a:t>
            </a:r>
            <a:endParaRPr lang="nl-NL" sz="4000" b="1" dirty="0" smtClean="0"/>
          </a:p>
        </p:txBody>
      </p:sp>
      <p:grpSp>
        <p:nvGrpSpPr>
          <p:cNvPr id="2" name="Groep 3"/>
          <p:cNvGrpSpPr>
            <a:grpSpLocks/>
          </p:cNvGrpSpPr>
          <p:nvPr/>
        </p:nvGrpSpPr>
        <p:grpSpPr bwMode="auto">
          <a:xfrm>
            <a:off x="0" y="4725144"/>
            <a:ext cx="1908175" cy="1988394"/>
            <a:chOff x="0" y="4724771"/>
            <a:chExt cx="1907704" cy="1989213"/>
          </a:xfrm>
        </p:grpSpPr>
        <p:pic>
          <p:nvPicPr>
            <p:cNvPr id="3077"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cs typeface="+mn-cs"/>
                </a:rPr>
                <a:t>Is </a:t>
              </a:r>
              <a:r>
                <a:rPr lang="nl-NL" sz="1600" b="1" dirty="0">
                  <a:solidFill>
                    <a:schemeClr val="accent2">
                      <a:lumMod val="75000"/>
                    </a:schemeClr>
                  </a:solidFill>
                  <a:latin typeface="+mn-lt"/>
                  <a:cs typeface="+mn-cs"/>
                </a:rPr>
                <a:t>de Bijbel wel betrouwbaar?</a:t>
              </a:r>
              <a:endParaRPr lang="nl-NL" sz="1600" b="1" dirty="0">
                <a:solidFill>
                  <a:schemeClr val="accent2">
                    <a:lumMod val="75000"/>
                  </a:schemeClr>
                </a:solidFill>
                <a:latin typeface="+mn-lt"/>
                <a:cs typeface="+mn-cs"/>
              </a:endParaRPr>
            </a:p>
          </p:txBody>
        </p:sp>
      </p:grpSp>
      <p:pic>
        <p:nvPicPr>
          <p:cNvPr id="3076" name="Picture 2"/>
          <p:cNvPicPr>
            <a:picLocks noChangeAspect="1" noChangeArrowheads="1"/>
          </p:cNvPicPr>
          <p:nvPr/>
        </p:nvPicPr>
        <p:blipFill>
          <a:blip r:embed="rId3" cstate="print"/>
          <a:srcRect/>
          <a:stretch>
            <a:fillRect/>
          </a:stretch>
        </p:blipFill>
        <p:spPr bwMode="auto">
          <a:xfrm>
            <a:off x="2843808" y="2088472"/>
            <a:ext cx="3641700" cy="242047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inhoud 2"/>
          <p:cNvSpPr>
            <a:spLocks noGrp="1"/>
          </p:cNvSpPr>
          <p:nvPr>
            <p:ph idx="1"/>
          </p:nvPr>
        </p:nvSpPr>
        <p:spPr>
          <a:xfrm>
            <a:off x="251520" y="188640"/>
            <a:ext cx="8640960" cy="6335985"/>
          </a:xfrm>
        </p:spPr>
        <p:txBody>
          <a:bodyPr/>
          <a:lstStyle/>
          <a:p>
            <a:pPr marL="0" indent="0" eaLnBrk="1" hangingPunct="1">
              <a:buFont typeface="Arial" charset="0"/>
              <a:buNone/>
            </a:pPr>
            <a:r>
              <a:rPr lang="nl-NL" sz="2000" b="1" dirty="0" smtClean="0"/>
              <a:t>Handelingen 5</a:t>
            </a:r>
            <a:r>
              <a:rPr lang="nl-NL" sz="2000" b="1" dirty="0" smtClean="0"/>
              <a:t>: 33-40</a:t>
            </a:r>
            <a:endParaRPr lang="nl-NL" sz="2000" b="1" dirty="0" smtClean="0"/>
          </a:p>
          <a:p>
            <a:pPr marL="0" indent="0" eaLnBrk="1" hangingPunct="1">
              <a:buFont typeface="Arial" charset="0"/>
              <a:buNone/>
            </a:pPr>
            <a:r>
              <a:rPr lang="nl-NL" sz="2000" dirty="0" smtClean="0"/>
              <a:t>33 Toen de leden van het Sanhedrin dit hoorden, ontstaken ze in woede en wilden ze de apostelen ter dood brengen. 34 Maar toen stond een van hen op, een farizeeër die </a:t>
            </a:r>
            <a:r>
              <a:rPr lang="nl-NL" sz="2000" dirty="0" err="1" smtClean="0"/>
              <a:t>Gamaliël</a:t>
            </a:r>
            <a:r>
              <a:rPr lang="nl-NL" sz="2000" dirty="0" smtClean="0"/>
              <a:t> heette en die als </a:t>
            </a:r>
            <a:r>
              <a:rPr lang="nl-NL" sz="2000" dirty="0" err="1" smtClean="0"/>
              <a:t>wetsleraar</a:t>
            </a:r>
            <a:r>
              <a:rPr lang="nl-NL" sz="2000" dirty="0" smtClean="0"/>
              <a:t> bij het hele volk in aanzien stond. Hij gaf opdracht de apostelen een ogenblik naar buiten te brengen 35 en zei vervolgens: ‘Israëlieten, overweeg nog eens goed wat u van plan bent met deze mensen te doen. 36 Immers, enige tijd geleden wierp </a:t>
            </a:r>
            <a:r>
              <a:rPr lang="nl-NL" sz="2000" dirty="0" err="1" smtClean="0"/>
              <a:t>Teudas</a:t>
            </a:r>
            <a:r>
              <a:rPr lang="nl-NL" sz="2000" dirty="0" smtClean="0"/>
              <a:t> zich op als een man die het volk zou leiden, en ongeveer vierhonderd mensen sloten zich bij hem aan; hij werd gedood, zijn aanhang viel uiteen en verdween in het niets. 37 Na hem was er Judas de </a:t>
            </a:r>
            <a:r>
              <a:rPr lang="nl-NL" sz="2000" dirty="0" err="1" smtClean="0"/>
              <a:t>Galileeër</a:t>
            </a:r>
            <a:r>
              <a:rPr lang="nl-NL" sz="2000" dirty="0" smtClean="0"/>
              <a:t>, die ten tijde van de volkstelling met zijn volgelingen in opstand kwam; ook hij ging ten onder, en al zijn volgelingen werden uiteengedreven. 38 Daarom zeg ik u: houd u afzijdig van deze mensen en laat hen begaan, want als het mensenwerk is wat ze nastreven, zal het op niets uitlopen, 39 maar als het Gods werk is, zult u niets tegen hen kunnen uitrichten, of het zou wel eens kunnen blijken dat u tegen God strijdt.’ De leden van het Sanhedrin stemden met hem in 40 en riepen de apostelen weer binnen. Ze lieten hen geselen, bevalen hun de naam van Jezus niet meer te gebruiken en lieten hen vrij. </a:t>
            </a:r>
            <a:r>
              <a:rPr lang="nl-NL" sz="1800" dirty="0" smtClean="0"/>
              <a:t/>
            </a:r>
            <a:br>
              <a:rPr lang="nl-NL" sz="1800" dirty="0" smtClean="0"/>
            </a:br>
            <a:endParaRPr lang="nl-NL" sz="1800" b="1" dirty="0" smtClean="0"/>
          </a:p>
        </p:txBody>
      </p:sp>
      <p:pic>
        <p:nvPicPr>
          <p:cNvPr id="9220" name="Picture 2"/>
          <p:cNvPicPr>
            <a:picLocks noChangeAspect="1" noChangeArrowheads="1"/>
          </p:cNvPicPr>
          <p:nvPr/>
        </p:nvPicPr>
        <p:blipFill>
          <a:blip r:embed="rId2" cstate="print"/>
          <a:srcRect/>
          <a:stretch>
            <a:fillRect/>
          </a:stretch>
        </p:blipFill>
        <p:spPr bwMode="auto">
          <a:xfrm>
            <a:off x="7200618" y="5517232"/>
            <a:ext cx="1733161" cy="115195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947</Words>
  <Application>Microsoft Office PowerPoint</Application>
  <PresentationFormat>Diavoorstelling (4:3)</PresentationFormat>
  <Paragraphs>90</Paragraphs>
  <Slides>14</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Calibri</vt:lpstr>
      <vt:lpstr>Arial</vt:lpstr>
      <vt:lpstr>Office-thema</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21</cp:revision>
  <dcterms:created xsi:type="dcterms:W3CDTF">2013-06-10T09:34:10Z</dcterms:created>
  <dcterms:modified xsi:type="dcterms:W3CDTF">2014-05-19T10:52:53Z</dcterms:modified>
</cp:coreProperties>
</file>