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8" r:id="rId4"/>
    <p:sldId id="269" r:id="rId5"/>
    <p:sldId id="267" r:id="rId6"/>
    <p:sldId id="270" r:id="rId7"/>
    <p:sldId id="258" r:id="rId8"/>
    <p:sldId id="271" r:id="rId9"/>
    <p:sldId id="272" r:id="rId10"/>
    <p:sldId id="259" r:id="rId11"/>
    <p:sldId id="260" r:id="rId12"/>
    <p:sldId id="262" r:id="rId13"/>
    <p:sldId id="263" r:id="rId14"/>
    <p:sldId id="273" r:id="rId15"/>
    <p:sldId id="264" r:id="rId16"/>
    <p:sldId id="274" r:id="rId17"/>
    <p:sldId id="275" r:id="rId18"/>
    <p:sldId id="276" r:id="rId19"/>
    <p:sldId id="265" r:id="rId20"/>
    <p:sldId id="266" r:id="rId2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0ECF9C8-75D1-48C1-9EFC-E36BB6F6285F}" type="datetimeFigureOut">
              <a:rPr lang="nl-NL"/>
              <a:pPr/>
              <a:t>22-4-2014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503D11-DB00-4C29-87D4-B8527234D116}"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9B5CA31B-009F-4F95-AE40-39C2E80701A1}" type="slidenum">
              <a:rPr lang="nl-NL"/>
              <a:pPr/>
              <a:t>2</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a:lstStyle/>
          <a:p>
            <a:fld id="{2D25203E-E74B-42E9-8ECA-DBA727A75564}" type="slidenum">
              <a:rPr lang="nl-NL"/>
              <a:pPr/>
              <a:t>11</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9459" name="Tijdelijke aanduiding voor dianummer 3"/>
          <p:cNvSpPr>
            <a:spLocks noGrp="1"/>
          </p:cNvSpPr>
          <p:nvPr>
            <p:ph type="sldNum" sz="quarter" idx="5"/>
          </p:nvPr>
        </p:nvSpPr>
        <p:spPr bwMode="auto">
          <a:noFill/>
          <a:ln>
            <a:miter lim="800000"/>
            <a:headEnd/>
            <a:tailEnd/>
          </a:ln>
        </p:spPr>
        <p:txBody>
          <a:bodyPr/>
          <a:lstStyle/>
          <a:p>
            <a:fld id="{9BBC6C22-5DAA-4914-938D-784BA5B0A747}" type="slidenum">
              <a:rPr lang="nl-NL"/>
              <a:pPr/>
              <a:t>12</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04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0483" name="Tijdelijke aanduiding voor dianummer 3"/>
          <p:cNvSpPr>
            <a:spLocks noGrp="1"/>
          </p:cNvSpPr>
          <p:nvPr>
            <p:ph type="sldNum" sz="quarter" idx="5"/>
          </p:nvPr>
        </p:nvSpPr>
        <p:spPr bwMode="auto">
          <a:noFill/>
          <a:ln>
            <a:miter lim="800000"/>
            <a:headEnd/>
            <a:tailEnd/>
          </a:ln>
        </p:spPr>
        <p:txBody>
          <a:bodyPr/>
          <a:lstStyle/>
          <a:p>
            <a:fld id="{FB973B54-F529-4EA0-AF8B-33AAFA46149A}" type="slidenum">
              <a:rPr lang="nl-NL"/>
              <a:pPr/>
              <a:t>13</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9B5CA31B-009F-4F95-AE40-39C2E80701A1}" type="slidenum">
              <a:rPr lang="nl-NL"/>
              <a:pPr/>
              <a:t>14</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150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1507" name="Tijdelijke aanduiding voor dianummer 3"/>
          <p:cNvSpPr>
            <a:spLocks noGrp="1"/>
          </p:cNvSpPr>
          <p:nvPr>
            <p:ph type="sldNum" sz="quarter" idx="5"/>
          </p:nvPr>
        </p:nvSpPr>
        <p:spPr bwMode="auto">
          <a:noFill/>
          <a:ln>
            <a:miter lim="800000"/>
            <a:headEnd/>
            <a:tailEnd/>
          </a:ln>
        </p:spPr>
        <p:txBody>
          <a:bodyPr/>
          <a:lstStyle/>
          <a:p>
            <a:fld id="{BCDFC97F-03CD-47AD-BFEE-7F0763541BB5}" type="slidenum">
              <a:rPr lang="nl-NL"/>
              <a:pPr/>
              <a:t>15</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9B5CA31B-009F-4F95-AE40-39C2E80701A1}" type="slidenum">
              <a:rPr lang="nl-NL"/>
              <a:pPr/>
              <a:t>16</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04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0483" name="Tijdelijke aanduiding voor dianummer 3"/>
          <p:cNvSpPr>
            <a:spLocks noGrp="1"/>
          </p:cNvSpPr>
          <p:nvPr>
            <p:ph type="sldNum" sz="quarter" idx="5"/>
          </p:nvPr>
        </p:nvSpPr>
        <p:spPr bwMode="auto">
          <a:noFill/>
          <a:ln>
            <a:miter lim="800000"/>
            <a:headEnd/>
            <a:tailEnd/>
          </a:ln>
        </p:spPr>
        <p:txBody>
          <a:bodyPr/>
          <a:lstStyle/>
          <a:p>
            <a:fld id="{FB973B54-F529-4EA0-AF8B-33AAFA46149A}" type="slidenum">
              <a:rPr lang="nl-NL"/>
              <a:pPr/>
              <a:t>17</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9B5CA31B-009F-4F95-AE40-39C2E80701A1}" type="slidenum">
              <a:rPr lang="nl-NL"/>
              <a:pPr/>
              <a:t>18</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25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2531" name="Tijdelijke aanduiding voor dianummer 3"/>
          <p:cNvSpPr>
            <a:spLocks noGrp="1"/>
          </p:cNvSpPr>
          <p:nvPr>
            <p:ph type="sldNum" sz="quarter" idx="5"/>
          </p:nvPr>
        </p:nvSpPr>
        <p:spPr bwMode="auto">
          <a:noFill/>
          <a:ln>
            <a:miter lim="800000"/>
            <a:headEnd/>
            <a:tailEnd/>
          </a:ln>
        </p:spPr>
        <p:txBody>
          <a:bodyPr/>
          <a:lstStyle/>
          <a:p>
            <a:fld id="{A24CF792-13A1-4308-9F2B-FBD51533E461}" type="slidenum">
              <a:rPr lang="nl-NL"/>
              <a:pPr/>
              <a:t>19</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5" name="Tijdelijke aanduiding voor dianummer 3"/>
          <p:cNvSpPr>
            <a:spLocks noGrp="1"/>
          </p:cNvSpPr>
          <p:nvPr>
            <p:ph type="sldNum" sz="quarter" idx="5"/>
          </p:nvPr>
        </p:nvSpPr>
        <p:spPr bwMode="auto">
          <a:noFill/>
          <a:ln>
            <a:miter lim="800000"/>
            <a:headEnd/>
            <a:tailEnd/>
          </a:ln>
        </p:spPr>
        <p:txBody>
          <a:bodyPr/>
          <a:lstStyle/>
          <a:p>
            <a:fld id="{78080B2D-2B29-4447-9E71-EE2898CF50A9}" type="slidenum">
              <a:rPr lang="nl-NL"/>
              <a:pPr/>
              <a:t>20</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9B5CA31B-009F-4F95-AE40-39C2E80701A1}" type="slidenum">
              <a:rPr lang="nl-NL"/>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9B5CA31B-009F-4F95-AE40-39C2E80701A1}" type="slidenum">
              <a:rPr lang="nl-NL"/>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9B5CA31B-009F-4F95-AE40-39C2E80701A1}" type="slidenum">
              <a:rPr lang="nl-NL"/>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9B5CA31B-009F-4F95-AE40-39C2E80701A1}" type="slidenum">
              <a:rPr lang="nl-NL"/>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129EA41D-403E-4B80-93BC-3290AD2790B1}" type="slidenum">
              <a:rPr lang="nl-NL"/>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9B5CA31B-009F-4F95-AE40-39C2E80701A1}" type="slidenum">
              <a:rPr lang="nl-NL"/>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9B5CA31B-009F-4F95-AE40-39C2E80701A1}" type="slidenum">
              <a:rPr lang="nl-NL"/>
              <a:pPr/>
              <a:t>9</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6387" name="Tijdelijke aanduiding voor dianummer 3"/>
          <p:cNvSpPr>
            <a:spLocks noGrp="1"/>
          </p:cNvSpPr>
          <p:nvPr>
            <p:ph type="sldNum" sz="quarter" idx="5"/>
          </p:nvPr>
        </p:nvSpPr>
        <p:spPr bwMode="auto">
          <a:noFill/>
          <a:ln>
            <a:miter lim="800000"/>
            <a:headEnd/>
            <a:tailEnd/>
          </a:ln>
        </p:spPr>
        <p:txBody>
          <a:bodyPr/>
          <a:lstStyle/>
          <a:p>
            <a:fld id="{18384AAB-C91D-4465-930D-94AB9696E0A0}" type="slidenum">
              <a:rPr lang="nl-NL"/>
              <a:pPr/>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46EA6A9B-67CA-479C-AE82-1EBDA29F6EEE}"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C6CD7709-0ABB-4A5B-923C-7CE48372D52F}"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9B07F84F-0993-4F96-931B-9C84C78AC8B8}"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0D752ECF-40FB-4FCC-B64A-D599737F6B8D}"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F7054A31-6838-4C1E-9141-4717C54BB3FA}"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47FC04CC-3C37-4DBF-8EB6-FF65967DD8AE}"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0962CC3D-4B54-48EB-8371-31A5ECF236A6}"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DB65684A-6B12-4788-AB83-1817F9D5AB37}"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9A6FA2C3-CF89-4653-BA20-E73DB811EF7A}"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AF957178-67CE-41E5-AD6D-C6CB33650A98}"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0BAE1C56-0FCD-4772-8552-573393DB5ABE}"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0BC79B37-1117-4D19-9E1C-2A7E3681A57E}"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367B3745-F0ED-4639-8669-47DFDDF17BF3}" type="datetimeFigureOut">
              <a:rPr lang="nl-NL"/>
              <a:pPr/>
              <a:t>22-4-2014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790FFB0C-86C8-45F8-B081-2FEA6B2563D6}"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393141E3-A295-40B9-A5C5-1ACD6CC2C01A}" type="datetimeFigureOut">
              <a:rPr lang="nl-NL"/>
              <a:pPr/>
              <a:t>22-4-2014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BB72AFD8-AC87-452E-B293-4301C6394E5C}"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66854009-3C22-4475-A5F2-207A47A07449}" type="datetimeFigureOut">
              <a:rPr lang="nl-NL"/>
              <a:pPr/>
              <a:t>22-4-2014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B58A158B-2313-4428-92CF-7A0AA0990296}"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803359E9-4FE6-4D18-8699-8691ACC1F947}"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2A74968E-0FAF-43A3-B3BF-0774F87E3EDC}"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9B91E739-6D16-44F3-AC93-A2D7C5C0689C}"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43DBD3E6-0B55-4ADE-B2B3-B939AE12FB13}"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142FAD1-4EE2-4BF8-8F85-97B8329F5670}" type="datetimeFigureOut">
              <a:rPr lang="nl-NL"/>
              <a:pPr/>
              <a:t>22-4-2014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842CDF6-EB7A-472D-B5D0-3BDB10BC09AE}"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1331640" y="333375"/>
            <a:ext cx="6758260" cy="522288"/>
          </a:xfrm>
          <a:prstGeom prst="rect">
            <a:avLst/>
          </a:prstGeom>
          <a:noFill/>
        </p:spPr>
        <p:txBody>
          <a:bodyPr wrap="square">
            <a:spAutoFit/>
          </a:bodyPr>
          <a:lstStyle/>
          <a:p>
            <a:pPr algn="ctr" fontAlgn="auto">
              <a:spcBef>
                <a:spcPts val="0"/>
              </a:spcBef>
              <a:spcAft>
                <a:spcPts val="0"/>
              </a:spcAft>
              <a:defRPr/>
            </a:pPr>
            <a:r>
              <a:rPr lang="nl-NL" sz="2800" b="1" dirty="0">
                <a:solidFill>
                  <a:srgbClr val="7030A0"/>
                </a:solidFill>
                <a:latin typeface="+mn-lt"/>
                <a:ea typeface="+mn-ea"/>
              </a:rPr>
              <a:t>Les 10 Op zoek naar richting in je leven</a:t>
            </a: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3"/>
          <p:cNvPicPr>
            <a:picLocks noChangeAspect="1" noChangeArrowheads="1"/>
          </p:cNvPicPr>
          <p:nvPr/>
        </p:nvPicPr>
        <p:blipFill>
          <a:blip r:embed="rId4" cstate="print"/>
          <a:srcRect/>
          <a:stretch>
            <a:fillRect/>
          </a:stretch>
        </p:blipFill>
        <p:spPr bwMode="auto">
          <a:xfrm>
            <a:off x="1763688" y="764704"/>
            <a:ext cx="5761038" cy="57610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5122" name="Tekstvak 7"/>
          <p:cNvSpPr txBox="1">
            <a:spLocks noChangeArrowheads="1"/>
          </p:cNvSpPr>
          <p:nvPr/>
        </p:nvSpPr>
        <p:spPr bwMode="auto">
          <a:xfrm>
            <a:off x="539552" y="188641"/>
            <a:ext cx="8280598" cy="7007434"/>
          </a:xfrm>
          <a:prstGeom prst="rect">
            <a:avLst/>
          </a:prstGeom>
          <a:noFill/>
          <a:ln w="9525">
            <a:noFill/>
            <a:miter lim="800000"/>
            <a:headEnd/>
            <a:tailEnd/>
          </a:ln>
        </p:spPr>
        <p:txBody>
          <a:bodyPr wrap="square">
            <a:spAutoFit/>
          </a:bodyPr>
          <a:lstStyle/>
          <a:p>
            <a:r>
              <a:rPr lang="nl-NL" sz="2000" b="1" dirty="0"/>
              <a:t>Spreuken </a:t>
            </a:r>
            <a:r>
              <a:rPr lang="nl-NL" sz="2000" b="1" dirty="0" smtClean="0"/>
              <a:t>7</a:t>
            </a:r>
            <a:endParaRPr lang="nl-NL" sz="2000" b="1" dirty="0"/>
          </a:p>
          <a:p>
            <a:r>
              <a:rPr lang="nl-NL" sz="2000" dirty="0"/>
              <a:t>1 Mijn zoon, denk altijd aan mijn uitspraken, </a:t>
            </a:r>
          </a:p>
          <a:p>
            <a:r>
              <a:rPr lang="nl-NL" sz="2000" dirty="0"/>
              <a:t>vergeet mijn woorden niet, </a:t>
            </a:r>
          </a:p>
          <a:p>
            <a:r>
              <a:rPr lang="nl-NL" sz="2000" dirty="0"/>
              <a:t>2 denk altijd aan wat ik je leer, </a:t>
            </a:r>
          </a:p>
          <a:p>
            <a:r>
              <a:rPr lang="nl-NL" sz="2000" dirty="0"/>
              <a:t>dan zul je blijven leven. </a:t>
            </a:r>
          </a:p>
          <a:p>
            <a:r>
              <a:rPr lang="nl-NL" sz="2000" dirty="0"/>
              <a:t>Koester mijn lessen als het licht in je ogen, </a:t>
            </a:r>
          </a:p>
          <a:p>
            <a:r>
              <a:rPr lang="nl-NL" sz="2000" dirty="0"/>
              <a:t>3 draag mijn woorden als een ring aan je vinger, </a:t>
            </a:r>
          </a:p>
          <a:p>
            <a:r>
              <a:rPr lang="nl-NL" sz="2000" dirty="0"/>
              <a:t>schrijf ze in je hart. </a:t>
            </a:r>
          </a:p>
          <a:p>
            <a:r>
              <a:rPr lang="nl-NL" sz="2000" dirty="0"/>
              <a:t>4 Zeg tegen Wijsheid: </a:t>
            </a:r>
            <a:r>
              <a:rPr lang="nl-NL" altLang="en-US" sz="2000" dirty="0"/>
              <a:t>‘</a:t>
            </a:r>
            <a:r>
              <a:rPr lang="nl-NL" sz="2000" dirty="0"/>
              <a:t>Je bent mijn zuster,</a:t>
            </a:r>
            <a:r>
              <a:rPr lang="nl-NL" altLang="en-US" sz="2000" dirty="0"/>
              <a:t>’</a:t>
            </a:r>
            <a:r>
              <a:rPr lang="nl-NL" sz="2000" dirty="0"/>
              <a:t> </a:t>
            </a:r>
          </a:p>
          <a:p>
            <a:r>
              <a:rPr lang="nl-NL" sz="2000" dirty="0"/>
              <a:t>noem Inzicht je vriendin. </a:t>
            </a:r>
          </a:p>
          <a:p>
            <a:r>
              <a:rPr lang="nl-NL" sz="2000" dirty="0"/>
              <a:t>5 Ze behoeden je voor lichtzinnige vrouwen, </a:t>
            </a:r>
          </a:p>
          <a:p>
            <a:r>
              <a:rPr lang="nl-NL" sz="2000" dirty="0"/>
              <a:t>voor afgedwaalde vrouwen met hun vleierij. </a:t>
            </a:r>
          </a:p>
          <a:p>
            <a:r>
              <a:rPr lang="nl-NL" sz="2000" dirty="0"/>
              <a:t>6 Ik stond eens bij het raam van mijn huis, </a:t>
            </a:r>
          </a:p>
          <a:p>
            <a:r>
              <a:rPr lang="nl-NL" sz="2000" dirty="0"/>
              <a:t>en keek uit het venster naar buiten. </a:t>
            </a:r>
          </a:p>
          <a:p>
            <a:r>
              <a:rPr lang="nl-NL" sz="2000" dirty="0" smtClean="0"/>
              <a:t>7 Ik zag daar onervaren jongens; </a:t>
            </a:r>
          </a:p>
          <a:p>
            <a:r>
              <a:rPr lang="nl-NL" sz="2000" dirty="0" smtClean="0"/>
              <a:t>een van hen, ontdekte ik, was zonder verstand. </a:t>
            </a:r>
          </a:p>
          <a:p>
            <a:r>
              <a:rPr lang="nl-NL" sz="2000" dirty="0" smtClean="0"/>
              <a:t>8 Hij liep door de straat, </a:t>
            </a:r>
          </a:p>
          <a:p>
            <a:r>
              <a:rPr lang="nl-NL" sz="2000" dirty="0" smtClean="0"/>
              <a:t>kwam bij de hoek waar zo</a:t>
            </a:r>
            <a:r>
              <a:rPr lang="nl-NL" altLang="en-US" sz="2000" dirty="0" smtClean="0"/>
              <a:t>’</a:t>
            </a:r>
            <a:r>
              <a:rPr lang="nl-NL" sz="2000" dirty="0" smtClean="0"/>
              <a:t>n vrouw woont, </a:t>
            </a:r>
          </a:p>
          <a:p>
            <a:r>
              <a:rPr lang="nl-NL" sz="2000" dirty="0" smtClean="0"/>
              <a:t>hij was vlak bij haar huis. </a:t>
            </a:r>
          </a:p>
          <a:p>
            <a:r>
              <a:rPr lang="nl-NL" sz="2000" dirty="0" smtClean="0"/>
              <a:t>9 Het was in de schemering, de avond viel, </a:t>
            </a:r>
          </a:p>
          <a:p>
            <a:r>
              <a:rPr lang="nl-NL" sz="2000" dirty="0" smtClean="0"/>
              <a:t>de nacht brak aan, duisternis verspreidde zich. </a:t>
            </a:r>
          </a:p>
          <a:p>
            <a:endParaRPr lang="nl-NL" sz="2000" dirty="0"/>
          </a:p>
        </p:txBody>
      </p:sp>
      <p:grpSp>
        <p:nvGrpSpPr>
          <p:cNvPr id="5123" name="Groep 9"/>
          <p:cNvGrpSpPr>
            <a:grpSpLocks/>
          </p:cNvGrpSpPr>
          <p:nvPr/>
        </p:nvGrpSpPr>
        <p:grpSpPr bwMode="auto">
          <a:xfrm>
            <a:off x="7354887" y="188640"/>
            <a:ext cx="1789113" cy="2276475"/>
            <a:chOff x="0" y="4437112"/>
            <a:chExt cx="1788823" cy="2276872"/>
          </a:xfrm>
        </p:grpSpPr>
        <p:pic>
          <p:nvPicPr>
            <p:cNvPr id="5125"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5124" name="Picture 3"/>
          <p:cNvPicPr>
            <a:picLocks noChangeAspect="1" noChangeArrowheads="1"/>
          </p:cNvPicPr>
          <p:nvPr/>
        </p:nvPicPr>
        <p:blipFill>
          <a:blip r:embed="rId5" cstate="print"/>
          <a:srcRect/>
          <a:stretch>
            <a:fillRect/>
          </a:stretch>
        </p:blipFill>
        <p:spPr bwMode="auto">
          <a:xfrm>
            <a:off x="7308304" y="5013176"/>
            <a:ext cx="1655762" cy="16557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6146" name="Tekstvak 7"/>
          <p:cNvSpPr txBox="1">
            <a:spLocks noChangeArrowheads="1"/>
          </p:cNvSpPr>
          <p:nvPr/>
        </p:nvSpPr>
        <p:spPr bwMode="auto">
          <a:xfrm>
            <a:off x="539552" y="188641"/>
            <a:ext cx="8280598" cy="5940088"/>
          </a:xfrm>
          <a:prstGeom prst="rect">
            <a:avLst/>
          </a:prstGeom>
          <a:noFill/>
          <a:ln w="9525">
            <a:noFill/>
            <a:miter lim="800000"/>
            <a:headEnd/>
            <a:tailEnd/>
          </a:ln>
        </p:spPr>
        <p:txBody>
          <a:bodyPr wrap="square">
            <a:spAutoFit/>
          </a:bodyPr>
          <a:lstStyle/>
          <a:p>
            <a:r>
              <a:rPr lang="nl-NL" sz="2000" dirty="0" smtClean="0"/>
              <a:t>10 </a:t>
            </a:r>
            <a:r>
              <a:rPr lang="nl-NL" sz="2000" dirty="0"/>
              <a:t>En kijk, daar komt die vrouw op hem af, </a:t>
            </a:r>
          </a:p>
          <a:p>
            <a:r>
              <a:rPr lang="nl-NL" sz="2000" dirty="0"/>
              <a:t>gekleed als een hoer, een listig karakter. </a:t>
            </a:r>
          </a:p>
          <a:p>
            <a:r>
              <a:rPr lang="nl-NL" sz="2000" dirty="0"/>
              <a:t>11 Ongedurig en losbandig, </a:t>
            </a:r>
          </a:p>
          <a:p>
            <a:r>
              <a:rPr lang="nl-NL" sz="2000" dirty="0"/>
              <a:t>als iemand die in huis geen rust vindt, </a:t>
            </a:r>
          </a:p>
          <a:p>
            <a:r>
              <a:rPr lang="nl-NL" sz="2000" dirty="0"/>
              <a:t>12 loopt ze nu eens in de straten, dan weer op de pleinen, </a:t>
            </a:r>
          </a:p>
          <a:p>
            <a:r>
              <a:rPr lang="nl-NL" sz="2000" dirty="0"/>
              <a:t>op elke straathoek staat ze op de loer. </a:t>
            </a:r>
          </a:p>
          <a:p>
            <a:r>
              <a:rPr lang="nl-NL" sz="2000" dirty="0"/>
              <a:t>13 Ze grijpt de jongen vast en kust hem, </a:t>
            </a:r>
          </a:p>
          <a:p>
            <a:r>
              <a:rPr lang="nl-NL" sz="2000" dirty="0"/>
              <a:t>schaamteloos kijkt ze hem aan. </a:t>
            </a:r>
          </a:p>
          <a:p>
            <a:r>
              <a:rPr lang="nl-NL" sz="2000" dirty="0" smtClean="0"/>
              <a:t>14 Ze zegt: </a:t>
            </a:r>
            <a:r>
              <a:rPr lang="nl-NL" altLang="en-US" sz="2000" dirty="0" smtClean="0"/>
              <a:t>‘</a:t>
            </a:r>
            <a:r>
              <a:rPr lang="nl-NL" sz="2000" dirty="0" smtClean="0"/>
              <a:t>Ik moest een vredeoffer brengen, </a:t>
            </a:r>
          </a:p>
          <a:p>
            <a:r>
              <a:rPr lang="nl-NL" sz="2000" dirty="0" smtClean="0"/>
              <a:t>vandaag heb ik mijn geloften ingelost. </a:t>
            </a:r>
          </a:p>
          <a:p>
            <a:r>
              <a:rPr lang="nl-NL" sz="2000" dirty="0" smtClean="0"/>
              <a:t>15 Daarom ben ik de deur uit gegaan, </a:t>
            </a:r>
          </a:p>
          <a:p>
            <a:r>
              <a:rPr lang="nl-NL" sz="2000" dirty="0" smtClean="0"/>
              <a:t>ik ging op zoek naar jou, nu heb ik je gevonden. </a:t>
            </a:r>
          </a:p>
          <a:p>
            <a:r>
              <a:rPr lang="nl-NL" sz="2000" dirty="0" smtClean="0"/>
              <a:t>16 Ik heb mijn bed al opgemaakt met kostbaar linnen, </a:t>
            </a:r>
          </a:p>
          <a:p>
            <a:r>
              <a:rPr lang="nl-NL" sz="2000" dirty="0" smtClean="0"/>
              <a:t>met bontgekleurde dekens uit Egypte. </a:t>
            </a:r>
          </a:p>
          <a:p>
            <a:r>
              <a:rPr lang="nl-NL" sz="2000" dirty="0" smtClean="0"/>
              <a:t>17 Ik heb het besprenkeld met mirre, </a:t>
            </a:r>
          </a:p>
          <a:p>
            <a:r>
              <a:rPr lang="nl-NL" sz="2000" dirty="0" smtClean="0"/>
              <a:t>met aloë en kaneel. </a:t>
            </a:r>
          </a:p>
          <a:p>
            <a:r>
              <a:rPr lang="nl-NL" sz="2000" dirty="0" smtClean="0"/>
              <a:t>18 Kom, laten we dronken worden van de liefde, </a:t>
            </a:r>
          </a:p>
          <a:p>
            <a:r>
              <a:rPr lang="nl-NL" sz="2000" dirty="0" smtClean="0"/>
              <a:t>laten we genieten van het minnespel tot in de morgen. </a:t>
            </a:r>
          </a:p>
          <a:p>
            <a:endParaRPr lang="nl-NL" sz="2000" dirty="0"/>
          </a:p>
        </p:txBody>
      </p:sp>
      <p:grpSp>
        <p:nvGrpSpPr>
          <p:cNvPr id="6147" name="Groep 9"/>
          <p:cNvGrpSpPr>
            <a:grpSpLocks/>
          </p:cNvGrpSpPr>
          <p:nvPr/>
        </p:nvGrpSpPr>
        <p:grpSpPr bwMode="auto">
          <a:xfrm>
            <a:off x="7354887" y="260648"/>
            <a:ext cx="1789113" cy="2276475"/>
            <a:chOff x="0" y="4437112"/>
            <a:chExt cx="1788823" cy="2276872"/>
          </a:xfrm>
        </p:grpSpPr>
        <p:pic>
          <p:nvPicPr>
            <p:cNvPr id="6149"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6148" name="Picture 3"/>
          <p:cNvPicPr>
            <a:picLocks noChangeAspect="1" noChangeArrowheads="1"/>
          </p:cNvPicPr>
          <p:nvPr/>
        </p:nvPicPr>
        <p:blipFill>
          <a:blip r:embed="rId5" cstate="print"/>
          <a:srcRect/>
          <a:stretch>
            <a:fillRect/>
          </a:stretch>
        </p:blipFill>
        <p:spPr bwMode="auto">
          <a:xfrm>
            <a:off x="7308304" y="5202238"/>
            <a:ext cx="1655762" cy="16557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194" name="Tekstvak 7"/>
          <p:cNvSpPr txBox="1">
            <a:spLocks noChangeArrowheads="1"/>
          </p:cNvSpPr>
          <p:nvPr/>
        </p:nvSpPr>
        <p:spPr bwMode="auto">
          <a:xfrm>
            <a:off x="539552" y="188641"/>
            <a:ext cx="8064698" cy="6555641"/>
          </a:xfrm>
          <a:prstGeom prst="rect">
            <a:avLst/>
          </a:prstGeom>
          <a:noFill/>
          <a:ln w="9525">
            <a:noFill/>
            <a:miter lim="800000"/>
            <a:headEnd/>
            <a:tailEnd/>
          </a:ln>
        </p:spPr>
        <p:txBody>
          <a:bodyPr wrap="square">
            <a:spAutoFit/>
          </a:bodyPr>
          <a:lstStyle/>
          <a:p>
            <a:r>
              <a:rPr lang="nl-NL" sz="2000" dirty="0" smtClean="0"/>
              <a:t>19 Mijn man is niet thuis, </a:t>
            </a:r>
          </a:p>
          <a:p>
            <a:r>
              <a:rPr lang="nl-NL" sz="2000" dirty="0" smtClean="0"/>
              <a:t>hij is ver weg, hij is op reis </a:t>
            </a:r>
          </a:p>
          <a:p>
            <a:r>
              <a:rPr lang="nl-NL" sz="2000" dirty="0" smtClean="0"/>
              <a:t>20 en heeft meer dan voldoende geld bij zich. </a:t>
            </a:r>
          </a:p>
          <a:p>
            <a:r>
              <a:rPr lang="nl-NL" sz="2000" dirty="0" smtClean="0"/>
              <a:t>Hij komt pas terug wanneer het </a:t>
            </a:r>
            <a:r>
              <a:rPr lang="nl-NL" sz="2000" dirty="0" err="1" smtClean="0"/>
              <a:t>vollemaan</a:t>
            </a:r>
            <a:r>
              <a:rPr lang="nl-NL" sz="2000" dirty="0" smtClean="0"/>
              <a:t> is.</a:t>
            </a:r>
            <a:r>
              <a:rPr lang="nl-NL" altLang="en-US" sz="2000" dirty="0" smtClean="0"/>
              <a:t>’</a:t>
            </a:r>
            <a:r>
              <a:rPr lang="nl-NL" sz="2000" dirty="0" smtClean="0"/>
              <a:t> </a:t>
            </a:r>
          </a:p>
          <a:p>
            <a:r>
              <a:rPr lang="nl-NL" sz="2000" dirty="0" smtClean="0"/>
              <a:t>21 </a:t>
            </a:r>
            <a:r>
              <a:rPr lang="nl-NL" sz="2000" dirty="0"/>
              <a:t>Zo wist ze hem te paaien met haar vleierij, </a:t>
            </a:r>
          </a:p>
          <a:p>
            <a:r>
              <a:rPr lang="nl-NL" sz="2000" dirty="0"/>
              <a:t>ze haalde hem over met allerlei lokkende woorden, </a:t>
            </a:r>
          </a:p>
          <a:p>
            <a:r>
              <a:rPr lang="nl-NL" sz="2000" dirty="0"/>
              <a:t>22 en zonder na te denken liep hij achter haar aan. </a:t>
            </a:r>
          </a:p>
          <a:p>
            <a:r>
              <a:rPr lang="nl-NL" sz="2000" dirty="0"/>
              <a:t>Zoals een os die naar de slachtbank gaat </a:t>
            </a:r>
          </a:p>
          <a:p>
            <a:r>
              <a:rPr lang="nl-NL" sz="2000" dirty="0"/>
              <a:t>bleef die dwaas aan haar geketend – </a:t>
            </a:r>
          </a:p>
          <a:p>
            <a:r>
              <a:rPr lang="nl-NL" sz="2000" dirty="0"/>
              <a:t>23 totdat een pijl zijn lever doorboorde, </a:t>
            </a:r>
          </a:p>
          <a:p>
            <a:r>
              <a:rPr lang="nl-NL" sz="2000" dirty="0"/>
              <a:t>zoals een vogel in het net vliegt </a:t>
            </a:r>
          </a:p>
          <a:p>
            <a:r>
              <a:rPr lang="nl-NL" sz="2000" dirty="0"/>
              <a:t>en niet merkt dat het hem zijn leven kost. </a:t>
            </a:r>
          </a:p>
          <a:p>
            <a:r>
              <a:rPr lang="nl-NL" sz="2000" dirty="0"/>
              <a:t>24 Nu dan, mijn zonen, luister naar mij, </a:t>
            </a:r>
          </a:p>
          <a:p>
            <a:r>
              <a:rPr lang="nl-NL" sz="2000" dirty="0"/>
              <a:t>schenk aandacht aan mijn woorden. </a:t>
            </a:r>
          </a:p>
          <a:p>
            <a:r>
              <a:rPr lang="nl-NL" sz="2000" dirty="0"/>
              <a:t>25 Volg de wegen van zo</a:t>
            </a:r>
            <a:r>
              <a:rPr lang="nl-NL" altLang="en-US" sz="2000" dirty="0"/>
              <a:t>’</a:t>
            </a:r>
            <a:r>
              <a:rPr lang="nl-NL" sz="2000" dirty="0"/>
              <a:t>n vrouw niet, </a:t>
            </a:r>
          </a:p>
          <a:p>
            <a:r>
              <a:rPr lang="nl-NL" sz="2000" dirty="0"/>
              <a:t>dwaal niet op haar paden. </a:t>
            </a:r>
          </a:p>
          <a:p>
            <a:r>
              <a:rPr lang="nl-NL" sz="2000" dirty="0"/>
              <a:t>26 Veel slachtoffers heeft zij gemaakt, </a:t>
            </a:r>
          </a:p>
          <a:p>
            <a:r>
              <a:rPr lang="nl-NL" sz="2000" dirty="0"/>
              <a:t>talloos velen zijn door haar geveld. </a:t>
            </a:r>
          </a:p>
          <a:p>
            <a:r>
              <a:rPr lang="nl-NL" sz="2000" dirty="0"/>
              <a:t>27 Haar woning is de toegang tot het dodenrijk, </a:t>
            </a:r>
          </a:p>
          <a:p>
            <a:r>
              <a:rPr lang="nl-NL" sz="2000" dirty="0"/>
              <a:t>van daar daal je af tot in de kamers van de dood.</a:t>
            </a:r>
          </a:p>
          <a:p>
            <a:endParaRPr lang="nl-NL" sz="2000" dirty="0"/>
          </a:p>
        </p:txBody>
      </p:sp>
      <p:grpSp>
        <p:nvGrpSpPr>
          <p:cNvPr id="8195" name="Groep 9"/>
          <p:cNvGrpSpPr>
            <a:grpSpLocks/>
          </p:cNvGrpSpPr>
          <p:nvPr/>
        </p:nvGrpSpPr>
        <p:grpSpPr bwMode="auto">
          <a:xfrm>
            <a:off x="7354887" y="260648"/>
            <a:ext cx="1789113" cy="2276475"/>
            <a:chOff x="0" y="4437112"/>
            <a:chExt cx="1788823" cy="2276872"/>
          </a:xfrm>
        </p:grpSpPr>
        <p:pic>
          <p:nvPicPr>
            <p:cNvPr id="819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8196" name="Picture 3"/>
          <p:cNvPicPr>
            <a:picLocks noChangeAspect="1" noChangeArrowheads="1"/>
          </p:cNvPicPr>
          <p:nvPr/>
        </p:nvPicPr>
        <p:blipFill>
          <a:blip r:embed="rId5" cstate="print"/>
          <a:srcRect/>
          <a:stretch>
            <a:fillRect/>
          </a:stretch>
        </p:blipFill>
        <p:spPr bwMode="auto">
          <a:xfrm>
            <a:off x="7308304" y="5202238"/>
            <a:ext cx="1655762" cy="16557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9218" name="Tekstvak 7"/>
          <p:cNvSpPr txBox="1">
            <a:spLocks noChangeArrowheads="1"/>
          </p:cNvSpPr>
          <p:nvPr/>
        </p:nvSpPr>
        <p:spPr bwMode="auto">
          <a:xfrm>
            <a:off x="755576" y="620689"/>
            <a:ext cx="7488832" cy="2677656"/>
          </a:xfrm>
          <a:prstGeom prst="rect">
            <a:avLst/>
          </a:prstGeom>
          <a:noFill/>
          <a:ln w="9525">
            <a:noFill/>
            <a:miter lim="800000"/>
            <a:headEnd/>
            <a:tailEnd/>
          </a:ln>
        </p:spPr>
        <p:txBody>
          <a:bodyPr wrap="square">
            <a:spAutoFit/>
          </a:bodyPr>
          <a:lstStyle/>
          <a:p>
            <a:r>
              <a:rPr lang="nl-NL" sz="2400" b="1" dirty="0"/>
              <a:t>Jeremia </a:t>
            </a:r>
            <a:r>
              <a:rPr lang="nl-NL" sz="2400" b="1" dirty="0" smtClean="0"/>
              <a:t>17: 9 en 10</a:t>
            </a:r>
            <a:endParaRPr lang="nl-NL" sz="2400" b="1" dirty="0"/>
          </a:p>
          <a:p>
            <a:r>
              <a:rPr lang="nl-NL" sz="2400" dirty="0"/>
              <a:t>9 Niets is zo onbetrouwbaar als het hart, </a:t>
            </a:r>
          </a:p>
          <a:p>
            <a:r>
              <a:rPr lang="nl-NL" sz="2400" dirty="0"/>
              <a:t>onverbeterlijk is het, wie zal het kennen? </a:t>
            </a:r>
          </a:p>
          <a:p>
            <a:r>
              <a:rPr lang="nl-NL" sz="2400" dirty="0"/>
              <a:t>10 Ik, de HEER, ben het die het hart doorgrondt, </a:t>
            </a:r>
          </a:p>
          <a:p>
            <a:r>
              <a:rPr lang="nl-NL" sz="2400" dirty="0"/>
              <a:t>die nieren toetst, </a:t>
            </a:r>
          </a:p>
          <a:p>
            <a:r>
              <a:rPr lang="nl-NL" sz="2400" dirty="0"/>
              <a:t>die ieder naar zijn levenswandel beloont, </a:t>
            </a:r>
          </a:p>
          <a:p>
            <a:r>
              <a:rPr lang="nl-NL" sz="2400" dirty="0"/>
              <a:t>aan ieder geeft wat hij verdient</a:t>
            </a:r>
            <a:r>
              <a:rPr lang="nl-NL" sz="2400" dirty="0" smtClean="0"/>
              <a:t>.</a:t>
            </a:r>
            <a:endParaRPr lang="nl-NL" sz="2400" dirty="0"/>
          </a:p>
        </p:txBody>
      </p:sp>
      <p:grpSp>
        <p:nvGrpSpPr>
          <p:cNvPr id="9219" name="Groep 9"/>
          <p:cNvGrpSpPr>
            <a:grpSpLocks/>
          </p:cNvGrpSpPr>
          <p:nvPr/>
        </p:nvGrpSpPr>
        <p:grpSpPr bwMode="auto">
          <a:xfrm>
            <a:off x="0" y="4437063"/>
            <a:ext cx="1789113" cy="2276475"/>
            <a:chOff x="0" y="4437112"/>
            <a:chExt cx="1788823" cy="2276872"/>
          </a:xfrm>
        </p:grpSpPr>
        <p:pic>
          <p:nvPicPr>
            <p:cNvPr id="922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9220" name="Picture 3"/>
          <p:cNvPicPr>
            <a:picLocks noChangeAspect="1" noChangeArrowheads="1"/>
          </p:cNvPicPr>
          <p:nvPr/>
        </p:nvPicPr>
        <p:blipFill>
          <a:blip r:embed="rId5" cstate="print"/>
          <a:srcRect/>
          <a:stretch>
            <a:fillRect/>
          </a:stretch>
        </p:blipFill>
        <p:spPr bwMode="auto">
          <a:xfrm>
            <a:off x="6660232" y="4374232"/>
            <a:ext cx="2483768" cy="248376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6" y="1052736"/>
            <a:ext cx="7560840" cy="707886"/>
          </a:xfrm>
          <a:prstGeom prst="rect">
            <a:avLst/>
          </a:prstGeom>
          <a:noFill/>
          <a:ln w="9525">
            <a:noFill/>
            <a:miter lim="800000"/>
            <a:headEnd/>
            <a:tailEnd/>
          </a:ln>
        </p:spPr>
        <p:txBody>
          <a:bodyPr wrap="square">
            <a:spAutoFit/>
          </a:bodyPr>
          <a:lstStyle/>
          <a:p>
            <a:pPr algn="ctr"/>
            <a:r>
              <a:rPr lang="nl-NL" sz="4000" b="1" dirty="0"/>
              <a:t>4</a:t>
            </a:r>
            <a:r>
              <a:rPr lang="nl-NL" sz="4000" b="1" dirty="0" smtClean="0"/>
              <a:t>. Advies</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3076" name="Picture 3"/>
          <p:cNvPicPr>
            <a:picLocks noChangeAspect="1" noChangeArrowheads="1"/>
          </p:cNvPicPr>
          <p:nvPr/>
        </p:nvPicPr>
        <p:blipFill>
          <a:blip r:embed="rId5" cstate="print"/>
          <a:srcRect/>
          <a:stretch>
            <a:fillRect/>
          </a:stretch>
        </p:blipFill>
        <p:spPr bwMode="auto">
          <a:xfrm>
            <a:off x="5076056" y="2780928"/>
            <a:ext cx="3816002" cy="381600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0242" name="Tekstvak 7"/>
          <p:cNvSpPr txBox="1">
            <a:spLocks noChangeArrowheads="1"/>
          </p:cNvSpPr>
          <p:nvPr/>
        </p:nvSpPr>
        <p:spPr bwMode="auto">
          <a:xfrm>
            <a:off x="467544" y="404665"/>
            <a:ext cx="8352606" cy="4401205"/>
          </a:xfrm>
          <a:prstGeom prst="rect">
            <a:avLst/>
          </a:prstGeom>
          <a:noFill/>
          <a:ln w="9525">
            <a:noFill/>
            <a:miter lim="800000"/>
            <a:headEnd/>
            <a:tailEnd/>
          </a:ln>
        </p:spPr>
        <p:txBody>
          <a:bodyPr wrap="square">
            <a:spAutoFit/>
          </a:bodyPr>
          <a:lstStyle/>
          <a:p>
            <a:r>
              <a:rPr lang="nl-NL" sz="2000" b="1" dirty="0"/>
              <a:t>2 Koningen </a:t>
            </a:r>
            <a:r>
              <a:rPr lang="nl-NL" sz="2000" b="1" dirty="0" smtClean="0"/>
              <a:t>5: 1-5</a:t>
            </a:r>
            <a:endParaRPr lang="nl-NL" sz="2000" b="1" dirty="0"/>
          </a:p>
          <a:p>
            <a:r>
              <a:rPr lang="nl-NL" sz="2000" dirty="0"/>
              <a:t>1 </a:t>
            </a:r>
            <a:r>
              <a:rPr lang="nl-NL" sz="2000" dirty="0" err="1"/>
              <a:t>Naäman</a:t>
            </a:r>
            <a:r>
              <a:rPr lang="nl-NL" sz="2000" dirty="0"/>
              <a:t>, de bevelhebber van het Aramese leger, stond bij zijn koning in hoog aanzien en werd zeer door hem gewaardeerd, want de HEER had hem voor </a:t>
            </a:r>
            <a:r>
              <a:rPr lang="nl-NL" sz="2000" dirty="0" err="1"/>
              <a:t>Aram</a:t>
            </a:r>
            <a:r>
              <a:rPr lang="nl-NL" sz="2000" dirty="0"/>
              <a:t> een grote overwinning laten behalen. Maar deze grote krijgsman leed aan huidvraat. 2 Nu hadden de Arameeërs op een van hun strooptochten uit Israël een jong meisje meegevoerd, dat als slavin diende bij de vrouw van </a:t>
            </a:r>
            <a:r>
              <a:rPr lang="nl-NL" sz="2000" dirty="0" err="1"/>
              <a:t>Naäman</a:t>
            </a:r>
            <a:r>
              <a:rPr lang="nl-NL" sz="2000" dirty="0"/>
              <a:t>. 3 Zij zei tegen haar meesteres: </a:t>
            </a:r>
            <a:r>
              <a:rPr lang="nl-NL" altLang="en-US" sz="2000" dirty="0"/>
              <a:t>‘</a:t>
            </a:r>
            <a:r>
              <a:rPr lang="nl-NL" sz="2000" dirty="0"/>
              <a:t>Ach, kon mijn meester maar eens naar de profeet in Samaria gaan, die zou hem wel genezen.</a:t>
            </a:r>
            <a:r>
              <a:rPr lang="nl-NL" altLang="en-US" sz="2000" dirty="0"/>
              <a:t>’</a:t>
            </a:r>
            <a:r>
              <a:rPr lang="nl-NL" sz="2000" dirty="0"/>
              <a:t> 4 </a:t>
            </a:r>
            <a:r>
              <a:rPr lang="nl-NL" sz="2000" dirty="0" err="1"/>
              <a:t>Naäman</a:t>
            </a:r>
            <a:r>
              <a:rPr lang="nl-NL" sz="2000" dirty="0"/>
              <a:t> ging naar zijn koning en vertelde hem wat het meisje uit Israël had gezegd. 5 Daarop zei de koning van </a:t>
            </a:r>
            <a:r>
              <a:rPr lang="nl-NL" sz="2000" dirty="0" err="1"/>
              <a:t>Aram</a:t>
            </a:r>
            <a:r>
              <a:rPr lang="nl-NL" sz="2000" dirty="0"/>
              <a:t>: </a:t>
            </a:r>
            <a:r>
              <a:rPr lang="nl-NL" altLang="en-US" sz="2000" dirty="0"/>
              <a:t>‘</a:t>
            </a:r>
            <a:r>
              <a:rPr lang="nl-NL" sz="2000" dirty="0"/>
              <a:t>Ga erheen. Ik zal u een brief meegeven voor de koning van Israël.</a:t>
            </a:r>
            <a:r>
              <a:rPr lang="nl-NL" altLang="en-US" sz="2000" dirty="0"/>
              <a:t>’</a:t>
            </a:r>
            <a:r>
              <a:rPr lang="nl-NL" sz="2000" dirty="0"/>
              <a:t> </a:t>
            </a:r>
            <a:r>
              <a:rPr lang="nl-NL" sz="2000" dirty="0" err="1"/>
              <a:t>Naäman</a:t>
            </a:r>
            <a:r>
              <a:rPr lang="nl-NL" sz="2000" dirty="0"/>
              <a:t> ging op weg, met tien talent zilver bij zich, zesduizend </a:t>
            </a:r>
            <a:r>
              <a:rPr lang="nl-NL" sz="2000" dirty="0" err="1"/>
              <a:t>sjekel</a:t>
            </a:r>
            <a:r>
              <a:rPr lang="nl-NL" sz="2000" dirty="0"/>
              <a:t> goud en tien stel kleren. </a:t>
            </a:r>
          </a:p>
          <a:p>
            <a:endParaRPr lang="nl-NL" sz="2000" dirty="0"/>
          </a:p>
          <a:p>
            <a:endParaRPr lang="nl-NL" sz="2000" dirty="0"/>
          </a:p>
        </p:txBody>
      </p:sp>
      <p:grpSp>
        <p:nvGrpSpPr>
          <p:cNvPr id="10243" name="Groep 9"/>
          <p:cNvGrpSpPr>
            <a:grpSpLocks/>
          </p:cNvGrpSpPr>
          <p:nvPr/>
        </p:nvGrpSpPr>
        <p:grpSpPr bwMode="auto">
          <a:xfrm>
            <a:off x="0" y="4437063"/>
            <a:ext cx="1789113" cy="2276475"/>
            <a:chOff x="0" y="4437112"/>
            <a:chExt cx="1788823" cy="2276872"/>
          </a:xfrm>
        </p:grpSpPr>
        <p:pic>
          <p:nvPicPr>
            <p:cNvPr id="10245"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10244" name="Picture 3"/>
          <p:cNvPicPr>
            <a:picLocks noChangeAspect="1" noChangeArrowheads="1"/>
          </p:cNvPicPr>
          <p:nvPr/>
        </p:nvPicPr>
        <p:blipFill>
          <a:blip r:embed="rId5" cstate="print"/>
          <a:srcRect/>
          <a:stretch>
            <a:fillRect/>
          </a:stretch>
        </p:blipFill>
        <p:spPr bwMode="auto">
          <a:xfrm>
            <a:off x="6804248" y="4581128"/>
            <a:ext cx="2087810" cy="208781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6" y="1052736"/>
            <a:ext cx="7560840" cy="707886"/>
          </a:xfrm>
          <a:prstGeom prst="rect">
            <a:avLst/>
          </a:prstGeom>
          <a:noFill/>
          <a:ln w="9525">
            <a:noFill/>
            <a:miter lim="800000"/>
            <a:headEnd/>
            <a:tailEnd/>
          </a:ln>
        </p:spPr>
        <p:txBody>
          <a:bodyPr wrap="square">
            <a:spAutoFit/>
          </a:bodyPr>
          <a:lstStyle/>
          <a:p>
            <a:pPr algn="ctr"/>
            <a:r>
              <a:rPr lang="nl-NL" sz="4000" b="1" dirty="0"/>
              <a:t>5</a:t>
            </a:r>
            <a:r>
              <a:rPr lang="nl-NL" sz="4000" b="1" dirty="0" smtClean="0"/>
              <a:t>. Gebed</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3076" name="Picture 3"/>
          <p:cNvPicPr>
            <a:picLocks noChangeAspect="1" noChangeArrowheads="1"/>
          </p:cNvPicPr>
          <p:nvPr/>
        </p:nvPicPr>
        <p:blipFill>
          <a:blip r:embed="rId5" cstate="print"/>
          <a:srcRect/>
          <a:stretch>
            <a:fillRect/>
          </a:stretch>
        </p:blipFill>
        <p:spPr bwMode="auto">
          <a:xfrm>
            <a:off x="5076056" y="2780928"/>
            <a:ext cx="3816002" cy="381600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9218" name="Tekstvak 7"/>
          <p:cNvSpPr txBox="1">
            <a:spLocks noChangeArrowheads="1"/>
          </p:cNvSpPr>
          <p:nvPr/>
        </p:nvSpPr>
        <p:spPr bwMode="auto">
          <a:xfrm>
            <a:off x="755576" y="620689"/>
            <a:ext cx="7488832" cy="2308324"/>
          </a:xfrm>
          <a:prstGeom prst="rect">
            <a:avLst/>
          </a:prstGeom>
          <a:noFill/>
          <a:ln w="9525">
            <a:noFill/>
            <a:miter lim="800000"/>
            <a:headEnd/>
            <a:tailEnd/>
          </a:ln>
        </p:spPr>
        <p:txBody>
          <a:bodyPr wrap="square">
            <a:spAutoFit/>
          </a:bodyPr>
          <a:lstStyle/>
          <a:p>
            <a:r>
              <a:rPr lang="nl-NL" sz="2400" b="1" dirty="0" smtClean="0"/>
              <a:t>Jacobus 1: 5-8 (Het Boek)</a:t>
            </a:r>
          </a:p>
          <a:p>
            <a:r>
              <a:rPr lang="nl-NL" sz="2400" dirty="0" smtClean="0"/>
              <a:t>Als u wilt weten wat God van u verwacht, vraag het Hem en Hij zal het u graag vertellen. Want Hij staat altijd klaar om ieder die Hem erom vraagt, voldoende wijsheid te geven. Hij zal het u niet kwalijk nemen. Maar als u Hem erom vraagt, moet u ook verwachten dat Hij het zal geven. </a:t>
            </a:r>
            <a:endParaRPr lang="nl-NL" sz="2400" dirty="0"/>
          </a:p>
        </p:txBody>
      </p:sp>
      <p:grpSp>
        <p:nvGrpSpPr>
          <p:cNvPr id="2" name="Groep 9"/>
          <p:cNvGrpSpPr>
            <a:grpSpLocks/>
          </p:cNvGrpSpPr>
          <p:nvPr/>
        </p:nvGrpSpPr>
        <p:grpSpPr bwMode="auto">
          <a:xfrm>
            <a:off x="0" y="4437063"/>
            <a:ext cx="1789113" cy="2276475"/>
            <a:chOff x="0" y="4437112"/>
            <a:chExt cx="1788823" cy="2276872"/>
          </a:xfrm>
        </p:grpSpPr>
        <p:pic>
          <p:nvPicPr>
            <p:cNvPr id="922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9220" name="Picture 3"/>
          <p:cNvPicPr>
            <a:picLocks noChangeAspect="1" noChangeArrowheads="1"/>
          </p:cNvPicPr>
          <p:nvPr/>
        </p:nvPicPr>
        <p:blipFill>
          <a:blip r:embed="rId5" cstate="print"/>
          <a:srcRect/>
          <a:stretch>
            <a:fillRect/>
          </a:stretch>
        </p:blipFill>
        <p:spPr bwMode="auto">
          <a:xfrm>
            <a:off x="6660232" y="4374232"/>
            <a:ext cx="2483768" cy="248376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6" y="1052736"/>
            <a:ext cx="7560840" cy="707886"/>
          </a:xfrm>
          <a:prstGeom prst="rect">
            <a:avLst/>
          </a:prstGeom>
          <a:noFill/>
          <a:ln w="9525">
            <a:noFill/>
            <a:miter lim="800000"/>
            <a:headEnd/>
            <a:tailEnd/>
          </a:ln>
        </p:spPr>
        <p:txBody>
          <a:bodyPr wrap="square">
            <a:spAutoFit/>
          </a:bodyPr>
          <a:lstStyle/>
          <a:p>
            <a:pPr algn="ctr"/>
            <a:r>
              <a:rPr lang="nl-NL" sz="4000" b="1" dirty="0" smtClean="0"/>
              <a:t>Bijbelse bidder: </a:t>
            </a:r>
            <a:r>
              <a:rPr lang="nl-NL" sz="4000" b="1" dirty="0" err="1" smtClean="0"/>
              <a:t>Hizkia</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3076" name="Picture 3"/>
          <p:cNvPicPr>
            <a:picLocks noChangeAspect="1" noChangeArrowheads="1"/>
          </p:cNvPicPr>
          <p:nvPr/>
        </p:nvPicPr>
        <p:blipFill>
          <a:blip r:embed="rId5" cstate="print"/>
          <a:srcRect/>
          <a:stretch>
            <a:fillRect/>
          </a:stretch>
        </p:blipFill>
        <p:spPr bwMode="auto">
          <a:xfrm>
            <a:off x="5076056" y="2780928"/>
            <a:ext cx="3816002" cy="381600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1266" name="Tekstvak 7"/>
          <p:cNvSpPr txBox="1">
            <a:spLocks noChangeArrowheads="1"/>
          </p:cNvSpPr>
          <p:nvPr/>
        </p:nvSpPr>
        <p:spPr bwMode="auto">
          <a:xfrm>
            <a:off x="323528" y="260648"/>
            <a:ext cx="8496622" cy="4780989"/>
          </a:xfrm>
          <a:prstGeom prst="rect">
            <a:avLst/>
          </a:prstGeom>
          <a:noFill/>
          <a:ln w="9525">
            <a:noFill/>
            <a:miter lim="800000"/>
            <a:headEnd/>
            <a:tailEnd/>
          </a:ln>
        </p:spPr>
        <p:txBody>
          <a:bodyPr wrap="square">
            <a:spAutoFit/>
          </a:bodyPr>
          <a:lstStyle/>
          <a:p>
            <a:r>
              <a:rPr lang="nl-NL" sz="2000" b="1" dirty="0"/>
              <a:t>2 Koningen 19: </a:t>
            </a:r>
            <a:r>
              <a:rPr lang="nl-NL" sz="2000" b="1" dirty="0" smtClean="0"/>
              <a:t>14-20</a:t>
            </a:r>
            <a:endParaRPr lang="nl-NL" sz="2000" b="1" dirty="0"/>
          </a:p>
          <a:p>
            <a:r>
              <a:rPr lang="nl-NL" sz="2000" dirty="0"/>
              <a:t>14 Toen </a:t>
            </a:r>
            <a:r>
              <a:rPr lang="nl-NL" sz="2000" dirty="0" err="1"/>
              <a:t>Hizkia</a:t>
            </a:r>
            <a:r>
              <a:rPr lang="nl-NL" sz="2000" dirty="0"/>
              <a:t> de brief had gelezen die de boden hem overhandigd hadden, ging hij naar de tempel van de HEER en legde de brief daar open voor hem neer. 15 En hij bad tot de HEER: </a:t>
            </a:r>
            <a:r>
              <a:rPr lang="nl-NL" altLang="en-US" sz="2000" dirty="0"/>
              <a:t>‘</a:t>
            </a:r>
            <a:r>
              <a:rPr lang="nl-NL" sz="2000" dirty="0"/>
              <a:t>HEER, God van Israël, u die op de cherubs troont, u alleen bent God van alle koninkrijken op aarde, u hebt de hemel en de aarde gemaakt. 16 Leen mij uw oor, HEER, en luister, open uw ogen en zie toe. Hoor met welke woorden </a:t>
            </a:r>
            <a:r>
              <a:rPr lang="nl-NL" sz="2000" dirty="0" err="1"/>
              <a:t>Sanherib</a:t>
            </a:r>
            <a:r>
              <a:rPr lang="nl-NL" sz="2000" dirty="0"/>
              <a:t> de levende God hoont. 17 Het is waar, HEER, de koningen van </a:t>
            </a:r>
            <a:r>
              <a:rPr lang="nl-NL" sz="2000" dirty="0" err="1"/>
              <a:t>Assyrië</a:t>
            </a:r>
            <a:r>
              <a:rPr lang="nl-NL" sz="2000" dirty="0"/>
              <a:t> hebben andere volken en hun landen verwoest 18 en hun goden aan het vuur prijsgegeven. Dat waren dan ook geen goden, het waren slechts maaksels van mensenhanden, beelden van hout en steen, die ze vernietigd hebben. 19 Ik vraag u, HEER, onze God: red ons uit zijn handen, opdat alle koninkrijken op aarde zullen beseffen dat u, HEER, de enige God bent.</a:t>
            </a:r>
            <a:r>
              <a:rPr lang="nl-NL" altLang="en-US" sz="2000" dirty="0"/>
              <a:t>’</a:t>
            </a:r>
            <a:r>
              <a:rPr lang="nl-NL" sz="2000" dirty="0"/>
              <a:t> </a:t>
            </a:r>
          </a:p>
          <a:p>
            <a:r>
              <a:rPr lang="nl-NL" sz="2000" dirty="0"/>
              <a:t>20 Jesaja, de zoon van </a:t>
            </a:r>
            <a:r>
              <a:rPr lang="nl-NL" sz="2000" dirty="0" err="1"/>
              <a:t>Amos</a:t>
            </a:r>
            <a:r>
              <a:rPr lang="nl-NL" sz="2000" dirty="0"/>
              <a:t>, liet </a:t>
            </a:r>
            <a:r>
              <a:rPr lang="nl-NL" sz="2000" dirty="0" err="1"/>
              <a:t>Hizkia</a:t>
            </a:r>
            <a:r>
              <a:rPr lang="nl-NL" sz="2000" dirty="0"/>
              <a:t> weten: </a:t>
            </a:r>
            <a:r>
              <a:rPr lang="nl-NL" altLang="en-US" sz="2000" dirty="0"/>
              <a:t>‘</a:t>
            </a:r>
            <a:r>
              <a:rPr lang="nl-NL" sz="2000" dirty="0"/>
              <a:t>Dit zegt de HEER, de God van Israël: </a:t>
            </a:r>
            <a:r>
              <a:rPr lang="nl-NL" sz="2000" dirty="0" smtClean="0"/>
              <a:t>‘Ik </a:t>
            </a:r>
            <a:r>
              <a:rPr lang="nl-NL" sz="2000" dirty="0"/>
              <a:t>heb je gebed over koning </a:t>
            </a:r>
            <a:r>
              <a:rPr lang="nl-NL" sz="2000" dirty="0" err="1"/>
              <a:t>Sanherib</a:t>
            </a:r>
            <a:r>
              <a:rPr lang="nl-NL" sz="2000" dirty="0"/>
              <a:t> van </a:t>
            </a:r>
            <a:r>
              <a:rPr lang="nl-NL" sz="2000" dirty="0" err="1"/>
              <a:t>Assyrië</a:t>
            </a:r>
            <a:r>
              <a:rPr lang="nl-NL" sz="2000" dirty="0"/>
              <a:t> </a:t>
            </a:r>
            <a:r>
              <a:rPr lang="nl-NL" sz="2000" dirty="0" smtClean="0"/>
              <a:t>gehoord.’’</a:t>
            </a:r>
            <a:endParaRPr lang="nl-NL" sz="2000" dirty="0"/>
          </a:p>
          <a:p>
            <a:endParaRPr lang="nl-NL" sz="2000" dirty="0"/>
          </a:p>
        </p:txBody>
      </p:sp>
      <p:grpSp>
        <p:nvGrpSpPr>
          <p:cNvPr id="11267" name="Groep 9"/>
          <p:cNvGrpSpPr>
            <a:grpSpLocks/>
          </p:cNvGrpSpPr>
          <p:nvPr/>
        </p:nvGrpSpPr>
        <p:grpSpPr bwMode="auto">
          <a:xfrm>
            <a:off x="0" y="4653135"/>
            <a:ext cx="1835696" cy="2060402"/>
            <a:chOff x="0" y="4513998"/>
            <a:chExt cx="1788823" cy="2199986"/>
          </a:xfrm>
        </p:grpSpPr>
        <p:pic>
          <p:nvPicPr>
            <p:cNvPr id="11269" name="Picture 2"/>
            <p:cNvPicPr>
              <a:picLocks noChangeAspect="1" noChangeArrowheads="1"/>
            </p:cNvPicPr>
            <p:nvPr/>
          </p:nvPicPr>
          <p:blipFill>
            <a:blip r:embed="rId4" cstate="print"/>
            <a:srcRect t="31447"/>
            <a:stretch>
              <a:fillRect/>
            </a:stretch>
          </p:blipFill>
          <p:spPr bwMode="auto">
            <a:xfrm>
              <a:off x="179512" y="5427059"/>
              <a:ext cx="1258464" cy="1286925"/>
            </a:xfrm>
            <a:prstGeom prst="rect">
              <a:avLst/>
            </a:prstGeom>
            <a:noFill/>
            <a:ln w="9525">
              <a:noFill/>
              <a:miter lim="800000"/>
              <a:headEnd/>
              <a:tailEnd/>
            </a:ln>
          </p:spPr>
        </p:pic>
        <p:sp>
          <p:nvSpPr>
            <p:cNvPr id="12" name="Tekstvak 11"/>
            <p:cNvSpPr txBox="1"/>
            <p:nvPr/>
          </p:nvSpPr>
          <p:spPr>
            <a:xfrm>
              <a:off x="0" y="4513998"/>
              <a:ext cx="1788823" cy="887294"/>
            </a:xfrm>
            <a:prstGeom prst="rect">
              <a:avLst/>
            </a:prstGeom>
            <a:noFill/>
          </p:spPr>
          <p:txBody>
            <a:bodyPr wrap="square">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11268" name="Picture 3"/>
          <p:cNvPicPr>
            <a:picLocks noChangeAspect="1" noChangeArrowheads="1"/>
          </p:cNvPicPr>
          <p:nvPr/>
        </p:nvPicPr>
        <p:blipFill>
          <a:blip r:embed="rId5" cstate="print"/>
          <a:srcRect/>
          <a:stretch>
            <a:fillRect/>
          </a:stretch>
        </p:blipFill>
        <p:spPr bwMode="auto">
          <a:xfrm>
            <a:off x="7020272" y="4725144"/>
            <a:ext cx="1943794" cy="194379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6" y="692696"/>
            <a:ext cx="7560840" cy="2308324"/>
          </a:xfrm>
          <a:prstGeom prst="rect">
            <a:avLst/>
          </a:prstGeom>
          <a:noFill/>
          <a:ln w="9525">
            <a:noFill/>
            <a:miter lim="800000"/>
            <a:headEnd/>
            <a:tailEnd/>
          </a:ln>
        </p:spPr>
        <p:txBody>
          <a:bodyPr wrap="square">
            <a:spAutoFit/>
          </a:bodyPr>
          <a:lstStyle/>
          <a:p>
            <a:r>
              <a:rPr lang="nl-NL" sz="2400" b="1" dirty="0" smtClean="0"/>
              <a:t>Wat doe ik hier vandaag?</a:t>
            </a:r>
          </a:p>
          <a:p>
            <a:endParaRPr lang="nl-NL" sz="2400" dirty="0" smtClean="0"/>
          </a:p>
          <a:p>
            <a:pPr>
              <a:buFont typeface="Arial" pitchFamily="34" charset="0"/>
              <a:buChar char="•"/>
            </a:pPr>
            <a:r>
              <a:rPr lang="nl-NL" sz="2400" dirty="0"/>
              <a:t> </a:t>
            </a:r>
            <a:r>
              <a:rPr lang="nl-NL" sz="2400" dirty="0" smtClean="0"/>
              <a:t>Ik ontdek wat bidden te maken heeft met de richting die ik ga in mijn leven. </a:t>
            </a:r>
          </a:p>
          <a:p>
            <a:pPr>
              <a:buFont typeface="Arial" pitchFamily="34" charset="0"/>
              <a:buChar char="•"/>
            </a:pPr>
            <a:r>
              <a:rPr lang="nl-NL" sz="2400" dirty="0"/>
              <a:t> </a:t>
            </a:r>
            <a:r>
              <a:rPr lang="nl-NL" sz="2400" dirty="0" smtClean="0"/>
              <a:t>Het woord BOVAG is een ezelsbruggetje om te onthouden hoe ik Gods leiding in mijn leven kan ontdekken. </a:t>
            </a:r>
            <a:endParaRPr lang="nl-NL" sz="2400" dirty="0"/>
          </a:p>
        </p:txBody>
      </p:sp>
      <p:grpSp>
        <p:nvGrpSpPr>
          <p:cNvPr id="3075"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3076" name="Picture 3"/>
          <p:cNvPicPr>
            <a:picLocks noChangeAspect="1" noChangeArrowheads="1"/>
          </p:cNvPicPr>
          <p:nvPr/>
        </p:nvPicPr>
        <p:blipFill>
          <a:blip r:embed="rId5" cstate="print"/>
          <a:srcRect/>
          <a:stretch>
            <a:fillRect/>
          </a:stretch>
        </p:blipFill>
        <p:spPr bwMode="auto">
          <a:xfrm>
            <a:off x="7020272" y="4725144"/>
            <a:ext cx="1871786" cy="187178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2290" name="Tekstvak 7"/>
          <p:cNvSpPr txBox="1">
            <a:spLocks noChangeArrowheads="1"/>
          </p:cNvSpPr>
          <p:nvPr/>
        </p:nvSpPr>
        <p:spPr bwMode="auto">
          <a:xfrm>
            <a:off x="395536" y="548681"/>
            <a:ext cx="8353177" cy="2246769"/>
          </a:xfrm>
          <a:prstGeom prst="rect">
            <a:avLst/>
          </a:prstGeom>
          <a:noFill/>
          <a:ln w="9525">
            <a:noFill/>
            <a:miter lim="800000"/>
            <a:headEnd/>
            <a:tailEnd/>
          </a:ln>
        </p:spPr>
        <p:txBody>
          <a:bodyPr wrap="square">
            <a:spAutoFit/>
          </a:bodyPr>
          <a:lstStyle/>
          <a:p>
            <a:r>
              <a:rPr lang="nl-NL" sz="2000" b="1" dirty="0" smtClean="0"/>
              <a:t>2 Koningen 19: 32-34</a:t>
            </a:r>
          </a:p>
          <a:p>
            <a:r>
              <a:rPr lang="nl-NL" sz="2000" dirty="0" smtClean="0"/>
              <a:t>32 </a:t>
            </a:r>
            <a:r>
              <a:rPr lang="nl-NL" sz="2000" dirty="0"/>
              <a:t>Daarom – dit zegt de HEER over de koning van </a:t>
            </a:r>
            <a:r>
              <a:rPr lang="nl-NL" sz="2000" dirty="0" err="1"/>
              <a:t>Assyrië</a:t>
            </a:r>
            <a:r>
              <a:rPr lang="nl-NL" sz="2000" dirty="0"/>
              <a:t>: Hij zal deze stad niet te na komen. Hij zal er geen pijl op afschieten, geen schild tegen opheffen en geen wal tegen opwerpen. 33 Hij zal op zijn schreden terugkeren en deze stad niet te na komen – spreekt de HEER. 34 Omwille van mijzelf en omwille van mijn dienaar David zal ik deze stad beschermen en haar bevrijden.</a:t>
            </a:r>
            <a:r>
              <a:rPr lang="nl-NL" altLang="en-US" sz="2000" dirty="0"/>
              <a:t>’</a:t>
            </a:r>
            <a:r>
              <a:rPr lang="nl-NL" sz="2000" dirty="0"/>
              <a:t> </a:t>
            </a:r>
          </a:p>
          <a:p>
            <a:endParaRPr lang="nl-NL" sz="2000" dirty="0"/>
          </a:p>
        </p:txBody>
      </p:sp>
      <p:grpSp>
        <p:nvGrpSpPr>
          <p:cNvPr id="12291" name="Groep 9"/>
          <p:cNvGrpSpPr>
            <a:grpSpLocks/>
          </p:cNvGrpSpPr>
          <p:nvPr/>
        </p:nvGrpSpPr>
        <p:grpSpPr bwMode="auto">
          <a:xfrm>
            <a:off x="0" y="4437063"/>
            <a:ext cx="1789113" cy="2276475"/>
            <a:chOff x="0" y="4437112"/>
            <a:chExt cx="1788823" cy="2276872"/>
          </a:xfrm>
        </p:grpSpPr>
        <p:pic>
          <p:nvPicPr>
            <p:cNvPr id="12293"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12292" name="Picture 3"/>
          <p:cNvPicPr>
            <a:picLocks noChangeAspect="1" noChangeArrowheads="1"/>
          </p:cNvPicPr>
          <p:nvPr/>
        </p:nvPicPr>
        <p:blipFill>
          <a:blip r:embed="rId5" cstate="print"/>
          <a:srcRect/>
          <a:stretch>
            <a:fillRect/>
          </a:stretch>
        </p:blipFill>
        <p:spPr bwMode="auto">
          <a:xfrm>
            <a:off x="6876256" y="4581128"/>
            <a:ext cx="2087810" cy="208781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6" y="1052736"/>
            <a:ext cx="7560840" cy="707886"/>
          </a:xfrm>
          <a:prstGeom prst="rect">
            <a:avLst/>
          </a:prstGeom>
          <a:noFill/>
          <a:ln w="9525">
            <a:noFill/>
            <a:miter lim="800000"/>
            <a:headEnd/>
            <a:tailEnd/>
          </a:ln>
        </p:spPr>
        <p:txBody>
          <a:bodyPr wrap="square">
            <a:spAutoFit/>
          </a:bodyPr>
          <a:lstStyle/>
          <a:p>
            <a:pPr algn="ctr"/>
            <a:r>
              <a:rPr lang="nl-NL" sz="4000" b="1" dirty="0" smtClean="0"/>
              <a:t>Check</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3076" name="Picture 3"/>
          <p:cNvPicPr>
            <a:picLocks noChangeAspect="1" noChangeArrowheads="1"/>
          </p:cNvPicPr>
          <p:nvPr/>
        </p:nvPicPr>
        <p:blipFill>
          <a:blip r:embed="rId5" cstate="print"/>
          <a:srcRect/>
          <a:stretch>
            <a:fillRect/>
          </a:stretch>
        </p:blipFill>
        <p:spPr bwMode="auto">
          <a:xfrm>
            <a:off x="5076056" y="2780928"/>
            <a:ext cx="3816002" cy="381600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6" y="1052736"/>
            <a:ext cx="7560840" cy="707886"/>
          </a:xfrm>
          <a:prstGeom prst="rect">
            <a:avLst/>
          </a:prstGeom>
          <a:noFill/>
          <a:ln w="9525">
            <a:noFill/>
            <a:miter lim="800000"/>
            <a:headEnd/>
            <a:tailEnd/>
          </a:ln>
        </p:spPr>
        <p:txBody>
          <a:bodyPr wrap="square">
            <a:spAutoFit/>
          </a:bodyPr>
          <a:lstStyle/>
          <a:p>
            <a:pPr algn="ctr"/>
            <a:r>
              <a:rPr lang="nl-NL" sz="4000" b="1" dirty="0" smtClean="0"/>
              <a:t>1. Bijbel</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3076" name="Picture 3"/>
          <p:cNvPicPr>
            <a:picLocks noChangeAspect="1" noChangeArrowheads="1"/>
          </p:cNvPicPr>
          <p:nvPr/>
        </p:nvPicPr>
        <p:blipFill>
          <a:blip r:embed="rId5" cstate="print"/>
          <a:srcRect/>
          <a:stretch>
            <a:fillRect/>
          </a:stretch>
        </p:blipFill>
        <p:spPr bwMode="auto">
          <a:xfrm>
            <a:off x="5076056" y="2780928"/>
            <a:ext cx="3816002" cy="381600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539552" y="476673"/>
            <a:ext cx="8064896" cy="2985433"/>
          </a:xfrm>
          <a:prstGeom prst="rect">
            <a:avLst/>
          </a:prstGeom>
          <a:noFill/>
          <a:ln w="9525">
            <a:noFill/>
            <a:miter lim="800000"/>
            <a:headEnd/>
            <a:tailEnd/>
          </a:ln>
        </p:spPr>
        <p:txBody>
          <a:bodyPr wrap="square">
            <a:spAutoFit/>
          </a:bodyPr>
          <a:lstStyle/>
          <a:p>
            <a:r>
              <a:rPr lang="nl-NL" sz="2400" b="1" dirty="0"/>
              <a:t>Psalm 25</a:t>
            </a:r>
            <a:r>
              <a:rPr lang="nl-NL" sz="2400" b="1" dirty="0" smtClean="0"/>
              <a:t>: 8-10</a:t>
            </a:r>
            <a:endParaRPr lang="nl-NL" sz="2400" b="1" dirty="0"/>
          </a:p>
          <a:p>
            <a:r>
              <a:rPr lang="nl-NL" sz="2400" dirty="0"/>
              <a:t>8 Goed en rechtvaardig is de HEER: </a:t>
            </a:r>
          </a:p>
          <a:p>
            <a:r>
              <a:rPr lang="nl-NL" sz="2400" dirty="0"/>
              <a:t>hij wijst zondaars de weg, </a:t>
            </a:r>
          </a:p>
          <a:p>
            <a:r>
              <a:rPr lang="nl-NL" sz="2400" dirty="0"/>
              <a:t>9 wie nederig zijn leidt hij in het rechte spoor, </a:t>
            </a:r>
          </a:p>
          <a:p>
            <a:r>
              <a:rPr lang="nl-NL" sz="2400" dirty="0"/>
              <a:t>hij leert hun zijn paden te gaan. </a:t>
            </a:r>
          </a:p>
          <a:p>
            <a:r>
              <a:rPr lang="nl-NL" sz="2400" dirty="0"/>
              <a:t>10 Liefde en trouw zijn de weg van de HEER</a:t>
            </a:r>
          </a:p>
          <a:p>
            <a:r>
              <a:rPr lang="nl-NL" sz="2400" dirty="0"/>
              <a:t>voor wie de wetten van zijn verbond onderhouden. </a:t>
            </a:r>
          </a:p>
          <a:p>
            <a:endParaRPr lang="nl-NL" sz="2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3076" name="Picture 3"/>
          <p:cNvPicPr>
            <a:picLocks noChangeAspect="1" noChangeArrowheads="1"/>
          </p:cNvPicPr>
          <p:nvPr/>
        </p:nvPicPr>
        <p:blipFill>
          <a:blip r:embed="rId5" cstate="print"/>
          <a:srcRect/>
          <a:stretch>
            <a:fillRect/>
          </a:stretch>
        </p:blipFill>
        <p:spPr bwMode="auto">
          <a:xfrm>
            <a:off x="6804248" y="4509120"/>
            <a:ext cx="2159818" cy="215981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6" y="1052736"/>
            <a:ext cx="7560840" cy="707886"/>
          </a:xfrm>
          <a:prstGeom prst="rect">
            <a:avLst/>
          </a:prstGeom>
          <a:noFill/>
          <a:ln w="9525">
            <a:noFill/>
            <a:miter lim="800000"/>
            <a:headEnd/>
            <a:tailEnd/>
          </a:ln>
        </p:spPr>
        <p:txBody>
          <a:bodyPr wrap="square">
            <a:spAutoFit/>
          </a:bodyPr>
          <a:lstStyle/>
          <a:p>
            <a:pPr algn="ctr"/>
            <a:r>
              <a:rPr lang="nl-NL" sz="4000" b="1" dirty="0" smtClean="0"/>
              <a:t>2. Omstandigheden</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3076" name="Picture 3"/>
          <p:cNvPicPr>
            <a:picLocks noChangeAspect="1" noChangeArrowheads="1"/>
          </p:cNvPicPr>
          <p:nvPr/>
        </p:nvPicPr>
        <p:blipFill>
          <a:blip r:embed="rId5" cstate="print"/>
          <a:srcRect/>
          <a:stretch>
            <a:fillRect/>
          </a:stretch>
        </p:blipFill>
        <p:spPr bwMode="auto">
          <a:xfrm>
            <a:off x="5076056" y="2780928"/>
            <a:ext cx="3816002" cy="381600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4098" name="Tekstvak 7"/>
          <p:cNvSpPr txBox="1">
            <a:spLocks noChangeArrowheads="1"/>
          </p:cNvSpPr>
          <p:nvPr/>
        </p:nvSpPr>
        <p:spPr bwMode="auto">
          <a:xfrm>
            <a:off x="539552" y="476673"/>
            <a:ext cx="7992888" cy="2677656"/>
          </a:xfrm>
          <a:prstGeom prst="rect">
            <a:avLst/>
          </a:prstGeom>
          <a:noFill/>
          <a:ln w="9525">
            <a:noFill/>
            <a:miter lim="800000"/>
            <a:headEnd/>
            <a:tailEnd/>
          </a:ln>
        </p:spPr>
        <p:txBody>
          <a:bodyPr wrap="square">
            <a:spAutoFit/>
          </a:bodyPr>
          <a:lstStyle/>
          <a:p>
            <a:r>
              <a:rPr lang="nl-NL" sz="2400" b="1" dirty="0"/>
              <a:t>Genesis </a:t>
            </a:r>
            <a:r>
              <a:rPr lang="nl-NL" sz="2400" b="1" dirty="0" smtClean="0"/>
              <a:t>50: 19-21</a:t>
            </a:r>
            <a:endParaRPr lang="nl-NL" sz="2400" b="1" dirty="0"/>
          </a:p>
          <a:p>
            <a:r>
              <a:rPr lang="nl-NL" sz="2400" dirty="0"/>
              <a:t>19 Maar Jozef zei: </a:t>
            </a:r>
            <a:r>
              <a:rPr lang="nl-NL" altLang="en-US" sz="2400" dirty="0"/>
              <a:t>‘</a:t>
            </a:r>
            <a:r>
              <a:rPr lang="nl-NL" sz="2400" dirty="0"/>
              <a:t>Wees maar niet bang. Ik kan toch Gods plaats niet innemen? 20 Jullie hadden kwaad tegen mij in de zin, maar God heeft dat ten goede gekeerd, om te bewerken wat er nu gebeurt: dat een groot volk in leven blijft. 21 Wees dus niet bang. Ik zal zelf voor jullie en jullie kinderen zorgen.</a:t>
            </a:r>
            <a:r>
              <a:rPr lang="nl-NL" altLang="en-US" sz="2400" dirty="0"/>
              <a:t>’</a:t>
            </a:r>
            <a:r>
              <a:rPr lang="nl-NL" sz="2400" dirty="0"/>
              <a:t> Zo troostte hij hen en stelde hij hen gerust.</a:t>
            </a:r>
            <a:endParaRPr lang="nl-NL" sz="2400" b="1" dirty="0"/>
          </a:p>
        </p:txBody>
      </p:sp>
      <p:grpSp>
        <p:nvGrpSpPr>
          <p:cNvPr id="4099" name="Groep 9"/>
          <p:cNvGrpSpPr>
            <a:grpSpLocks/>
          </p:cNvGrpSpPr>
          <p:nvPr/>
        </p:nvGrpSpPr>
        <p:grpSpPr bwMode="auto">
          <a:xfrm>
            <a:off x="0" y="4437063"/>
            <a:ext cx="1789113" cy="2276475"/>
            <a:chOff x="0" y="4437112"/>
            <a:chExt cx="1788823" cy="2276872"/>
          </a:xfrm>
        </p:grpSpPr>
        <p:pic>
          <p:nvPicPr>
            <p:cNvPr id="410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4100" name="Picture 3"/>
          <p:cNvPicPr>
            <a:picLocks noChangeAspect="1" noChangeArrowheads="1"/>
          </p:cNvPicPr>
          <p:nvPr/>
        </p:nvPicPr>
        <p:blipFill>
          <a:blip r:embed="rId5" cstate="print"/>
          <a:srcRect/>
          <a:stretch>
            <a:fillRect/>
          </a:stretch>
        </p:blipFill>
        <p:spPr bwMode="auto">
          <a:xfrm>
            <a:off x="6732240" y="4437112"/>
            <a:ext cx="2231826" cy="223182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6" y="1052736"/>
            <a:ext cx="7560840" cy="707886"/>
          </a:xfrm>
          <a:prstGeom prst="rect">
            <a:avLst/>
          </a:prstGeom>
          <a:noFill/>
          <a:ln w="9525">
            <a:noFill/>
            <a:miter lim="800000"/>
            <a:headEnd/>
            <a:tailEnd/>
          </a:ln>
        </p:spPr>
        <p:txBody>
          <a:bodyPr wrap="square">
            <a:spAutoFit/>
          </a:bodyPr>
          <a:lstStyle/>
          <a:p>
            <a:pPr algn="ctr"/>
            <a:r>
              <a:rPr lang="nl-NL" sz="4000" b="1" dirty="0" smtClean="0"/>
              <a:t>3. Verstand</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3076" name="Picture 3"/>
          <p:cNvPicPr>
            <a:picLocks noChangeAspect="1" noChangeArrowheads="1"/>
          </p:cNvPicPr>
          <p:nvPr/>
        </p:nvPicPr>
        <p:blipFill>
          <a:blip r:embed="rId5" cstate="print"/>
          <a:srcRect/>
          <a:stretch>
            <a:fillRect/>
          </a:stretch>
        </p:blipFill>
        <p:spPr bwMode="auto">
          <a:xfrm>
            <a:off x="5076056" y="2780928"/>
            <a:ext cx="3816002" cy="381600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2843808" y="836711"/>
            <a:ext cx="5760640" cy="1938992"/>
          </a:xfrm>
          <a:prstGeom prst="rect">
            <a:avLst/>
          </a:prstGeom>
          <a:noFill/>
          <a:ln w="9525">
            <a:noFill/>
            <a:miter lim="800000"/>
            <a:headEnd/>
            <a:tailEnd/>
          </a:ln>
        </p:spPr>
        <p:txBody>
          <a:bodyPr wrap="square">
            <a:spAutoFit/>
          </a:bodyPr>
          <a:lstStyle/>
          <a:p>
            <a:r>
              <a:rPr lang="nl-NL" sz="2400" b="1" dirty="0" smtClean="0"/>
              <a:t>Matteüs 22: 37</a:t>
            </a:r>
            <a:endParaRPr lang="nl-NL" sz="2400" b="1" dirty="0"/>
          </a:p>
          <a:p>
            <a:r>
              <a:rPr lang="nl-NL" sz="2400" dirty="0" smtClean="0"/>
              <a:t>Heb de Heer, uw God, lief </a:t>
            </a:r>
          </a:p>
          <a:p>
            <a:r>
              <a:rPr lang="nl-NL" sz="2400" dirty="0" smtClean="0"/>
              <a:t>met heel uw hart </a:t>
            </a:r>
          </a:p>
          <a:p>
            <a:r>
              <a:rPr lang="nl-NL" sz="2400" dirty="0" smtClean="0"/>
              <a:t>en met heel uw ziel </a:t>
            </a:r>
          </a:p>
          <a:p>
            <a:r>
              <a:rPr lang="nl-NL" sz="2400" dirty="0" smtClean="0"/>
              <a:t>en met heel uw verstand.</a:t>
            </a:r>
            <a:endParaRPr lang="nl-NL" sz="2400"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10</a:t>
              </a:r>
            </a:p>
            <a:p>
              <a:pPr algn="ctr" fontAlgn="auto">
                <a:spcBef>
                  <a:spcPts val="0"/>
                </a:spcBef>
                <a:spcAft>
                  <a:spcPts val="0"/>
                </a:spcAft>
                <a:defRPr/>
              </a:pPr>
              <a:r>
                <a:rPr lang="nl-NL" sz="1600" b="1" dirty="0">
                  <a:solidFill>
                    <a:schemeClr val="accent2">
                      <a:lumMod val="75000"/>
                    </a:schemeClr>
                  </a:solidFill>
                  <a:latin typeface="+mn-lt"/>
                  <a:ea typeface="+mn-ea"/>
                </a:rPr>
                <a:t>Op zoek naar</a:t>
              </a:r>
            </a:p>
            <a:p>
              <a:pPr algn="ctr" fontAlgn="auto">
                <a:spcBef>
                  <a:spcPts val="0"/>
                </a:spcBef>
                <a:spcAft>
                  <a:spcPts val="0"/>
                </a:spcAft>
                <a:defRPr/>
              </a:pPr>
              <a:r>
                <a:rPr lang="nl-NL" sz="1600" b="1" dirty="0">
                  <a:solidFill>
                    <a:schemeClr val="accent2">
                      <a:lumMod val="75000"/>
                    </a:schemeClr>
                  </a:solidFill>
                  <a:latin typeface="+mn-lt"/>
                  <a:ea typeface="+mn-ea"/>
                </a:rPr>
                <a:t>richting in je leven</a:t>
              </a:r>
            </a:p>
          </p:txBody>
        </p:sp>
      </p:grpSp>
      <p:pic>
        <p:nvPicPr>
          <p:cNvPr id="3076" name="Picture 3"/>
          <p:cNvPicPr>
            <a:picLocks noChangeAspect="1" noChangeArrowheads="1"/>
          </p:cNvPicPr>
          <p:nvPr/>
        </p:nvPicPr>
        <p:blipFill>
          <a:blip r:embed="rId5" cstate="print"/>
          <a:srcRect/>
          <a:stretch>
            <a:fillRect/>
          </a:stretch>
        </p:blipFill>
        <p:spPr bwMode="auto">
          <a:xfrm>
            <a:off x="6804248" y="4509120"/>
            <a:ext cx="2159818" cy="215981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1543</Words>
  <Application>Microsoft Office PowerPoint</Application>
  <PresentationFormat>Diavoorstelling (4:3)</PresentationFormat>
  <Paragraphs>177</Paragraphs>
  <Slides>20</Slides>
  <Notes>19</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28</cp:revision>
  <dcterms:created xsi:type="dcterms:W3CDTF">2013-05-06T07:30:54Z</dcterms:created>
  <dcterms:modified xsi:type="dcterms:W3CDTF">2014-04-22T18:33:07Z</dcterms:modified>
</cp:coreProperties>
</file>