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5"/>
  </p:notesMasterIdLst>
  <p:sldIdLst>
    <p:sldId id="256" r:id="rId2"/>
    <p:sldId id="263" r:id="rId3"/>
    <p:sldId id="264" r:id="rId4"/>
    <p:sldId id="257" r:id="rId5"/>
    <p:sldId id="265" r:id="rId6"/>
    <p:sldId id="259" r:id="rId7"/>
    <p:sldId id="266" r:id="rId8"/>
    <p:sldId id="258" r:id="rId9"/>
    <p:sldId id="260" r:id="rId10"/>
    <p:sldId id="267" r:id="rId11"/>
    <p:sldId id="268" r:id="rId12"/>
    <p:sldId id="261" r:id="rId13"/>
    <p:sldId id="262" r:id="rId14"/>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484463FA-3EA5-4012-9138-4CDD73F9331F}" type="datetimeFigureOut">
              <a:rPr lang="nl-NL"/>
              <a:pPr>
                <a:defRPr/>
              </a:pPr>
              <a:t>3-3-2014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74CDC8B4-A474-49BD-AD4E-CECEA36A53B5}" type="slidenum">
              <a:rPr lang="nl-NL"/>
              <a:pPr>
                <a:defRPr/>
              </a:pPr>
              <a:t>‹nr.›</a:t>
            </a:fld>
            <a:endParaRPr 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1BE0ADC-1A9F-437E-94FB-53953FF5D5D0}" type="slidenum">
              <a:rPr lang="nl-NL"/>
              <a:pPr fontAlgn="base">
                <a:spcBef>
                  <a:spcPct val="0"/>
                </a:spcBef>
                <a:spcAft>
                  <a:spcPct val="0"/>
                </a:spcAft>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150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150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C028319-93E0-4901-848A-1FC7163B1B2A}" type="slidenum">
              <a:rPr lang="nl-NL"/>
              <a:pPr fontAlgn="base">
                <a:spcBef>
                  <a:spcPct val="0"/>
                </a:spcBef>
                <a:spcAft>
                  <a:spcPct val="0"/>
                </a:spcAft>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1BE0ADC-1A9F-437E-94FB-53953FF5D5D0}" type="slidenum">
              <a:rPr lang="nl-NL"/>
              <a:pPr fontAlgn="base">
                <a:spcBef>
                  <a:spcPct val="0"/>
                </a:spcBef>
                <a:spcAft>
                  <a:spcPct val="0"/>
                </a:spcAft>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560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560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DB153A8-48A9-4027-8F59-E33681899CC3}" type="slidenum">
              <a:rPr lang="nl-NL"/>
              <a:pPr fontAlgn="base">
                <a:spcBef>
                  <a:spcPct val="0"/>
                </a:spcBef>
                <a:spcAft>
                  <a:spcPct val="0"/>
                </a:spcAft>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765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765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66782D5-5BED-43F6-AC52-8832392A76CC}" type="slidenum">
              <a:rPr lang="nl-NL"/>
              <a:pPr fontAlgn="base">
                <a:spcBef>
                  <a:spcPct val="0"/>
                </a:spcBef>
                <a:spcAft>
                  <a:spcPct val="0"/>
                </a:spcAft>
              </a:pPr>
              <a:t>13</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1BE0ADC-1A9F-437E-94FB-53953FF5D5D0}"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1BE0ADC-1A9F-437E-94FB-53953FF5D5D0}"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741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37DFD06-9203-4F7A-A7BF-FC1CF25253E8}"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1BE0ADC-1A9F-437E-94FB-53953FF5D5D0}"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945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FDCA2A3-46D9-4EBD-AB57-F141AA52249A}"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1BE0ADC-1A9F-437E-94FB-53953FF5D5D0}"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150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150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C028319-93E0-4901-848A-1FC7163B1B2A}" type="slidenum">
              <a:rPr lang="nl-NL"/>
              <a:pPr fontAlgn="base">
                <a:spcBef>
                  <a:spcPct val="0"/>
                </a:spcBef>
                <a:spcAft>
                  <a:spcPct val="0"/>
                </a:spcAft>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3554"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3555"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E09E68-6949-49EF-B753-A5926EC039F2}" type="slidenum">
              <a:rPr lang="nl-NL"/>
              <a:pPr fontAlgn="base">
                <a:spcBef>
                  <a:spcPct val="0"/>
                </a:spcBef>
                <a:spcAft>
                  <a:spcPct val="0"/>
                </a:spcAft>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4" name="Vrije vorm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Vrije v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9" name="Titel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nl-NL" smtClean="0"/>
              <a:t>Klik om de stijl te bewerken</a:t>
            </a:r>
            <a:endParaRPr lang="en-US"/>
          </a:p>
        </p:txBody>
      </p:sp>
      <p:sp>
        <p:nvSpPr>
          <p:cNvPr id="17" name="Ondertitel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nl-NL" smtClean="0"/>
              <a:t>Klik om het opmaakprofiel van de modelondertitel te bewerken</a:t>
            </a:r>
            <a:endParaRPr lang="en-US"/>
          </a:p>
        </p:txBody>
      </p:sp>
      <p:sp>
        <p:nvSpPr>
          <p:cNvPr id="6" name="Tijdelijke aanduiding voor datum 29"/>
          <p:cNvSpPr>
            <a:spLocks noGrp="1"/>
          </p:cNvSpPr>
          <p:nvPr>
            <p:ph type="dt" sz="half" idx="10"/>
          </p:nvPr>
        </p:nvSpPr>
        <p:spPr/>
        <p:txBody>
          <a:bodyPr/>
          <a:lstStyle>
            <a:lvl1pPr>
              <a:defRPr/>
            </a:lvl1pPr>
          </a:lstStyle>
          <a:p>
            <a:pPr>
              <a:defRPr/>
            </a:pPr>
            <a:fld id="{FB0103AF-E6E2-43B7-8AEB-D7A436734F1F}" type="datetime1">
              <a:rPr lang="nl-NL"/>
              <a:pPr>
                <a:defRPr/>
              </a:pPr>
              <a:t>3-3-2014</a:t>
            </a:fld>
            <a:endParaRPr lang="nl-NL"/>
          </a:p>
        </p:txBody>
      </p:sp>
      <p:sp>
        <p:nvSpPr>
          <p:cNvPr id="7" name="Tijdelijke aanduiding voor voettekst 18"/>
          <p:cNvSpPr>
            <a:spLocks noGrp="1"/>
          </p:cNvSpPr>
          <p:nvPr>
            <p:ph type="ftr" sz="quarter" idx="11"/>
          </p:nvPr>
        </p:nvSpPr>
        <p:spPr/>
        <p:txBody>
          <a:bodyPr/>
          <a:lstStyle>
            <a:lvl1pPr>
              <a:defRPr/>
            </a:lvl1pPr>
          </a:lstStyle>
          <a:p>
            <a:pPr>
              <a:defRPr/>
            </a:pPr>
            <a:r>
              <a:rPr lang="nl-NL"/>
              <a:t>Bericht van God</a:t>
            </a:r>
          </a:p>
        </p:txBody>
      </p:sp>
      <p:sp>
        <p:nvSpPr>
          <p:cNvPr id="8" name="Tijdelijke aanduiding voor dianummer 26"/>
          <p:cNvSpPr>
            <a:spLocks noGrp="1"/>
          </p:cNvSpPr>
          <p:nvPr>
            <p:ph type="sldNum" sz="quarter" idx="12"/>
          </p:nvPr>
        </p:nvSpPr>
        <p:spPr/>
        <p:txBody>
          <a:bodyPr/>
          <a:lstStyle>
            <a:lvl1pPr>
              <a:defRPr/>
            </a:lvl1pPr>
          </a:lstStyle>
          <a:p>
            <a:pPr>
              <a:defRPr/>
            </a:pPr>
            <a:fld id="{9C1CC9B5-39AD-44BB-A19E-9B0AA13FA165}" type="slidenum">
              <a:rPr lang="nl-NL"/>
              <a:pPr>
                <a:defRPr/>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9"/>
          <p:cNvSpPr>
            <a:spLocks noGrp="1"/>
          </p:cNvSpPr>
          <p:nvPr>
            <p:ph type="dt" sz="half" idx="10"/>
          </p:nvPr>
        </p:nvSpPr>
        <p:spPr/>
        <p:txBody>
          <a:bodyPr/>
          <a:lstStyle>
            <a:lvl1pPr>
              <a:defRPr/>
            </a:lvl1pPr>
          </a:lstStyle>
          <a:p>
            <a:pPr>
              <a:defRPr/>
            </a:pPr>
            <a:fld id="{4E0FDCEC-8962-4AB6-919D-5663877935EB}" type="datetime1">
              <a:rPr lang="nl-NL"/>
              <a:pPr>
                <a:defRPr/>
              </a:pPr>
              <a:t>3-3-2014</a:t>
            </a:fld>
            <a:endParaRPr lang="nl-NL"/>
          </a:p>
        </p:txBody>
      </p:sp>
      <p:sp>
        <p:nvSpPr>
          <p:cNvPr id="5"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7"/>
          <p:cNvSpPr>
            <a:spLocks noGrp="1"/>
          </p:cNvSpPr>
          <p:nvPr>
            <p:ph type="sldNum" sz="quarter" idx="12"/>
          </p:nvPr>
        </p:nvSpPr>
        <p:spPr/>
        <p:txBody>
          <a:bodyPr/>
          <a:lstStyle>
            <a:lvl1pPr>
              <a:defRPr/>
            </a:lvl1pPr>
          </a:lstStyle>
          <a:p>
            <a:pPr>
              <a:defRPr/>
            </a:pPr>
            <a:fld id="{90153AFF-E8B5-4A42-85E4-9D9BED87CCF7}"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9"/>
          <p:cNvSpPr>
            <a:spLocks noGrp="1"/>
          </p:cNvSpPr>
          <p:nvPr>
            <p:ph type="dt" sz="half" idx="10"/>
          </p:nvPr>
        </p:nvSpPr>
        <p:spPr/>
        <p:txBody>
          <a:bodyPr/>
          <a:lstStyle>
            <a:lvl1pPr>
              <a:defRPr/>
            </a:lvl1pPr>
          </a:lstStyle>
          <a:p>
            <a:pPr>
              <a:defRPr/>
            </a:pPr>
            <a:fld id="{C2187CC7-C989-4646-9DE2-B7F5AB94E8B3}" type="datetime1">
              <a:rPr lang="nl-NL"/>
              <a:pPr>
                <a:defRPr/>
              </a:pPr>
              <a:t>3-3-2014</a:t>
            </a:fld>
            <a:endParaRPr lang="nl-NL"/>
          </a:p>
        </p:txBody>
      </p:sp>
      <p:sp>
        <p:nvSpPr>
          <p:cNvPr id="5"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7"/>
          <p:cNvSpPr>
            <a:spLocks noGrp="1"/>
          </p:cNvSpPr>
          <p:nvPr>
            <p:ph type="sldNum" sz="quarter" idx="12"/>
          </p:nvPr>
        </p:nvSpPr>
        <p:spPr/>
        <p:txBody>
          <a:bodyPr/>
          <a:lstStyle>
            <a:lvl1pPr>
              <a:defRPr/>
            </a:lvl1pPr>
          </a:lstStyle>
          <a:p>
            <a:pPr>
              <a:defRPr/>
            </a:pPr>
            <a:fld id="{E47BE989-98A1-4112-B59C-413F4F876641}"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l">
              <a:defRPr/>
            </a:lvl1pPr>
          </a:lstStyle>
          <a:p>
            <a:r>
              <a:rPr lang="nl-NL" smtClean="0"/>
              <a:t>Klik om de stijl te bewerken</a:t>
            </a:r>
            <a:endParaRPr lang="en-US"/>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9"/>
          <p:cNvSpPr>
            <a:spLocks noGrp="1"/>
          </p:cNvSpPr>
          <p:nvPr>
            <p:ph type="dt" sz="half" idx="10"/>
          </p:nvPr>
        </p:nvSpPr>
        <p:spPr/>
        <p:txBody>
          <a:bodyPr/>
          <a:lstStyle>
            <a:lvl1pPr>
              <a:defRPr/>
            </a:lvl1pPr>
          </a:lstStyle>
          <a:p>
            <a:pPr>
              <a:defRPr/>
            </a:pPr>
            <a:fld id="{4A33006D-6650-4122-B7C9-5D07A6BAFF19}" type="datetime1">
              <a:rPr lang="nl-NL"/>
              <a:pPr>
                <a:defRPr/>
              </a:pPr>
              <a:t>3-3-2014</a:t>
            </a:fld>
            <a:endParaRPr lang="nl-NL"/>
          </a:p>
        </p:txBody>
      </p:sp>
      <p:sp>
        <p:nvSpPr>
          <p:cNvPr id="5"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7"/>
          <p:cNvSpPr>
            <a:spLocks noGrp="1"/>
          </p:cNvSpPr>
          <p:nvPr>
            <p:ph type="sldNum" sz="quarter" idx="12"/>
          </p:nvPr>
        </p:nvSpPr>
        <p:spPr/>
        <p:txBody>
          <a:bodyPr/>
          <a:lstStyle>
            <a:lvl1pPr>
              <a:defRPr/>
            </a:lvl1pPr>
          </a:lstStyle>
          <a:p>
            <a:pPr>
              <a:defRPr/>
            </a:pPr>
            <a:fld id="{1AD0C306-B5F6-4A6C-826B-88403D44BEC6}"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4" name="Vrije vorm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Vrije v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2" name="Titel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nl-NL" smtClean="0"/>
              <a:t>Klik om de stijl te bewerken</a:t>
            </a:r>
            <a:endParaRPr lang="en-US"/>
          </a:p>
        </p:txBody>
      </p:sp>
      <p:sp>
        <p:nvSpPr>
          <p:cNvPr id="3" name="Tijdelijke aanduiding voor tekst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nl-NL" smtClean="0"/>
              <a:t>Klik om de modelstijlen te bewerken</a:t>
            </a:r>
          </a:p>
        </p:txBody>
      </p:sp>
      <p:sp>
        <p:nvSpPr>
          <p:cNvPr id="6" name="Tijdelijke aanduiding voor datum 3"/>
          <p:cNvSpPr>
            <a:spLocks noGrp="1"/>
          </p:cNvSpPr>
          <p:nvPr>
            <p:ph type="dt" sz="half" idx="10"/>
          </p:nvPr>
        </p:nvSpPr>
        <p:spPr/>
        <p:txBody>
          <a:bodyPr/>
          <a:lstStyle>
            <a:lvl1pPr>
              <a:defRPr/>
            </a:lvl1pPr>
          </a:lstStyle>
          <a:p>
            <a:pPr>
              <a:defRPr/>
            </a:pPr>
            <a:fld id="{4CD575C2-CD36-450E-B19E-9BDC2B4D22E8}" type="datetime1">
              <a:rPr lang="nl-NL"/>
              <a:pPr>
                <a:defRPr/>
              </a:pPr>
              <a:t>3-3-2014</a:t>
            </a:fld>
            <a:endParaRPr lang="nl-NL"/>
          </a:p>
        </p:txBody>
      </p:sp>
      <p:sp>
        <p:nvSpPr>
          <p:cNvPr id="7"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8" name="Tijdelijke aanduiding voor dianummer 5"/>
          <p:cNvSpPr>
            <a:spLocks noGrp="1"/>
          </p:cNvSpPr>
          <p:nvPr>
            <p:ph type="sldNum" sz="quarter" idx="12"/>
          </p:nvPr>
        </p:nvSpPr>
        <p:spPr/>
        <p:txBody>
          <a:bodyPr/>
          <a:lstStyle>
            <a:lvl1pPr>
              <a:defRPr/>
            </a:lvl1pPr>
          </a:lstStyle>
          <a:p>
            <a:pPr>
              <a:defRPr/>
            </a:pPr>
            <a:fld id="{678A0F25-EB72-46D7-A857-65C3B5744841}" type="slidenum">
              <a:rPr lang="nl-NL"/>
              <a:pPr>
                <a:defRPr/>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7467600" cy="1143000"/>
          </a:xfrm>
        </p:spPr>
        <p:txBody>
          <a:bodyPr/>
          <a:lstStyle/>
          <a:p>
            <a:r>
              <a:rPr lang="nl-NL" smtClean="0"/>
              <a:t>Klik om de stijl te bewerken</a:t>
            </a:r>
            <a:endParaRPr lang="en-US"/>
          </a:p>
        </p:txBody>
      </p:sp>
      <p:sp>
        <p:nvSpPr>
          <p:cNvPr id="3" name="Tijdelijke aanduiding voor inhoud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9"/>
          <p:cNvSpPr>
            <a:spLocks noGrp="1"/>
          </p:cNvSpPr>
          <p:nvPr>
            <p:ph type="dt" sz="half" idx="10"/>
          </p:nvPr>
        </p:nvSpPr>
        <p:spPr/>
        <p:txBody>
          <a:bodyPr/>
          <a:lstStyle>
            <a:lvl1pPr>
              <a:defRPr/>
            </a:lvl1pPr>
          </a:lstStyle>
          <a:p>
            <a:pPr>
              <a:defRPr/>
            </a:pPr>
            <a:fld id="{5B8F633D-526F-4824-B99D-5350F12194EB}" type="datetime1">
              <a:rPr lang="nl-NL"/>
              <a:pPr>
                <a:defRPr/>
              </a:pPr>
              <a:t>3-3-2014</a:t>
            </a:fld>
            <a:endParaRPr lang="nl-NL"/>
          </a:p>
        </p:txBody>
      </p:sp>
      <p:sp>
        <p:nvSpPr>
          <p:cNvPr id="6"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17"/>
          <p:cNvSpPr>
            <a:spLocks noGrp="1"/>
          </p:cNvSpPr>
          <p:nvPr>
            <p:ph type="sldNum" sz="quarter" idx="12"/>
          </p:nvPr>
        </p:nvSpPr>
        <p:spPr/>
        <p:txBody>
          <a:bodyPr/>
          <a:lstStyle>
            <a:lvl1pPr>
              <a:defRPr/>
            </a:lvl1pPr>
          </a:lstStyle>
          <a:p>
            <a:pPr>
              <a:defRPr/>
            </a:pPr>
            <a:fld id="{8E5480D0-2605-4250-BA1D-D1E1474FDF5E}"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lstStyle>
            <a:lvl1pPr>
              <a:defRPr/>
            </a:lvl1pPr>
          </a:lstStyle>
          <a:p>
            <a:r>
              <a:rPr lang="nl-NL" smtClean="0"/>
              <a:t>Klik om de stijl te bewerken</a:t>
            </a:r>
            <a:endParaRPr lang="en-US"/>
          </a:p>
        </p:txBody>
      </p:sp>
      <p:sp>
        <p:nvSpPr>
          <p:cNvPr id="3" name="Tijdelijke aanduiding voor tekst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nl-NL" smtClean="0"/>
              <a:t>Klik om de modelstijlen te bewerken</a:t>
            </a:r>
          </a:p>
        </p:txBody>
      </p:sp>
      <p:sp>
        <p:nvSpPr>
          <p:cNvPr id="4" name="Tijdelijke aanduiding voor tekst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nl-NL" smtClean="0"/>
              <a:t>Klik om de modelstijlen te bewerken</a:t>
            </a:r>
          </a:p>
        </p:txBody>
      </p:sp>
      <p:sp>
        <p:nvSpPr>
          <p:cNvPr id="5" name="Tijdelijke aanduiding voor inhoud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6" name="Tijdelijke aanduiding voor inhoud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jdelijke aanduiding voor datum 6"/>
          <p:cNvSpPr>
            <a:spLocks noGrp="1"/>
          </p:cNvSpPr>
          <p:nvPr>
            <p:ph type="dt" sz="half" idx="10"/>
          </p:nvPr>
        </p:nvSpPr>
        <p:spPr/>
        <p:txBody>
          <a:bodyPr/>
          <a:lstStyle>
            <a:lvl1pPr>
              <a:defRPr/>
            </a:lvl1pPr>
          </a:lstStyle>
          <a:p>
            <a:pPr>
              <a:defRPr/>
            </a:pPr>
            <a:fld id="{68091D12-B367-42C8-9536-B4A1A761FE88}" type="datetime1">
              <a:rPr lang="nl-NL"/>
              <a:pPr>
                <a:defRPr/>
              </a:pPr>
              <a:t>3-3-2014</a:t>
            </a:fld>
            <a:endParaRPr lang="nl-NL"/>
          </a:p>
        </p:txBody>
      </p:sp>
      <p:sp>
        <p:nvSpPr>
          <p:cNvPr id="8" name="Tijdelijke aanduiding voor voettekst 7"/>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8"/>
          <p:cNvSpPr>
            <a:spLocks noGrp="1"/>
          </p:cNvSpPr>
          <p:nvPr>
            <p:ph type="sldNum" sz="quarter" idx="12"/>
          </p:nvPr>
        </p:nvSpPr>
        <p:spPr/>
        <p:txBody>
          <a:bodyPr/>
          <a:lstStyle>
            <a:lvl1pPr>
              <a:defRPr/>
            </a:lvl1pPr>
          </a:lstStyle>
          <a:p>
            <a:pPr>
              <a:defRPr/>
            </a:pPr>
            <a:fld id="{40202E73-844D-4288-9AEA-40781B7FD519}"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320"/>
            <a:ext cx="7470648" cy="1143000"/>
          </a:xfrm>
        </p:spPr>
        <p:txBody>
          <a:bodyPr/>
          <a:lstStyle>
            <a:lvl1pPr algn="l">
              <a:defRPr sz="4600"/>
            </a:lvl1pPr>
          </a:lstStyle>
          <a:p>
            <a:r>
              <a:rPr lang="nl-NL" smtClean="0"/>
              <a:t>Klik om de stijl te bewerken</a:t>
            </a:r>
            <a:endParaRPr lang="en-US"/>
          </a:p>
        </p:txBody>
      </p:sp>
      <p:sp>
        <p:nvSpPr>
          <p:cNvPr id="3" name="Tijdelijke aanduiding voor datum 9"/>
          <p:cNvSpPr>
            <a:spLocks noGrp="1"/>
          </p:cNvSpPr>
          <p:nvPr>
            <p:ph type="dt" sz="half" idx="10"/>
          </p:nvPr>
        </p:nvSpPr>
        <p:spPr/>
        <p:txBody>
          <a:bodyPr/>
          <a:lstStyle>
            <a:lvl1pPr>
              <a:defRPr/>
            </a:lvl1pPr>
          </a:lstStyle>
          <a:p>
            <a:pPr>
              <a:defRPr/>
            </a:pPr>
            <a:fld id="{0AA767B8-7BF8-4799-B0A3-426E144523BC}" type="datetime1">
              <a:rPr lang="nl-NL"/>
              <a:pPr>
                <a:defRPr/>
              </a:pPr>
              <a:t>3-3-2014</a:t>
            </a:fld>
            <a:endParaRPr lang="nl-NL"/>
          </a:p>
        </p:txBody>
      </p:sp>
      <p:sp>
        <p:nvSpPr>
          <p:cNvPr id="4"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17"/>
          <p:cNvSpPr>
            <a:spLocks noGrp="1"/>
          </p:cNvSpPr>
          <p:nvPr>
            <p:ph type="sldNum" sz="quarter" idx="12"/>
          </p:nvPr>
        </p:nvSpPr>
        <p:spPr/>
        <p:txBody>
          <a:bodyPr/>
          <a:lstStyle>
            <a:lvl1pPr>
              <a:defRPr/>
            </a:lvl1pPr>
          </a:lstStyle>
          <a:p>
            <a:pPr>
              <a:defRPr/>
            </a:pPr>
            <a:fld id="{CB213DA7-A59A-4C15-826A-37FAC960750E}"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9"/>
          <p:cNvSpPr>
            <a:spLocks noGrp="1"/>
          </p:cNvSpPr>
          <p:nvPr>
            <p:ph type="dt" sz="half" idx="10"/>
          </p:nvPr>
        </p:nvSpPr>
        <p:spPr/>
        <p:txBody>
          <a:bodyPr/>
          <a:lstStyle>
            <a:lvl1pPr>
              <a:defRPr/>
            </a:lvl1pPr>
          </a:lstStyle>
          <a:p>
            <a:pPr>
              <a:defRPr/>
            </a:pPr>
            <a:fld id="{3ECBB8CD-E939-4197-B896-AC5E6FD40DA3}" type="datetime1">
              <a:rPr lang="nl-NL"/>
              <a:pPr>
                <a:defRPr/>
              </a:pPr>
              <a:t>3-3-2014</a:t>
            </a:fld>
            <a:endParaRPr lang="nl-NL"/>
          </a:p>
        </p:txBody>
      </p:sp>
      <p:sp>
        <p:nvSpPr>
          <p:cNvPr id="3"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17"/>
          <p:cNvSpPr>
            <a:spLocks noGrp="1"/>
          </p:cNvSpPr>
          <p:nvPr>
            <p:ph type="sldNum" sz="quarter" idx="12"/>
          </p:nvPr>
        </p:nvSpPr>
        <p:spPr/>
        <p:txBody>
          <a:bodyPr/>
          <a:lstStyle>
            <a:lvl1pPr>
              <a:defRPr/>
            </a:lvl1pPr>
          </a:lstStyle>
          <a:p>
            <a:pPr>
              <a:defRPr/>
            </a:pPr>
            <a:fld id="{B6FCD9F5-B418-4C36-A53C-7A34DA5304DE}"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nl-NL" smtClean="0"/>
              <a:t>Klik om de stijl te bewerken</a:t>
            </a:r>
            <a:endParaRPr lang="en-US"/>
          </a:p>
        </p:txBody>
      </p:sp>
      <p:sp>
        <p:nvSpPr>
          <p:cNvPr id="3" name="Tijdelijke aanduiding voor tekst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nl-NL" smtClean="0"/>
              <a:t>Klik om de modelstijlen te bewerken</a:t>
            </a:r>
          </a:p>
        </p:txBody>
      </p:sp>
      <p:sp>
        <p:nvSpPr>
          <p:cNvPr id="4" name="Tijdelijke aanduiding voor inhoud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4"/>
          <p:cNvSpPr>
            <a:spLocks noGrp="1"/>
          </p:cNvSpPr>
          <p:nvPr>
            <p:ph type="dt" sz="half" idx="10"/>
          </p:nvPr>
        </p:nvSpPr>
        <p:spPr/>
        <p:txBody>
          <a:bodyPr/>
          <a:lstStyle>
            <a:lvl1pPr>
              <a:defRPr/>
            </a:lvl1pPr>
          </a:lstStyle>
          <a:p>
            <a:pPr>
              <a:defRPr/>
            </a:pPr>
            <a:fld id="{E8022DB3-0E2D-410A-B14D-D63B6C6B316A}" type="datetime1">
              <a:rPr lang="nl-NL"/>
              <a:pPr>
                <a:defRPr/>
              </a:pPr>
              <a:t>3-3-2014</a:t>
            </a:fld>
            <a:endParaRPr lang="nl-NL"/>
          </a:p>
        </p:txBody>
      </p:sp>
      <p:sp>
        <p:nvSpPr>
          <p:cNvPr id="6" name="Tijdelijke aanduiding voor voettekst 5"/>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6"/>
          <p:cNvSpPr>
            <a:spLocks noGrp="1"/>
          </p:cNvSpPr>
          <p:nvPr>
            <p:ph type="sldNum" sz="quarter" idx="12"/>
          </p:nvPr>
        </p:nvSpPr>
        <p:spPr>
          <a:xfrm>
            <a:off x="8156575" y="6421438"/>
            <a:ext cx="762000" cy="365125"/>
          </a:xfrm>
        </p:spPr>
        <p:txBody>
          <a:bodyPr/>
          <a:lstStyle>
            <a:lvl1pPr>
              <a:defRPr/>
            </a:lvl1pPr>
          </a:lstStyle>
          <a:p>
            <a:pPr>
              <a:defRPr/>
            </a:pPr>
            <a:fld id="{BF08413A-356A-41F5-B854-73D0F4786EDA}"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nl-NL" smtClean="0"/>
              <a:t>Klik om de stijl te bewerken</a:t>
            </a:r>
            <a:endParaRPr lang="en-US"/>
          </a:p>
        </p:txBody>
      </p:sp>
      <p:sp>
        <p:nvSpPr>
          <p:cNvPr id="3" name="Tijdelijke aanduiding voor afbeelding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nl-NL" noProof="0" smtClean="0"/>
              <a:t>Klik op het pictogram als u een afbeelding wilt toevoegen</a:t>
            </a:r>
            <a:endParaRPr lang="en-US" noProof="0" dirty="0"/>
          </a:p>
        </p:txBody>
      </p:sp>
      <p:sp>
        <p:nvSpPr>
          <p:cNvPr id="4" name="Tijdelijke aanduiding voor tekst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pPr>
              <a:defRPr/>
            </a:pPr>
            <a:fld id="{754282C2-5FEB-4E17-A705-F4DDBDB7E966}" type="datetime1">
              <a:rPr lang="nl-NL"/>
              <a:pPr>
                <a:defRPr/>
              </a:pPr>
              <a:t>3-3-2014</a:t>
            </a:fld>
            <a:endParaRPr lang="nl-NL"/>
          </a:p>
        </p:txBody>
      </p:sp>
      <p:sp>
        <p:nvSpPr>
          <p:cNvPr id="6" name="Tijdelijke aanduiding voor voettekst 5"/>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6"/>
          <p:cNvSpPr>
            <a:spLocks noGrp="1"/>
          </p:cNvSpPr>
          <p:nvPr>
            <p:ph type="sldNum" sz="quarter" idx="12"/>
          </p:nvPr>
        </p:nvSpPr>
        <p:spPr/>
        <p:txBody>
          <a:bodyPr/>
          <a:lstStyle>
            <a:lvl1pPr>
              <a:defRPr/>
            </a:lvl1pPr>
          </a:lstStyle>
          <a:p>
            <a:pPr>
              <a:defRPr/>
            </a:pPr>
            <a:fld id="{FAA2C935-1092-41F7-9C15-0A0FA12247C2}"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12" name="Vrije vorm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16" name="Vrije v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1028" name="Tijdelijke aanduiding voor titel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nl-NL" smtClean="0"/>
              <a:t>Klik om de stijl te bewerken</a:t>
            </a:r>
            <a:endParaRPr lang="en-US" smtClean="0"/>
          </a:p>
        </p:txBody>
      </p:sp>
      <p:sp>
        <p:nvSpPr>
          <p:cNvPr id="1029" name="Tijdelijke aanduiding voor tekst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smtClean="0"/>
          </a:p>
        </p:txBody>
      </p:sp>
      <p:sp>
        <p:nvSpPr>
          <p:cNvPr id="10" name="Tijdelijke aanduiding voor datum 9"/>
          <p:cNvSpPr>
            <a:spLocks noGrp="1"/>
          </p:cNvSpPr>
          <p:nvPr>
            <p:ph type="dt" sz="half" idx="2"/>
          </p:nvPr>
        </p:nvSpPr>
        <p:spPr>
          <a:xfrm>
            <a:off x="457200" y="6421438"/>
            <a:ext cx="2133600" cy="365125"/>
          </a:xfrm>
          <a:prstGeom prst="rect">
            <a:avLst/>
          </a:prstGeom>
        </p:spPr>
        <p:txBody>
          <a:bodyPr vert="horz" bIns="0" anchor="b"/>
          <a:lstStyle>
            <a:lvl1pPr algn="l" eaLnBrk="1" fontAlgn="auto" latinLnBrk="0" hangingPunct="1">
              <a:spcBef>
                <a:spcPts val="0"/>
              </a:spcBef>
              <a:spcAft>
                <a:spcPts val="0"/>
              </a:spcAft>
              <a:defRPr kumimoji="0" sz="1000" smtClean="0">
                <a:solidFill>
                  <a:schemeClr val="tx2">
                    <a:shade val="50000"/>
                  </a:schemeClr>
                </a:solidFill>
                <a:latin typeface="+mn-lt"/>
              </a:defRPr>
            </a:lvl1pPr>
          </a:lstStyle>
          <a:p>
            <a:pPr>
              <a:defRPr/>
            </a:pPr>
            <a:fld id="{626B3D3E-DE31-47C8-8A43-73857B9F4078}" type="datetime1">
              <a:rPr lang="nl-NL"/>
              <a:pPr>
                <a:defRPr/>
              </a:pPr>
              <a:t>3-3-2014</a:t>
            </a:fld>
            <a:endParaRPr lang="nl-NL"/>
          </a:p>
        </p:txBody>
      </p:sp>
      <p:sp>
        <p:nvSpPr>
          <p:cNvPr id="22" name="Tijdelijke aanduiding voor voettekst 21"/>
          <p:cNvSpPr>
            <a:spLocks noGrp="1"/>
          </p:cNvSpPr>
          <p:nvPr>
            <p:ph type="ftr" sz="quarter" idx="3"/>
          </p:nvPr>
        </p:nvSpPr>
        <p:spPr>
          <a:xfrm>
            <a:off x="3124200" y="6421438"/>
            <a:ext cx="2895600" cy="365125"/>
          </a:xfrm>
          <a:prstGeom prst="rect">
            <a:avLst/>
          </a:prstGeom>
        </p:spPr>
        <p:txBody>
          <a:bodyPr vert="horz" lIns="0" rIns="0" bIns="0" anchor="b"/>
          <a:lstStyle>
            <a:lvl1pPr algn="ctr" eaLnBrk="1" fontAlgn="auto" latinLnBrk="0" hangingPunct="1">
              <a:spcBef>
                <a:spcPts val="0"/>
              </a:spcBef>
              <a:spcAft>
                <a:spcPts val="0"/>
              </a:spcAft>
              <a:defRPr kumimoji="0" sz="1000" smtClean="0">
                <a:solidFill>
                  <a:schemeClr val="tx2">
                    <a:shade val="50000"/>
                  </a:schemeClr>
                </a:solidFill>
                <a:latin typeface="+mn-lt"/>
              </a:defRPr>
            </a:lvl1pPr>
          </a:lstStyle>
          <a:p>
            <a:pPr>
              <a:defRPr/>
            </a:pPr>
            <a:r>
              <a:rPr lang="nl-NL"/>
              <a:t>Bericht van God</a:t>
            </a:r>
            <a:endParaRPr lang="nl-NL"/>
          </a:p>
        </p:txBody>
      </p:sp>
      <p:sp>
        <p:nvSpPr>
          <p:cNvPr id="18" name="Tijdelijke aanduiding voor dianummer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000" smtClean="0">
                <a:solidFill>
                  <a:schemeClr val="tx2">
                    <a:shade val="50000"/>
                  </a:schemeClr>
                </a:solidFill>
                <a:latin typeface="+mn-lt"/>
              </a:defRPr>
            </a:lvl1pPr>
          </a:lstStyle>
          <a:p>
            <a:pPr>
              <a:defRPr/>
            </a:pPr>
            <a:fld id="{34F95959-C18E-40B2-ABE7-4C37AFFFE205}" type="slidenum">
              <a:rPr lang="nl-NL"/>
              <a:pPr>
                <a:defRPr/>
              </a:pPr>
              <a:t>‹nr.›</a:t>
            </a:fld>
            <a:endParaRPr lang="nl-NL"/>
          </a:p>
        </p:txBody>
      </p:sp>
    </p:spTree>
  </p:cSld>
  <p:clrMap bg1="dk1" tx1="lt1" bg2="dk2" tx2="lt2" accent1="accent1" accent2="accent2" accent3="accent3" accent4="accent4" accent5="accent5" accent6="accent6" hlink="hlink" folHlink="folHlink"/>
  <p:sldLayoutIdLst>
    <p:sldLayoutId id="2147483732" r:id="rId1"/>
    <p:sldLayoutId id="2147483731" r:id="rId2"/>
    <p:sldLayoutId id="2147483733" r:id="rId3"/>
    <p:sldLayoutId id="2147483730" r:id="rId4"/>
    <p:sldLayoutId id="2147483734" r:id="rId5"/>
    <p:sldLayoutId id="2147483729" r:id="rId6"/>
    <p:sldLayoutId id="2147483728" r:id="rId7"/>
    <p:sldLayoutId id="2147483735" r:id="rId8"/>
    <p:sldLayoutId id="2147483736" r:id="rId9"/>
    <p:sldLayoutId id="2147483727" r:id="rId10"/>
    <p:sldLayoutId id="2147483726" r:id="rId11"/>
  </p:sldLayoutIdLst>
  <p:hf sldNum="0" hdr="0" dt="0"/>
  <p:txStyles>
    <p:titleStyle>
      <a:lvl1pPr algn="l" rtl="0" fontAlgn="base">
        <a:spcBef>
          <a:spcPct val="0"/>
        </a:spcBef>
        <a:spcAft>
          <a:spcPct val="0"/>
        </a:spcAft>
        <a:defRPr sz="4600" kern="1200">
          <a:solidFill>
            <a:schemeClr val="tx1"/>
          </a:solidFill>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fontAlgn="base">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fontAlgn="base">
        <a:spcBef>
          <a:spcPct val="20000"/>
        </a:spcBef>
        <a:spcAft>
          <a:spcPct val="0"/>
        </a:spcAft>
        <a:buClr>
          <a:schemeClr val="accent2"/>
        </a:buClr>
        <a:buSzPct val="85000"/>
        <a:buFont typeface="Arial" pitchFamily="34" charset="0"/>
        <a:buChar char="○"/>
        <a:defRPr sz="2400" kern="1200">
          <a:solidFill>
            <a:schemeClr val="tx1"/>
          </a:solidFill>
          <a:latin typeface="+mn-lt"/>
          <a:ea typeface="+mn-ea"/>
          <a:cs typeface="+mn-cs"/>
        </a:defRPr>
      </a:lvl3pPr>
      <a:lvl4pPr marL="1279525" indent="-236538" algn="l" rtl="0" fontAlgn="base">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l" rtl="0" fontAlgn="base">
        <a:spcBef>
          <a:spcPct val="20000"/>
        </a:spcBef>
        <a:spcAft>
          <a:spcPct val="0"/>
        </a:spcAft>
        <a:buClr>
          <a:srgbClr val="748560"/>
        </a:buClr>
        <a:buSzPct val="100000"/>
        <a:buFont typeface="Arial" pitchFamily="34"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Ondertitel 2"/>
          <p:cNvSpPr>
            <a:spLocks noGrp="1"/>
          </p:cNvSpPr>
          <p:nvPr>
            <p:ph type="subTitle" idx="1"/>
          </p:nvPr>
        </p:nvSpPr>
        <p:spPr>
          <a:xfrm>
            <a:off x="467544" y="332656"/>
            <a:ext cx="8064896" cy="4464496"/>
          </a:xfrm>
        </p:spPr>
        <p:txBody>
          <a:bodyPr>
            <a:normAutofit/>
          </a:bodyPr>
          <a:lstStyle/>
          <a:p>
            <a:pPr algn="l"/>
            <a:r>
              <a:rPr lang="nl-NL" sz="2400" b="1" dirty="0" smtClean="0">
                <a:latin typeface="Candara" pitchFamily="34" charset="0"/>
              </a:rPr>
              <a:t>Wat doe ik hier vandaag?</a:t>
            </a:r>
          </a:p>
          <a:p>
            <a:pPr algn="l"/>
            <a:endParaRPr lang="nl-NL" sz="2400" dirty="0" smtClean="0">
              <a:latin typeface="Candara" pitchFamily="34" charset="0"/>
            </a:endParaRPr>
          </a:p>
          <a:p>
            <a:pPr algn="l">
              <a:buFont typeface="Arial" pitchFamily="34" charset="0"/>
              <a:buChar char="•"/>
            </a:pPr>
            <a:r>
              <a:rPr lang="nl-NL" sz="2400" dirty="0" smtClean="0">
                <a:latin typeface="Candara" pitchFamily="34" charset="0"/>
              </a:rPr>
              <a:t>Ik hoor dat ik bijzonder ben. Ik mag soms best dwarsliggen: als ik strijd tegen onrecht of verkeerde ontwikkelingen is dat een heldendaad. </a:t>
            </a:r>
          </a:p>
          <a:p>
            <a:pPr algn="l">
              <a:buFont typeface="Arial" pitchFamily="34" charset="0"/>
              <a:buChar char="•"/>
            </a:pPr>
            <a:endParaRPr lang="nl-NL" sz="2400" dirty="0" smtClean="0">
              <a:latin typeface="Candara" pitchFamily="34" charset="0"/>
            </a:endParaRPr>
          </a:p>
          <a:p>
            <a:pPr algn="l">
              <a:buFont typeface="Arial" pitchFamily="34" charset="0"/>
              <a:buChar char="•"/>
            </a:pPr>
            <a:r>
              <a:rPr lang="nl-NL" sz="2400" dirty="0" smtClean="0">
                <a:latin typeface="Candara" pitchFamily="34" charset="0"/>
              </a:rPr>
              <a:t>Ik leer twee helden uit de geschiedenis van de kerk kennen: </a:t>
            </a:r>
            <a:r>
              <a:rPr lang="nl-NL" sz="2400" dirty="0" err="1" smtClean="0">
                <a:latin typeface="Candara" pitchFamily="34" charset="0"/>
              </a:rPr>
              <a:t>Polycarpus</a:t>
            </a:r>
            <a:r>
              <a:rPr lang="nl-NL" sz="2400" dirty="0" smtClean="0">
                <a:latin typeface="Candara" pitchFamily="34" charset="0"/>
              </a:rPr>
              <a:t> en </a:t>
            </a:r>
            <a:r>
              <a:rPr lang="nl-NL" sz="2400" dirty="0" err="1" smtClean="0">
                <a:latin typeface="Candara" pitchFamily="34" charset="0"/>
              </a:rPr>
              <a:t>Luther</a:t>
            </a:r>
            <a:r>
              <a:rPr lang="nl-NL" sz="2400" dirty="0" smtClean="0">
                <a:latin typeface="Candara" pitchFamily="34" charset="0"/>
              </a:rPr>
              <a:t>.</a:t>
            </a:r>
          </a:p>
          <a:p>
            <a:pPr algn="l">
              <a:buFont typeface="Arial" pitchFamily="34" charset="0"/>
              <a:buChar char="•"/>
            </a:pPr>
            <a:endParaRPr lang="nl-NL" sz="2400" dirty="0" smtClean="0">
              <a:latin typeface="Candara" pitchFamily="34" charset="0"/>
            </a:endParaRPr>
          </a:p>
          <a:p>
            <a:pPr algn="l">
              <a:buFont typeface="Arial" pitchFamily="34" charset="0"/>
              <a:buChar char="•"/>
            </a:pPr>
            <a:r>
              <a:rPr lang="nl-NL" sz="2400" dirty="0" smtClean="0">
                <a:latin typeface="Candara" pitchFamily="34" charset="0"/>
              </a:rPr>
              <a:t>Ik leer dat het belangrijker is om God te gehoorzamen dan mensen die me dwingen om iets tegen zijn wil te doen.</a:t>
            </a:r>
            <a:endParaRPr lang="nl-NL" sz="2400" dirty="0" smtClean="0">
              <a:latin typeface="Candara" pitchFamily="34" charset="0"/>
            </a:endParaRP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 y="4970718"/>
            <a:ext cx="4932040" cy="1887282"/>
          </a:xfrm>
          <a:prstGeom prst="rect">
            <a:avLst/>
          </a:prstGeom>
          <a:noFill/>
          <a:ln w="9525">
            <a:noFill/>
            <a:miter lim="800000"/>
            <a:headEnd/>
            <a:tailEnd/>
          </a:ln>
        </p:spPr>
      </p:pic>
      <p:pic>
        <p:nvPicPr>
          <p:cNvPr id="6146" name="Picture 2" descr="http://static.nationalgeographic.nl/pictures/genjUserPhotoPicture/mediaBig/01/11/36/tegen-de-stroom-in-2-361101.jpg"/>
          <p:cNvPicPr>
            <a:picLocks noChangeAspect="1" noChangeArrowheads="1"/>
          </p:cNvPicPr>
          <p:nvPr/>
        </p:nvPicPr>
        <p:blipFill>
          <a:blip r:embed="rId4" cstate="print"/>
          <a:srcRect/>
          <a:stretch>
            <a:fillRect/>
          </a:stretch>
        </p:blipFill>
        <p:spPr bwMode="auto">
          <a:xfrm>
            <a:off x="6948264" y="4941168"/>
            <a:ext cx="1970140" cy="117270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5148064" y="6093296"/>
            <a:ext cx="3810000" cy="519113"/>
          </a:xfrm>
          <a:prstGeom prst="rect">
            <a:avLst/>
          </a:prstGeom>
          <a:noFill/>
          <a:ln w="9525">
            <a:noFill/>
            <a:miter lim="800000"/>
            <a:headEnd/>
            <a:tailEnd/>
          </a:ln>
          <a:effectLst/>
        </p:spPr>
        <p:txBody>
          <a:bodyPr wrap="none">
            <a:spAutoFit/>
          </a:bodyPr>
          <a:lstStyle/>
          <a:p>
            <a:r>
              <a:rPr lang="en-US" sz="2800" b="1" dirty="0">
                <a:latin typeface="Candara" pitchFamily="34" charset="0"/>
              </a:rPr>
              <a:t>Les 10 </a:t>
            </a:r>
            <a:r>
              <a:rPr lang="en-US" sz="2800" b="1" dirty="0" err="1">
                <a:latin typeface="Candara" pitchFamily="34" charset="0"/>
              </a:rPr>
              <a:t>Helden</a:t>
            </a:r>
            <a:r>
              <a:rPr lang="en-US" sz="2800" b="1" dirty="0">
                <a:latin typeface="Candara" pitchFamily="34" charset="0"/>
              </a:rPr>
              <a:t> in de </a:t>
            </a:r>
            <a:r>
              <a:rPr lang="en-US" sz="2800" b="1" dirty="0" err="1">
                <a:latin typeface="Candara" pitchFamily="34" charset="0"/>
              </a:rPr>
              <a:t>kerk</a:t>
            </a:r>
            <a:endParaRPr lang="nl-NL" sz="28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Ondertitel 2"/>
          <p:cNvSpPr>
            <a:spLocks noGrp="1"/>
          </p:cNvSpPr>
          <p:nvPr>
            <p:ph type="subTitle" idx="1"/>
          </p:nvPr>
        </p:nvSpPr>
        <p:spPr>
          <a:xfrm>
            <a:off x="539552" y="476672"/>
            <a:ext cx="7272808" cy="2016224"/>
          </a:xfrm>
        </p:spPr>
        <p:txBody>
          <a:bodyPr>
            <a:normAutofit/>
          </a:bodyPr>
          <a:lstStyle/>
          <a:p>
            <a:pPr algn="l"/>
            <a:r>
              <a:rPr lang="nl-NL" sz="3200" b="1" dirty="0" smtClean="0">
                <a:latin typeface="Candara" pitchFamily="34" charset="0"/>
              </a:rPr>
              <a:t>Handelingen 5: 29</a:t>
            </a:r>
            <a:endParaRPr lang="nl-NL" sz="3200" b="1" dirty="0" smtClean="0">
              <a:latin typeface="Candara" pitchFamily="34" charset="0"/>
            </a:endParaRPr>
          </a:p>
          <a:p>
            <a:pPr algn="l"/>
            <a:r>
              <a:rPr lang="nl-NL" sz="3200" dirty="0" smtClean="0">
                <a:latin typeface="Candara" pitchFamily="34" charset="0"/>
              </a:rPr>
              <a:t>Men moet God meer gehoorzamen </a:t>
            </a:r>
            <a:endParaRPr lang="nl-NL" sz="3200" dirty="0" smtClean="0">
              <a:latin typeface="Candara" pitchFamily="34" charset="0"/>
            </a:endParaRPr>
          </a:p>
          <a:p>
            <a:pPr algn="l"/>
            <a:r>
              <a:rPr lang="nl-NL" sz="3200" dirty="0" smtClean="0">
                <a:latin typeface="Candara" pitchFamily="34" charset="0"/>
              </a:rPr>
              <a:t>dan </a:t>
            </a:r>
            <a:r>
              <a:rPr lang="nl-NL" sz="3200" dirty="0" smtClean="0">
                <a:latin typeface="Candara" pitchFamily="34" charset="0"/>
              </a:rPr>
              <a:t>de mensen.</a:t>
            </a:r>
          </a:p>
        </p:txBody>
      </p:sp>
      <p:pic>
        <p:nvPicPr>
          <p:cNvPr id="20484"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6146" name="Picture 2" descr="http://static.nationalgeographic.nl/pictures/genjUserPhotoPicture/mediaBig/01/11/36/tegen-de-stroom-in-2-361101.jpg"/>
          <p:cNvPicPr>
            <a:picLocks noChangeAspect="1" noChangeArrowheads="1"/>
          </p:cNvPicPr>
          <p:nvPr/>
        </p:nvPicPr>
        <p:blipFill>
          <a:blip r:embed="rId4" cstate="print"/>
          <a:srcRect/>
          <a:stretch>
            <a:fillRect/>
          </a:stretch>
        </p:blipFill>
        <p:spPr bwMode="auto">
          <a:xfrm>
            <a:off x="5724128" y="4077072"/>
            <a:ext cx="3024336" cy="18002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20486" name="Text Box 1030"/>
          <p:cNvSpPr txBox="1">
            <a:spLocks noChangeArrowheads="1"/>
          </p:cNvSpPr>
          <p:nvPr/>
        </p:nvSpPr>
        <p:spPr bwMode="auto">
          <a:xfrm>
            <a:off x="5076056" y="6093296"/>
            <a:ext cx="3810000" cy="519113"/>
          </a:xfrm>
          <a:prstGeom prst="rect">
            <a:avLst/>
          </a:prstGeom>
          <a:noFill/>
          <a:ln w="9525">
            <a:noFill/>
            <a:miter lim="800000"/>
            <a:headEnd/>
            <a:tailEnd/>
          </a:ln>
          <a:effectLst/>
        </p:spPr>
        <p:txBody>
          <a:bodyPr wrap="none">
            <a:spAutoFit/>
          </a:bodyPr>
          <a:lstStyle/>
          <a:p>
            <a:r>
              <a:rPr lang="en-US" sz="2800" b="1" dirty="0">
                <a:latin typeface="Candara" pitchFamily="34" charset="0"/>
              </a:rPr>
              <a:t>Les 10 </a:t>
            </a:r>
            <a:r>
              <a:rPr lang="en-US" sz="2800" b="1" dirty="0" err="1">
                <a:latin typeface="Candara" pitchFamily="34" charset="0"/>
              </a:rPr>
              <a:t>Helden</a:t>
            </a:r>
            <a:r>
              <a:rPr lang="en-US" sz="2800" b="1" dirty="0">
                <a:latin typeface="Candara" pitchFamily="34" charset="0"/>
              </a:rPr>
              <a:t> in de </a:t>
            </a:r>
            <a:r>
              <a:rPr lang="en-US" sz="2800" b="1" dirty="0" err="1">
                <a:latin typeface="Candara" pitchFamily="34" charset="0"/>
              </a:rPr>
              <a:t>kerk</a:t>
            </a:r>
            <a:endParaRPr lang="nl-NL" sz="28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Ondertitel 2"/>
          <p:cNvSpPr>
            <a:spLocks noGrp="1"/>
          </p:cNvSpPr>
          <p:nvPr>
            <p:ph type="subTitle" idx="1"/>
          </p:nvPr>
        </p:nvSpPr>
        <p:spPr>
          <a:xfrm>
            <a:off x="3200400" y="1371600"/>
            <a:ext cx="4899992" cy="1121296"/>
          </a:xfrm>
        </p:spPr>
        <p:txBody>
          <a:bodyPr>
            <a:normAutofit/>
          </a:bodyPr>
          <a:lstStyle/>
          <a:p>
            <a:pPr algn="l"/>
            <a:r>
              <a:rPr lang="nl-NL" sz="4000" b="1" dirty="0" smtClean="0">
                <a:latin typeface="Candara" pitchFamily="34" charset="0"/>
              </a:rPr>
              <a:t>Jij</a:t>
            </a:r>
            <a:endParaRPr lang="nl-NL" sz="4000" b="1" dirty="0" smtClean="0">
              <a:latin typeface="Candara" pitchFamily="34" charset="0"/>
            </a:endParaRP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6146" name="Picture 2" descr="http://static.nationalgeographic.nl/pictures/genjUserPhotoPicture/mediaBig/01/11/36/tegen-de-stroom-in-2-361101.jpg"/>
          <p:cNvPicPr>
            <a:picLocks noChangeAspect="1" noChangeArrowheads="1"/>
          </p:cNvPicPr>
          <p:nvPr/>
        </p:nvPicPr>
        <p:blipFill>
          <a:blip r:embed="rId4" cstate="print"/>
          <a:srcRect/>
          <a:stretch>
            <a:fillRect/>
          </a:stretch>
        </p:blipFill>
        <p:spPr bwMode="auto">
          <a:xfrm>
            <a:off x="162620" y="1286545"/>
            <a:ext cx="3024336" cy="18002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5148064" y="6093296"/>
            <a:ext cx="3810000" cy="519113"/>
          </a:xfrm>
          <a:prstGeom prst="rect">
            <a:avLst/>
          </a:prstGeom>
          <a:noFill/>
          <a:ln w="9525">
            <a:noFill/>
            <a:miter lim="800000"/>
            <a:headEnd/>
            <a:tailEnd/>
          </a:ln>
          <a:effectLst/>
        </p:spPr>
        <p:txBody>
          <a:bodyPr wrap="none">
            <a:spAutoFit/>
          </a:bodyPr>
          <a:lstStyle/>
          <a:p>
            <a:r>
              <a:rPr lang="en-US" sz="2800" b="1" dirty="0">
                <a:latin typeface="Candara" pitchFamily="34" charset="0"/>
              </a:rPr>
              <a:t>Les 10 </a:t>
            </a:r>
            <a:r>
              <a:rPr lang="en-US" sz="2800" b="1" dirty="0" err="1">
                <a:latin typeface="Candara" pitchFamily="34" charset="0"/>
              </a:rPr>
              <a:t>Helden</a:t>
            </a:r>
            <a:r>
              <a:rPr lang="en-US" sz="2800" b="1" dirty="0">
                <a:latin typeface="Candara" pitchFamily="34" charset="0"/>
              </a:rPr>
              <a:t> in de </a:t>
            </a:r>
            <a:r>
              <a:rPr lang="en-US" sz="2800" b="1" dirty="0" err="1">
                <a:latin typeface="Candara" pitchFamily="34" charset="0"/>
              </a:rPr>
              <a:t>kerk</a:t>
            </a:r>
            <a:endParaRPr lang="nl-NL" sz="28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384553"/>
            <a:ext cx="3851920" cy="1473448"/>
          </a:xfrm>
          <a:prstGeom prst="rect">
            <a:avLst/>
          </a:prstGeom>
          <a:noFill/>
          <a:ln w="9525">
            <a:noFill/>
            <a:miter lim="800000"/>
            <a:headEnd/>
            <a:tailEnd/>
          </a:ln>
        </p:spPr>
      </p:pic>
      <p:sp>
        <p:nvSpPr>
          <p:cNvPr id="3" name="Ondertitel 2"/>
          <p:cNvSpPr>
            <a:spLocks noGrp="1"/>
          </p:cNvSpPr>
          <p:nvPr>
            <p:ph type="subTitle" idx="1"/>
          </p:nvPr>
        </p:nvSpPr>
        <p:spPr>
          <a:xfrm>
            <a:off x="228600" y="260648"/>
            <a:ext cx="8231832" cy="5472608"/>
          </a:xfrm>
        </p:spPr>
        <p:txBody>
          <a:bodyPr>
            <a:normAutofit/>
          </a:bodyPr>
          <a:lstStyle/>
          <a:p>
            <a:pPr algn="l">
              <a:lnSpc>
                <a:spcPct val="80000"/>
              </a:lnSpc>
            </a:pPr>
            <a:r>
              <a:rPr lang="nl-NL" sz="2200" b="1" dirty="0" smtClean="0">
                <a:latin typeface="Candara" pitchFamily="34" charset="0"/>
              </a:rPr>
              <a:t>Rechters 6: 27</a:t>
            </a:r>
          </a:p>
          <a:p>
            <a:pPr algn="l">
              <a:lnSpc>
                <a:spcPct val="80000"/>
              </a:lnSpc>
            </a:pPr>
            <a:r>
              <a:rPr lang="nl-NL" sz="2200" dirty="0" smtClean="0">
                <a:latin typeface="Candara" pitchFamily="34" charset="0"/>
              </a:rPr>
              <a:t>27 Gideon nam tien van zijn knechten mee en deed wat de HEER hem had opgedragen. Uit vrees voor zijn familie en stadsgenoten durfde hij </a:t>
            </a:r>
            <a:r>
              <a:rPr lang="nl-NL" sz="2200" smtClean="0">
                <a:latin typeface="Candara" pitchFamily="34" charset="0"/>
              </a:rPr>
              <a:t>het </a:t>
            </a:r>
            <a:r>
              <a:rPr lang="nl-NL" sz="2200" smtClean="0">
                <a:latin typeface="Candara" pitchFamily="34" charset="0"/>
              </a:rPr>
              <a:t>niet overdag </a:t>
            </a:r>
            <a:r>
              <a:rPr lang="nl-NL" sz="2200" dirty="0" smtClean="0">
                <a:latin typeface="Candara" pitchFamily="34" charset="0"/>
              </a:rPr>
              <a:t>te doen, daarom deed hij het ’s nachts. </a:t>
            </a:r>
          </a:p>
          <a:p>
            <a:pPr algn="l">
              <a:lnSpc>
                <a:spcPct val="80000"/>
              </a:lnSpc>
            </a:pPr>
            <a:endParaRPr lang="nl-NL" sz="2200" b="1" dirty="0" smtClean="0">
              <a:latin typeface="Candara" pitchFamily="34" charset="0"/>
            </a:endParaRPr>
          </a:p>
          <a:p>
            <a:pPr algn="l">
              <a:lnSpc>
                <a:spcPct val="80000"/>
              </a:lnSpc>
            </a:pPr>
            <a:r>
              <a:rPr lang="nl-NL" sz="2200" b="1" dirty="0" smtClean="0">
                <a:latin typeface="Candara" pitchFamily="34" charset="0"/>
              </a:rPr>
              <a:t>Rechters 6: 36-40</a:t>
            </a:r>
          </a:p>
          <a:p>
            <a:pPr algn="l">
              <a:lnSpc>
                <a:spcPct val="80000"/>
              </a:lnSpc>
            </a:pPr>
            <a:r>
              <a:rPr lang="nl-NL" sz="2200" dirty="0" smtClean="0">
                <a:latin typeface="Candara" pitchFamily="34" charset="0"/>
              </a:rPr>
              <a:t>36 Toen zei Gideon tegen God: ‘Ik wil graag weten of het werkelijk uw bedoeling is door mijn toedoen Israël te bevrijden, zoals u hebt gezegd. 37 Daarom leg ik hier op de dorsvloer een wollen vacht. Als er morgenochtend dauw ligt op de wol terwijl de grond eromheen droog is, dan weet ik zeker dat u inderdaad door mijn toedoen Israël zult bevrijden.’ 38 En zo gebeurde het. De volgende morgen wrong Gideon de wol uit. En er kwam water uit, wel een kom vol. 39 Toen zei Gideon tegen God: ‘U moet niet kwaad op me worden als ik nog één keer aandring, maar ik wil nog een laatste proef nemen: nu moet de wol droog blijven en de grond eromheen nat zijn van dauw.’ 40 Die nacht deed God wat Gideon had gevraagd: de wol bleef droog en de grond eromheen werd nat van dauw. </a:t>
            </a:r>
            <a:endParaRPr lang="nl-NL" sz="2200" b="1" dirty="0" smtClean="0">
              <a:latin typeface="Candara" pitchFamily="34" charset="0"/>
            </a:endParaRPr>
          </a:p>
          <a:p>
            <a:pPr algn="l">
              <a:lnSpc>
                <a:spcPct val="80000"/>
              </a:lnSpc>
            </a:pPr>
            <a:endParaRPr lang="nl-NL" dirty="0" smtClean="0">
              <a:latin typeface="Candara" pitchFamily="34" charset="0"/>
            </a:endParaRPr>
          </a:p>
        </p:txBody>
      </p:sp>
      <p:sp>
        <p:nvSpPr>
          <p:cNvPr id="24582" name="Text Box 1030"/>
          <p:cNvSpPr txBox="1">
            <a:spLocks noChangeArrowheads="1"/>
          </p:cNvSpPr>
          <p:nvPr/>
        </p:nvSpPr>
        <p:spPr bwMode="auto">
          <a:xfrm>
            <a:off x="5076056" y="6093296"/>
            <a:ext cx="3810000" cy="519113"/>
          </a:xfrm>
          <a:prstGeom prst="rect">
            <a:avLst/>
          </a:prstGeom>
          <a:noFill/>
          <a:ln w="9525">
            <a:noFill/>
            <a:miter lim="800000"/>
            <a:headEnd/>
            <a:tailEnd/>
          </a:ln>
          <a:effectLst/>
        </p:spPr>
        <p:txBody>
          <a:bodyPr wrap="none">
            <a:spAutoFit/>
          </a:bodyPr>
          <a:lstStyle/>
          <a:p>
            <a:r>
              <a:rPr lang="en-US" sz="2800" b="1" dirty="0">
                <a:latin typeface="Candara" pitchFamily="34" charset="0"/>
              </a:rPr>
              <a:t>Les 10 </a:t>
            </a:r>
            <a:r>
              <a:rPr lang="en-US" sz="2800" b="1" dirty="0" err="1">
                <a:latin typeface="Candara" pitchFamily="34" charset="0"/>
              </a:rPr>
              <a:t>Helden</a:t>
            </a:r>
            <a:r>
              <a:rPr lang="en-US" sz="2800" b="1" dirty="0">
                <a:latin typeface="Candara" pitchFamily="34" charset="0"/>
              </a:rPr>
              <a:t> in de </a:t>
            </a:r>
            <a:r>
              <a:rPr lang="en-US" sz="2800" b="1" dirty="0" err="1">
                <a:latin typeface="Candara" pitchFamily="34" charset="0"/>
              </a:rPr>
              <a:t>kerk</a:t>
            </a:r>
            <a:endParaRPr lang="nl-NL" sz="28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sp>
        <p:nvSpPr>
          <p:cNvPr id="26628" name="Ondertitel 2"/>
          <p:cNvSpPr>
            <a:spLocks noGrp="1"/>
          </p:cNvSpPr>
          <p:nvPr>
            <p:ph type="subTitle" idx="1"/>
          </p:nvPr>
        </p:nvSpPr>
        <p:spPr>
          <a:xfrm>
            <a:off x="467544" y="404664"/>
            <a:ext cx="7056784" cy="3168352"/>
          </a:xfrm>
        </p:spPr>
        <p:txBody>
          <a:bodyPr>
            <a:normAutofit/>
          </a:bodyPr>
          <a:lstStyle/>
          <a:p>
            <a:pPr algn="l"/>
            <a:r>
              <a:rPr lang="nl-NL" sz="2400" b="1" dirty="0" smtClean="0">
                <a:latin typeface="Candara" pitchFamily="34" charset="0"/>
              </a:rPr>
              <a:t>Rechters 7</a:t>
            </a:r>
            <a:r>
              <a:rPr lang="nl-NL" sz="2400" b="1" dirty="0" smtClean="0">
                <a:latin typeface="Candara" pitchFamily="34" charset="0"/>
              </a:rPr>
              <a:t>: 9-11</a:t>
            </a:r>
            <a:endParaRPr lang="nl-NL" sz="2400" b="1" dirty="0" smtClean="0">
              <a:latin typeface="Candara" pitchFamily="34" charset="0"/>
            </a:endParaRPr>
          </a:p>
          <a:p>
            <a:pPr algn="l"/>
            <a:r>
              <a:rPr lang="nl-NL" sz="2400" dirty="0" smtClean="0">
                <a:latin typeface="Candara" pitchFamily="34" charset="0"/>
              </a:rPr>
              <a:t>9 Die nacht zei de HEER tegen Gideon: ‘Het is zover! Doe een aanval op hun kamp; ik geef het je in handen. 10 En als je geen aanval durft te wagen, sluip dan met je knecht </a:t>
            </a:r>
            <a:r>
              <a:rPr lang="nl-NL" sz="2400" dirty="0" err="1" smtClean="0">
                <a:latin typeface="Candara" pitchFamily="34" charset="0"/>
              </a:rPr>
              <a:t>Pura</a:t>
            </a:r>
            <a:r>
              <a:rPr lang="nl-NL" sz="2400" dirty="0" smtClean="0">
                <a:latin typeface="Candara" pitchFamily="34" charset="0"/>
              </a:rPr>
              <a:t> naar beneden 11 om te horen waar ze het over hebben. Dat zal je moed geven voor de aanval.’ Samen met zijn knecht </a:t>
            </a:r>
            <a:r>
              <a:rPr lang="nl-NL" sz="2400" dirty="0" err="1" smtClean="0">
                <a:latin typeface="Candara" pitchFamily="34" charset="0"/>
              </a:rPr>
              <a:t>Pura</a:t>
            </a:r>
            <a:r>
              <a:rPr lang="nl-NL" sz="2400" dirty="0" smtClean="0">
                <a:latin typeface="Candara" pitchFamily="34" charset="0"/>
              </a:rPr>
              <a:t> sloop Gideon tot vlak bij de voorposten van de vijand. </a:t>
            </a:r>
          </a:p>
        </p:txBody>
      </p:sp>
      <p:pic>
        <p:nvPicPr>
          <p:cNvPr id="6146" name="Picture 2" descr="http://static.nationalgeographic.nl/pictures/genjUserPhotoPicture/mediaBig/01/11/36/tegen-de-stroom-in-2-361101.jpg"/>
          <p:cNvPicPr>
            <a:picLocks noChangeAspect="1" noChangeArrowheads="1"/>
          </p:cNvPicPr>
          <p:nvPr/>
        </p:nvPicPr>
        <p:blipFill>
          <a:blip r:embed="rId4" cstate="print"/>
          <a:srcRect/>
          <a:stretch>
            <a:fillRect/>
          </a:stretch>
        </p:blipFill>
        <p:spPr bwMode="auto">
          <a:xfrm>
            <a:off x="6156176" y="4437112"/>
            <a:ext cx="2545601" cy="1515447"/>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26630" name="Text Box 1030"/>
          <p:cNvSpPr txBox="1">
            <a:spLocks noChangeArrowheads="1"/>
          </p:cNvSpPr>
          <p:nvPr/>
        </p:nvSpPr>
        <p:spPr bwMode="auto">
          <a:xfrm>
            <a:off x="5076056" y="6093296"/>
            <a:ext cx="3810000" cy="519113"/>
          </a:xfrm>
          <a:prstGeom prst="rect">
            <a:avLst/>
          </a:prstGeom>
          <a:noFill/>
          <a:ln w="9525">
            <a:noFill/>
            <a:miter lim="800000"/>
            <a:headEnd/>
            <a:tailEnd/>
          </a:ln>
          <a:effectLst/>
        </p:spPr>
        <p:txBody>
          <a:bodyPr wrap="none">
            <a:spAutoFit/>
          </a:bodyPr>
          <a:lstStyle/>
          <a:p>
            <a:r>
              <a:rPr lang="en-US" sz="2800" b="1" dirty="0">
                <a:latin typeface="Candara" pitchFamily="34" charset="0"/>
              </a:rPr>
              <a:t>Les 10 </a:t>
            </a:r>
            <a:r>
              <a:rPr lang="en-US" sz="2800" b="1" dirty="0" err="1">
                <a:latin typeface="Candara" pitchFamily="34" charset="0"/>
              </a:rPr>
              <a:t>Helden</a:t>
            </a:r>
            <a:r>
              <a:rPr lang="en-US" sz="2800" b="1" dirty="0">
                <a:latin typeface="Candara" pitchFamily="34" charset="0"/>
              </a:rPr>
              <a:t> in de </a:t>
            </a:r>
            <a:r>
              <a:rPr lang="en-US" sz="2800" b="1" dirty="0" err="1">
                <a:latin typeface="Candara" pitchFamily="34" charset="0"/>
              </a:rPr>
              <a:t>kerk</a:t>
            </a:r>
            <a:endParaRPr lang="nl-NL" sz="28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Ondertitel 2"/>
          <p:cNvSpPr>
            <a:spLocks noGrp="1"/>
          </p:cNvSpPr>
          <p:nvPr>
            <p:ph type="subTitle" idx="1"/>
          </p:nvPr>
        </p:nvSpPr>
        <p:spPr>
          <a:xfrm>
            <a:off x="3200400" y="1371600"/>
            <a:ext cx="4899992" cy="1121296"/>
          </a:xfrm>
        </p:spPr>
        <p:txBody>
          <a:bodyPr>
            <a:normAutofit/>
          </a:bodyPr>
          <a:lstStyle/>
          <a:p>
            <a:pPr algn="l"/>
            <a:r>
              <a:rPr lang="nl-NL" sz="4000" b="1" dirty="0" smtClean="0">
                <a:latin typeface="Candara" pitchFamily="34" charset="0"/>
              </a:rPr>
              <a:t>Dwars</a:t>
            </a:r>
            <a:endParaRPr lang="nl-NL" sz="4000" b="1" dirty="0" smtClean="0">
              <a:latin typeface="Candara" pitchFamily="34" charset="0"/>
            </a:endParaRP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6146" name="Picture 2" descr="http://static.nationalgeographic.nl/pictures/genjUserPhotoPicture/mediaBig/01/11/36/tegen-de-stroom-in-2-361101.jpg"/>
          <p:cNvPicPr>
            <a:picLocks noChangeAspect="1" noChangeArrowheads="1"/>
          </p:cNvPicPr>
          <p:nvPr/>
        </p:nvPicPr>
        <p:blipFill>
          <a:blip r:embed="rId4" cstate="print"/>
          <a:srcRect/>
          <a:stretch>
            <a:fillRect/>
          </a:stretch>
        </p:blipFill>
        <p:spPr bwMode="auto">
          <a:xfrm>
            <a:off x="162620" y="1286545"/>
            <a:ext cx="3024336" cy="18002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5148064" y="6093296"/>
            <a:ext cx="3810000" cy="519113"/>
          </a:xfrm>
          <a:prstGeom prst="rect">
            <a:avLst/>
          </a:prstGeom>
          <a:noFill/>
          <a:ln w="9525">
            <a:noFill/>
            <a:miter lim="800000"/>
            <a:headEnd/>
            <a:tailEnd/>
          </a:ln>
          <a:effectLst/>
        </p:spPr>
        <p:txBody>
          <a:bodyPr wrap="none">
            <a:spAutoFit/>
          </a:bodyPr>
          <a:lstStyle/>
          <a:p>
            <a:r>
              <a:rPr lang="en-US" sz="2800" b="1" dirty="0">
                <a:latin typeface="Candara" pitchFamily="34" charset="0"/>
              </a:rPr>
              <a:t>Les 10 </a:t>
            </a:r>
            <a:r>
              <a:rPr lang="en-US" sz="2800" b="1" dirty="0" err="1">
                <a:latin typeface="Candara" pitchFamily="34" charset="0"/>
              </a:rPr>
              <a:t>Helden</a:t>
            </a:r>
            <a:r>
              <a:rPr lang="en-US" sz="2800" b="1" dirty="0">
                <a:latin typeface="Candara" pitchFamily="34" charset="0"/>
              </a:rPr>
              <a:t> in de </a:t>
            </a:r>
            <a:r>
              <a:rPr lang="en-US" sz="2800" b="1" dirty="0" err="1">
                <a:latin typeface="Candara" pitchFamily="34" charset="0"/>
              </a:rPr>
              <a:t>kerk</a:t>
            </a:r>
            <a:endParaRPr lang="nl-NL" sz="28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Ondertitel 2"/>
          <p:cNvSpPr>
            <a:spLocks noGrp="1"/>
          </p:cNvSpPr>
          <p:nvPr>
            <p:ph type="subTitle" idx="1"/>
          </p:nvPr>
        </p:nvSpPr>
        <p:spPr>
          <a:xfrm>
            <a:off x="3200400" y="1371600"/>
            <a:ext cx="4899992" cy="1121296"/>
          </a:xfrm>
        </p:spPr>
        <p:txBody>
          <a:bodyPr>
            <a:normAutofit/>
          </a:bodyPr>
          <a:lstStyle/>
          <a:p>
            <a:pPr algn="l"/>
            <a:r>
              <a:rPr lang="nl-NL" sz="4000" b="1" dirty="0" smtClean="0">
                <a:latin typeface="Candara" pitchFamily="34" charset="0"/>
              </a:rPr>
              <a:t>Tegen de stroom in</a:t>
            </a:r>
            <a:endParaRPr lang="nl-NL" sz="4000" b="1" dirty="0" smtClean="0">
              <a:latin typeface="Candara" pitchFamily="34" charset="0"/>
            </a:endParaRP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6146" name="Picture 2" descr="http://static.nationalgeographic.nl/pictures/genjUserPhotoPicture/mediaBig/01/11/36/tegen-de-stroom-in-2-361101.jpg"/>
          <p:cNvPicPr>
            <a:picLocks noChangeAspect="1" noChangeArrowheads="1"/>
          </p:cNvPicPr>
          <p:nvPr/>
        </p:nvPicPr>
        <p:blipFill>
          <a:blip r:embed="rId4" cstate="print"/>
          <a:srcRect/>
          <a:stretch>
            <a:fillRect/>
          </a:stretch>
        </p:blipFill>
        <p:spPr bwMode="auto">
          <a:xfrm>
            <a:off x="162620" y="1286545"/>
            <a:ext cx="3024336" cy="18002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5148064" y="6093296"/>
            <a:ext cx="3810000" cy="519113"/>
          </a:xfrm>
          <a:prstGeom prst="rect">
            <a:avLst/>
          </a:prstGeom>
          <a:noFill/>
          <a:ln w="9525">
            <a:noFill/>
            <a:miter lim="800000"/>
            <a:headEnd/>
            <a:tailEnd/>
          </a:ln>
          <a:effectLst/>
        </p:spPr>
        <p:txBody>
          <a:bodyPr wrap="none">
            <a:spAutoFit/>
          </a:bodyPr>
          <a:lstStyle/>
          <a:p>
            <a:r>
              <a:rPr lang="en-US" sz="2800" b="1" dirty="0">
                <a:latin typeface="Candara" pitchFamily="34" charset="0"/>
              </a:rPr>
              <a:t>Les 10 </a:t>
            </a:r>
            <a:r>
              <a:rPr lang="en-US" sz="2800" b="1" dirty="0" err="1">
                <a:latin typeface="Candara" pitchFamily="34" charset="0"/>
              </a:rPr>
              <a:t>Helden</a:t>
            </a:r>
            <a:r>
              <a:rPr lang="en-US" sz="2800" b="1" dirty="0">
                <a:latin typeface="Candara" pitchFamily="34" charset="0"/>
              </a:rPr>
              <a:t> in de </a:t>
            </a:r>
            <a:r>
              <a:rPr lang="en-US" sz="2800" b="1" dirty="0" err="1">
                <a:latin typeface="Candara" pitchFamily="34" charset="0"/>
              </a:rPr>
              <a:t>kerk</a:t>
            </a:r>
            <a:endParaRPr lang="nl-NL" sz="28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611560" y="548680"/>
            <a:ext cx="7040190" cy="4104456"/>
          </a:xfrm>
        </p:spPr>
        <p:txBody>
          <a:bodyPr>
            <a:noAutofit/>
          </a:bodyPr>
          <a:lstStyle/>
          <a:p>
            <a:pPr algn="l">
              <a:lnSpc>
                <a:spcPct val="80000"/>
              </a:lnSpc>
            </a:pPr>
            <a:r>
              <a:rPr lang="nl-NL" sz="2400" b="1" dirty="0" smtClean="0">
                <a:latin typeface="Candara" pitchFamily="34" charset="0"/>
              </a:rPr>
              <a:t>Handelingen 2: 43-47</a:t>
            </a:r>
          </a:p>
          <a:p>
            <a:pPr algn="l">
              <a:lnSpc>
                <a:spcPct val="80000"/>
              </a:lnSpc>
            </a:pPr>
            <a:r>
              <a:rPr lang="nl-NL" sz="2400" dirty="0" smtClean="0">
                <a:latin typeface="Candara" pitchFamily="34" charset="0"/>
              </a:rPr>
              <a:t>43 De vele tekenen en wonderen die de apostelen verrichtten, vervulden iedereen met ontzag. 44 Allen die het geloof hadden aanvaard, bleven bijeen en hadden alles gemeenschappelijk. 45 Ze verkochten al hun bezittingen en verdeelden de opbrengst onder degenen die iets nodig hadden. 46 Elke dag kwamen ze trouw en eensgezind samen in de tempel, braken het brood bij elkaar thuis en gebruikten hun maaltijden in een geest van eenvoud en vol vreugde. 47 Ze loofden God en stonden in de gunst bij het hele volk. De Heer breidde hun aantal dagelijks uit met mensen die gered wilden worden. </a:t>
            </a:r>
          </a:p>
        </p:txBody>
      </p:sp>
      <p:pic>
        <p:nvPicPr>
          <p:cNvPr id="16388"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254625"/>
            <a:ext cx="4191000" cy="1603375"/>
          </a:xfrm>
          <a:prstGeom prst="rect">
            <a:avLst/>
          </a:prstGeom>
          <a:noFill/>
          <a:ln w="9525">
            <a:noFill/>
            <a:miter lim="800000"/>
            <a:headEnd/>
            <a:tailEnd/>
          </a:ln>
        </p:spPr>
      </p:pic>
      <p:pic>
        <p:nvPicPr>
          <p:cNvPr id="6146" name="Picture 2" descr="http://static.nationalgeographic.nl/pictures/genjUserPhotoPicture/mediaBig/01/11/36/tegen-de-stroom-in-2-361101.jpg"/>
          <p:cNvPicPr>
            <a:picLocks noChangeAspect="1" noChangeArrowheads="1"/>
          </p:cNvPicPr>
          <p:nvPr/>
        </p:nvPicPr>
        <p:blipFill>
          <a:blip r:embed="rId4" cstate="print"/>
          <a:srcRect/>
          <a:stretch>
            <a:fillRect/>
          </a:stretch>
        </p:blipFill>
        <p:spPr bwMode="auto">
          <a:xfrm>
            <a:off x="6300192" y="4437112"/>
            <a:ext cx="2545601" cy="1515447"/>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6390" name="Text Box 1030"/>
          <p:cNvSpPr txBox="1">
            <a:spLocks noChangeArrowheads="1"/>
          </p:cNvSpPr>
          <p:nvPr/>
        </p:nvSpPr>
        <p:spPr bwMode="auto">
          <a:xfrm>
            <a:off x="5148064" y="6093296"/>
            <a:ext cx="3810000" cy="519113"/>
          </a:xfrm>
          <a:prstGeom prst="rect">
            <a:avLst/>
          </a:prstGeom>
          <a:noFill/>
          <a:ln w="9525">
            <a:noFill/>
            <a:miter lim="800000"/>
            <a:headEnd/>
            <a:tailEnd/>
          </a:ln>
          <a:effectLst/>
        </p:spPr>
        <p:txBody>
          <a:bodyPr wrap="none">
            <a:spAutoFit/>
          </a:bodyPr>
          <a:lstStyle/>
          <a:p>
            <a:r>
              <a:rPr lang="en-US" sz="2800" b="1" dirty="0">
                <a:latin typeface="Candara" pitchFamily="34" charset="0"/>
              </a:rPr>
              <a:t>Les 10 </a:t>
            </a:r>
            <a:r>
              <a:rPr lang="en-US" sz="2800" b="1" dirty="0" err="1">
                <a:latin typeface="Candara" pitchFamily="34" charset="0"/>
              </a:rPr>
              <a:t>Helden</a:t>
            </a:r>
            <a:r>
              <a:rPr lang="en-US" sz="2800" b="1" dirty="0">
                <a:latin typeface="Candara" pitchFamily="34" charset="0"/>
              </a:rPr>
              <a:t> in de </a:t>
            </a:r>
            <a:r>
              <a:rPr lang="en-US" sz="2800" b="1" dirty="0" err="1">
                <a:latin typeface="Candara" pitchFamily="34" charset="0"/>
              </a:rPr>
              <a:t>kerk</a:t>
            </a:r>
            <a:endParaRPr lang="nl-NL" sz="28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Ondertitel 2"/>
          <p:cNvSpPr>
            <a:spLocks noGrp="1"/>
          </p:cNvSpPr>
          <p:nvPr>
            <p:ph type="subTitle" idx="1"/>
          </p:nvPr>
        </p:nvSpPr>
        <p:spPr>
          <a:xfrm>
            <a:off x="3200400" y="1371600"/>
            <a:ext cx="4899992" cy="1121296"/>
          </a:xfrm>
        </p:spPr>
        <p:txBody>
          <a:bodyPr>
            <a:normAutofit/>
          </a:bodyPr>
          <a:lstStyle/>
          <a:p>
            <a:pPr algn="l"/>
            <a:r>
              <a:rPr lang="nl-NL" sz="4000" b="1" dirty="0" err="1" smtClean="0">
                <a:latin typeface="Candara" pitchFamily="34" charset="0"/>
              </a:rPr>
              <a:t>Polycarpus</a:t>
            </a:r>
            <a:endParaRPr lang="nl-NL" sz="4000" b="1" dirty="0" smtClean="0">
              <a:latin typeface="Candara" pitchFamily="34" charset="0"/>
            </a:endParaRP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6146" name="Picture 2" descr="http://static.nationalgeographic.nl/pictures/genjUserPhotoPicture/mediaBig/01/11/36/tegen-de-stroom-in-2-361101.jpg"/>
          <p:cNvPicPr>
            <a:picLocks noChangeAspect="1" noChangeArrowheads="1"/>
          </p:cNvPicPr>
          <p:nvPr/>
        </p:nvPicPr>
        <p:blipFill>
          <a:blip r:embed="rId4" cstate="print"/>
          <a:srcRect/>
          <a:stretch>
            <a:fillRect/>
          </a:stretch>
        </p:blipFill>
        <p:spPr bwMode="auto">
          <a:xfrm>
            <a:off x="162620" y="1286545"/>
            <a:ext cx="3024336" cy="18002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5148064" y="6093296"/>
            <a:ext cx="3810000" cy="519113"/>
          </a:xfrm>
          <a:prstGeom prst="rect">
            <a:avLst/>
          </a:prstGeom>
          <a:noFill/>
          <a:ln w="9525">
            <a:noFill/>
            <a:miter lim="800000"/>
            <a:headEnd/>
            <a:tailEnd/>
          </a:ln>
          <a:effectLst/>
        </p:spPr>
        <p:txBody>
          <a:bodyPr wrap="none">
            <a:spAutoFit/>
          </a:bodyPr>
          <a:lstStyle/>
          <a:p>
            <a:r>
              <a:rPr lang="en-US" sz="2800" b="1" dirty="0">
                <a:latin typeface="Candara" pitchFamily="34" charset="0"/>
              </a:rPr>
              <a:t>Les 10 </a:t>
            </a:r>
            <a:r>
              <a:rPr lang="en-US" sz="2800" b="1" dirty="0" err="1">
                <a:latin typeface="Candara" pitchFamily="34" charset="0"/>
              </a:rPr>
              <a:t>Helden</a:t>
            </a:r>
            <a:r>
              <a:rPr lang="en-US" sz="2800" b="1" dirty="0">
                <a:latin typeface="Candara" pitchFamily="34" charset="0"/>
              </a:rPr>
              <a:t> in de </a:t>
            </a:r>
            <a:r>
              <a:rPr lang="en-US" sz="2800" b="1" dirty="0" err="1">
                <a:latin typeface="Candara" pitchFamily="34" charset="0"/>
              </a:rPr>
              <a:t>kerk</a:t>
            </a:r>
            <a:endParaRPr lang="nl-NL" sz="28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Ondertitel 2"/>
          <p:cNvSpPr>
            <a:spLocks noGrp="1"/>
          </p:cNvSpPr>
          <p:nvPr>
            <p:ph type="subTitle" idx="1"/>
          </p:nvPr>
        </p:nvSpPr>
        <p:spPr>
          <a:xfrm>
            <a:off x="539552" y="476672"/>
            <a:ext cx="7344816" cy="3888432"/>
          </a:xfrm>
        </p:spPr>
        <p:txBody>
          <a:bodyPr>
            <a:normAutofit/>
          </a:bodyPr>
          <a:lstStyle/>
          <a:p>
            <a:pPr algn="l"/>
            <a:r>
              <a:rPr lang="nl-NL" sz="2800" b="1" dirty="0" smtClean="0">
                <a:latin typeface="Candara" pitchFamily="34" charset="0"/>
              </a:rPr>
              <a:t>Matteüs 24</a:t>
            </a:r>
            <a:r>
              <a:rPr lang="nl-NL" sz="2800" b="1" dirty="0" smtClean="0">
                <a:latin typeface="Candara" pitchFamily="34" charset="0"/>
              </a:rPr>
              <a:t>: 9, 10 </a:t>
            </a:r>
            <a:r>
              <a:rPr lang="nl-NL" sz="2800" b="1" dirty="0" smtClean="0">
                <a:latin typeface="Candara" pitchFamily="34" charset="0"/>
              </a:rPr>
              <a:t>en 13</a:t>
            </a:r>
          </a:p>
          <a:p>
            <a:pPr algn="l"/>
            <a:r>
              <a:rPr lang="nl-NL" sz="2800" dirty="0" smtClean="0">
                <a:latin typeface="Candara" pitchFamily="34" charset="0"/>
              </a:rPr>
              <a:t>9 Dan zal men jullie onderdrukken en doden, en jullie zullen door alle volken worden gehaat omwille van mijn naam. </a:t>
            </a:r>
            <a:endParaRPr lang="nl-NL" sz="2800" dirty="0" smtClean="0">
              <a:latin typeface="Candara" pitchFamily="34" charset="0"/>
            </a:endParaRPr>
          </a:p>
          <a:p>
            <a:pPr algn="l"/>
            <a:r>
              <a:rPr lang="nl-NL" sz="2800" dirty="0" smtClean="0">
                <a:latin typeface="Candara" pitchFamily="34" charset="0"/>
              </a:rPr>
              <a:t>10 </a:t>
            </a:r>
            <a:r>
              <a:rPr lang="nl-NL" sz="2800" dirty="0" smtClean="0">
                <a:latin typeface="Candara" pitchFamily="34" charset="0"/>
              </a:rPr>
              <a:t>Velen zullen dan ten val komen, ze zullen elkaar verraden en elkaar haten. </a:t>
            </a:r>
            <a:endParaRPr lang="nl-NL" sz="2800" dirty="0" smtClean="0">
              <a:latin typeface="Candara" pitchFamily="34" charset="0"/>
            </a:endParaRPr>
          </a:p>
          <a:p>
            <a:pPr algn="l"/>
            <a:r>
              <a:rPr lang="nl-NL" sz="2800" dirty="0" smtClean="0">
                <a:latin typeface="Candara" pitchFamily="34" charset="0"/>
              </a:rPr>
              <a:t>13 </a:t>
            </a:r>
            <a:r>
              <a:rPr lang="nl-NL" sz="2800" dirty="0" smtClean="0">
                <a:latin typeface="Candara" pitchFamily="34" charset="0"/>
              </a:rPr>
              <a:t>Maar wie standhoudt tot het einde, zal worden </a:t>
            </a:r>
            <a:r>
              <a:rPr lang="nl-NL" sz="2800" dirty="0" smtClean="0">
                <a:latin typeface="Candara" pitchFamily="34" charset="0"/>
              </a:rPr>
              <a:t>gered</a:t>
            </a:r>
            <a:r>
              <a:rPr lang="nl-NL" sz="2800" dirty="0" smtClean="0">
                <a:latin typeface="Candara" pitchFamily="34" charset="0"/>
              </a:rPr>
              <a:t>. </a:t>
            </a:r>
          </a:p>
        </p:txBody>
      </p:sp>
      <p:pic>
        <p:nvPicPr>
          <p:cNvPr id="18436"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6146" name="Picture 2" descr="http://static.nationalgeographic.nl/pictures/genjUserPhotoPicture/mediaBig/01/11/36/tegen-de-stroom-in-2-361101.jpg"/>
          <p:cNvPicPr>
            <a:picLocks noChangeAspect="1" noChangeArrowheads="1"/>
          </p:cNvPicPr>
          <p:nvPr/>
        </p:nvPicPr>
        <p:blipFill>
          <a:blip r:embed="rId4" cstate="print"/>
          <a:srcRect/>
          <a:stretch>
            <a:fillRect/>
          </a:stretch>
        </p:blipFill>
        <p:spPr bwMode="auto">
          <a:xfrm>
            <a:off x="6012160" y="4293096"/>
            <a:ext cx="2784085" cy="165707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8438" name="Text Box 1030"/>
          <p:cNvSpPr txBox="1">
            <a:spLocks noChangeArrowheads="1"/>
          </p:cNvSpPr>
          <p:nvPr/>
        </p:nvSpPr>
        <p:spPr bwMode="auto">
          <a:xfrm>
            <a:off x="5076056" y="6093296"/>
            <a:ext cx="3810000" cy="519113"/>
          </a:xfrm>
          <a:prstGeom prst="rect">
            <a:avLst/>
          </a:prstGeom>
          <a:noFill/>
          <a:ln w="9525">
            <a:noFill/>
            <a:miter lim="800000"/>
            <a:headEnd/>
            <a:tailEnd/>
          </a:ln>
          <a:effectLst/>
        </p:spPr>
        <p:txBody>
          <a:bodyPr wrap="none">
            <a:spAutoFit/>
          </a:bodyPr>
          <a:lstStyle/>
          <a:p>
            <a:r>
              <a:rPr lang="en-US" sz="2800" b="1" dirty="0">
                <a:latin typeface="Candara" pitchFamily="34" charset="0"/>
              </a:rPr>
              <a:t>Les 10 </a:t>
            </a:r>
            <a:r>
              <a:rPr lang="en-US" sz="2800" b="1" dirty="0" err="1">
                <a:latin typeface="Candara" pitchFamily="34" charset="0"/>
              </a:rPr>
              <a:t>Helden</a:t>
            </a:r>
            <a:r>
              <a:rPr lang="en-US" sz="2800" b="1" dirty="0">
                <a:latin typeface="Candara" pitchFamily="34" charset="0"/>
              </a:rPr>
              <a:t> in de </a:t>
            </a:r>
            <a:r>
              <a:rPr lang="en-US" sz="2800" b="1" dirty="0" err="1">
                <a:latin typeface="Candara" pitchFamily="34" charset="0"/>
              </a:rPr>
              <a:t>kerk</a:t>
            </a:r>
            <a:endParaRPr lang="nl-NL" sz="28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Ondertitel 2"/>
          <p:cNvSpPr>
            <a:spLocks noGrp="1"/>
          </p:cNvSpPr>
          <p:nvPr>
            <p:ph type="subTitle" idx="1"/>
          </p:nvPr>
        </p:nvSpPr>
        <p:spPr>
          <a:xfrm>
            <a:off x="3200400" y="1371600"/>
            <a:ext cx="4899992" cy="1121296"/>
          </a:xfrm>
        </p:spPr>
        <p:txBody>
          <a:bodyPr>
            <a:normAutofit/>
          </a:bodyPr>
          <a:lstStyle/>
          <a:p>
            <a:pPr algn="l"/>
            <a:r>
              <a:rPr lang="nl-NL" sz="4000" b="1" dirty="0" err="1" smtClean="0">
                <a:latin typeface="Candara" pitchFamily="34" charset="0"/>
              </a:rPr>
              <a:t>Luther</a:t>
            </a:r>
            <a:endParaRPr lang="nl-NL" sz="4000" b="1" dirty="0" smtClean="0">
              <a:latin typeface="Candara" pitchFamily="34" charset="0"/>
            </a:endParaRP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6146" name="Picture 2" descr="http://static.nationalgeographic.nl/pictures/genjUserPhotoPicture/mediaBig/01/11/36/tegen-de-stroom-in-2-361101.jpg"/>
          <p:cNvPicPr>
            <a:picLocks noChangeAspect="1" noChangeArrowheads="1"/>
          </p:cNvPicPr>
          <p:nvPr/>
        </p:nvPicPr>
        <p:blipFill>
          <a:blip r:embed="rId4" cstate="print"/>
          <a:srcRect/>
          <a:stretch>
            <a:fillRect/>
          </a:stretch>
        </p:blipFill>
        <p:spPr bwMode="auto">
          <a:xfrm>
            <a:off x="162620" y="1286545"/>
            <a:ext cx="3024336" cy="18002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5148064" y="6093296"/>
            <a:ext cx="3810000" cy="519113"/>
          </a:xfrm>
          <a:prstGeom prst="rect">
            <a:avLst/>
          </a:prstGeom>
          <a:noFill/>
          <a:ln w="9525">
            <a:noFill/>
            <a:miter lim="800000"/>
            <a:headEnd/>
            <a:tailEnd/>
          </a:ln>
          <a:effectLst/>
        </p:spPr>
        <p:txBody>
          <a:bodyPr wrap="none">
            <a:spAutoFit/>
          </a:bodyPr>
          <a:lstStyle/>
          <a:p>
            <a:r>
              <a:rPr lang="en-US" sz="2800" b="1" dirty="0">
                <a:latin typeface="Candara" pitchFamily="34" charset="0"/>
              </a:rPr>
              <a:t>Les 10 </a:t>
            </a:r>
            <a:r>
              <a:rPr lang="en-US" sz="2800" b="1" dirty="0" err="1">
                <a:latin typeface="Candara" pitchFamily="34" charset="0"/>
              </a:rPr>
              <a:t>Helden</a:t>
            </a:r>
            <a:r>
              <a:rPr lang="en-US" sz="2800" b="1" dirty="0">
                <a:latin typeface="Candara" pitchFamily="34" charset="0"/>
              </a:rPr>
              <a:t> in de </a:t>
            </a:r>
            <a:r>
              <a:rPr lang="en-US" sz="2800" b="1" dirty="0" err="1">
                <a:latin typeface="Candara" pitchFamily="34" charset="0"/>
              </a:rPr>
              <a:t>kerk</a:t>
            </a:r>
            <a:endParaRPr lang="nl-NL" sz="28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Ondertitel 2"/>
          <p:cNvSpPr>
            <a:spLocks noGrp="1"/>
          </p:cNvSpPr>
          <p:nvPr>
            <p:ph type="subTitle" idx="1"/>
          </p:nvPr>
        </p:nvSpPr>
        <p:spPr>
          <a:xfrm>
            <a:off x="539552" y="476672"/>
            <a:ext cx="7272808" cy="3744416"/>
          </a:xfrm>
        </p:spPr>
        <p:txBody>
          <a:bodyPr>
            <a:normAutofit/>
          </a:bodyPr>
          <a:lstStyle/>
          <a:p>
            <a:pPr algn="l"/>
            <a:r>
              <a:rPr lang="nl-NL" sz="3200" b="1" dirty="0" smtClean="0">
                <a:latin typeface="Candara" pitchFamily="34" charset="0"/>
              </a:rPr>
              <a:t>Romeinen 1</a:t>
            </a:r>
            <a:r>
              <a:rPr lang="nl-NL" sz="3200" b="1" dirty="0" smtClean="0">
                <a:latin typeface="Candara" pitchFamily="34" charset="0"/>
              </a:rPr>
              <a:t>: 17</a:t>
            </a:r>
            <a:endParaRPr lang="nl-NL" sz="3200" b="1" dirty="0" smtClean="0">
              <a:latin typeface="Candara" pitchFamily="34" charset="0"/>
            </a:endParaRPr>
          </a:p>
          <a:p>
            <a:pPr algn="l"/>
            <a:r>
              <a:rPr lang="nl-NL" sz="3200" dirty="0" smtClean="0">
                <a:latin typeface="Candara" pitchFamily="34" charset="0"/>
              </a:rPr>
              <a:t>In het evangelie openbaart zich </a:t>
            </a:r>
            <a:endParaRPr lang="nl-NL" sz="3200" dirty="0" smtClean="0">
              <a:latin typeface="Candara" pitchFamily="34" charset="0"/>
            </a:endParaRPr>
          </a:p>
          <a:p>
            <a:pPr algn="l"/>
            <a:r>
              <a:rPr lang="nl-NL" sz="3200" dirty="0" smtClean="0">
                <a:latin typeface="Candara" pitchFamily="34" charset="0"/>
              </a:rPr>
              <a:t>dat </a:t>
            </a:r>
            <a:r>
              <a:rPr lang="nl-NL" sz="3200" dirty="0" smtClean="0">
                <a:latin typeface="Candara" pitchFamily="34" charset="0"/>
              </a:rPr>
              <a:t>God enkel en alleen wie gelooft </a:t>
            </a:r>
            <a:endParaRPr lang="nl-NL" sz="3200" dirty="0" smtClean="0">
              <a:latin typeface="Candara" pitchFamily="34" charset="0"/>
            </a:endParaRPr>
          </a:p>
          <a:p>
            <a:pPr algn="l"/>
            <a:r>
              <a:rPr lang="nl-NL" sz="3200" dirty="0" smtClean="0">
                <a:latin typeface="Candara" pitchFamily="34" charset="0"/>
              </a:rPr>
              <a:t>als </a:t>
            </a:r>
            <a:r>
              <a:rPr lang="nl-NL" sz="3200" dirty="0" smtClean="0">
                <a:latin typeface="Candara" pitchFamily="34" charset="0"/>
              </a:rPr>
              <a:t>rechtvaardige aanneemt, </a:t>
            </a:r>
            <a:endParaRPr lang="nl-NL" sz="3200" dirty="0" smtClean="0">
              <a:latin typeface="Candara" pitchFamily="34" charset="0"/>
            </a:endParaRPr>
          </a:p>
          <a:p>
            <a:pPr algn="l"/>
            <a:r>
              <a:rPr lang="nl-NL" sz="3200" dirty="0" smtClean="0">
                <a:latin typeface="Candara" pitchFamily="34" charset="0"/>
              </a:rPr>
              <a:t>zoals </a:t>
            </a:r>
            <a:r>
              <a:rPr lang="nl-NL" sz="3200" dirty="0" smtClean="0">
                <a:latin typeface="Candara" pitchFamily="34" charset="0"/>
              </a:rPr>
              <a:t>ook geschreven staat: </a:t>
            </a:r>
            <a:endParaRPr lang="nl-NL" sz="3200" dirty="0" smtClean="0">
              <a:latin typeface="Candara" pitchFamily="34" charset="0"/>
            </a:endParaRPr>
          </a:p>
          <a:p>
            <a:pPr algn="l"/>
            <a:r>
              <a:rPr lang="nl-NL" sz="3200" dirty="0" smtClean="0">
                <a:latin typeface="Candara" pitchFamily="34" charset="0"/>
              </a:rPr>
              <a:t>‘</a:t>
            </a:r>
            <a:r>
              <a:rPr lang="nl-NL" sz="3200" dirty="0" smtClean="0">
                <a:latin typeface="Candara" pitchFamily="34" charset="0"/>
              </a:rPr>
              <a:t>De rechtvaardige zal leven door geloof.’ </a:t>
            </a:r>
            <a:endParaRPr lang="nl-NL" sz="3200" b="1" dirty="0" smtClean="0">
              <a:latin typeface="Candara" pitchFamily="34" charset="0"/>
            </a:endParaRPr>
          </a:p>
          <a:p>
            <a:pPr algn="l"/>
            <a:endParaRPr lang="nl-NL" dirty="0" smtClean="0">
              <a:latin typeface="Candara" pitchFamily="34" charset="0"/>
            </a:endParaRPr>
          </a:p>
        </p:txBody>
      </p:sp>
      <p:pic>
        <p:nvPicPr>
          <p:cNvPr id="20484"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6146" name="Picture 2" descr="http://static.nationalgeographic.nl/pictures/genjUserPhotoPicture/mediaBig/01/11/36/tegen-de-stroom-in-2-361101.jpg"/>
          <p:cNvPicPr>
            <a:picLocks noChangeAspect="1" noChangeArrowheads="1"/>
          </p:cNvPicPr>
          <p:nvPr/>
        </p:nvPicPr>
        <p:blipFill>
          <a:blip r:embed="rId4" cstate="print"/>
          <a:srcRect/>
          <a:stretch>
            <a:fillRect/>
          </a:stretch>
        </p:blipFill>
        <p:spPr bwMode="auto">
          <a:xfrm>
            <a:off x="5724128" y="4077072"/>
            <a:ext cx="3024336" cy="18002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20486" name="Text Box 1030"/>
          <p:cNvSpPr txBox="1">
            <a:spLocks noChangeArrowheads="1"/>
          </p:cNvSpPr>
          <p:nvPr/>
        </p:nvSpPr>
        <p:spPr bwMode="auto">
          <a:xfrm>
            <a:off x="5076056" y="6093296"/>
            <a:ext cx="3810000" cy="519113"/>
          </a:xfrm>
          <a:prstGeom prst="rect">
            <a:avLst/>
          </a:prstGeom>
          <a:noFill/>
          <a:ln w="9525">
            <a:noFill/>
            <a:miter lim="800000"/>
            <a:headEnd/>
            <a:tailEnd/>
          </a:ln>
          <a:effectLst/>
        </p:spPr>
        <p:txBody>
          <a:bodyPr wrap="none">
            <a:spAutoFit/>
          </a:bodyPr>
          <a:lstStyle/>
          <a:p>
            <a:r>
              <a:rPr lang="en-US" sz="2800" b="1" dirty="0">
                <a:latin typeface="Candara" pitchFamily="34" charset="0"/>
              </a:rPr>
              <a:t>Les 10 </a:t>
            </a:r>
            <a:r>
              <a:rPr lang="en-US" sz="2800" b="1" dirty="0" err="1">
                <a:latin typeface="Candara" pitchFamily="34" charset="0"/>
              </a:rPr>
              <a:t>Helden</a:t>
            </a:r>
            <a:r>
              <a:rPr lang="en-US" sz="2800" b="1" dirty="0">
                <a:latin typeface="Candara" pitchFamily="34" charset="0"/>
              </a:rPr>
              <a:t> in de </a:t>
            </a:r>
            <a:r>
              <a:rPr lang="en-US" sz="2800" b="1" dirty="0" err="1">
                <a:latin typeface="Candara" pitchFamily="34" charset="0"/>
              </a:rPr>
              <a:t>kerk</a:t>
            </a:r>
            <a:endParaRPr lang="nl-NL" sz="28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457200" y="332656"/>
            <a:ext cx="7931224" cy="5040560"/>
          </a:xfrm>
        </p:spPr>
        <p:txBody>
          <a:bodyPr>
            <a:normAutofit/>
          </a:bodyPr>
          <a:lstStyle/>
          <a:p>
            <a:pPr algn="l">
              <a:lnSpc>
                <a:spcPct val="90000"/>
              </a:lnSpc>
            </a:pPr>
            <a:r>
              <a:rPr lang="nl-NL" sz="2200" b="1" dirty="0" smtClean="0">
                <a:latin typeface="Candara" pitchFamily="34" charset="0"/>
              </a:rPr>
              <a:t>Efeziërs 2</a:t>
            </a:r>
            <a:r>
              <a:rPr lang="nl-NL" sz="2200" b="1" dirty="0" smtClean="0">
                <a:latin typeface="Candara" pitchFamily="34" charset="0"/>
              </a:rPr>
              <a:t>: 4-10</a:t>
            </a:r>
            <a:endParaRPr lang="nl-NL" sz="2200" b="1" dirty="0" smtClean="0">
              <a:latin typeface="Candara" pitchFamily="34" charset="0"/>
            </a:endParaRPr>
          </a:p>
          <a:p>
            <a:pPr algn="l">
              <a:lnSpc>
                <a:spcPct val="90000"/>
              </a:lnSpc>
            </a:pPr>
            <a:r>
              <a:rPr lang="nl-NL" sz="2200" dirty="0" smtClean="0">
                <a:latin typeface="Candara" pitchFamily="34" charset="0"/>
              </a:rPr>
              <a:t>4 Maar omdat God zo barmhartig is, omdat de liefde die hij voor ons heeft opgevat zo groot is</a:t>
            </a:r>
            <a:r>
              <a:rPr lang="nl-NL" sz="2200" dirty="0" smtClean="0">
                <a:latin typeface="Candara" pitchFamily="34" charset="0"/>
              </a:rPr>
              <a:t>, 5 </a:t>
            </a:r>
            <a:r>
              <a:rPr lang="nl-NL" sz="2200" dirty="0" smtClean="0">
                <a:latin typeface="Candara" pitchFamily="34" charset="0"/>
              </a:rPr>
              <a:t>heeft hij ons, die dood waren door onze zonden, samen met Christus levend gemaakt. Ook u bent nu door zijn genade gered. 6 Hij heeft ons samen met hem uit de dood opgewekt en ons een plaats gegeven in de hemelsferen, in Christus Jezus. </a:t>
            </a:r>
            <a:endParaRPr lang="nl-NL" sz="2200" dirty="0" smtClean="0">
              <a:latin typeface="Candara" pitchFamily="34" charset="0"/>
            </a:endParaRPr>
          </a:p>
          <a:p>
            <a:pPr algn="l">
              <a:lnSpc>
                <a:spcPct val="90000"/>
              </a:lnSpc>
            </a:pPr>
            <a:r>
              <a:rPr lang="nl-NL" sz="2200" dirty="0" smtClean="0">
                <a:latin typeface="Candara" pitchFamily="34" charset="0"/>
              </a:rPr>
              <a:t>7 </a:t>
            </a:r>
            <a:r>
              <a:rPr lang="nl-NL" sz="2200" dirty="0" smtClean="0">
                <a:latin typeface="Candara" pitchFamily="34" charset="0"/>
              </a:rPr>
              <a:t>Zo zal hij, in de eeuwen die komen, laten zien hoe overweldigend rijk zijn genade is, hoe goed hij voor ons is door Christus Jezus. </a:t>
            </a:r>
            <a:endParaRPr lang="nl-NL" sz="2200" dirty="0" smtClean="0">
              <a:latin typeface="Candara" pitchFamily="34" charset="0"/>
            </a:endParaRPr>
          </a:p>
          <a:p>
            <a:pPr algn="l">
              <a:lnSpc>
                <a:spcPct val="90000"/>
              </a:lnSpc>
            </a:pPr>
            <a:r>
              <a:rPr lang="nl-NL" sz="2200" dirty="0" smtClean="0">
                <a:latin typeface="Candara" pitchFamily="34" charset="0"/>
              </a:rPr>
              <a:t>8 </a:t>
            </a:r>
            <a:r>
              <a:rPr lang="nl-NL" sz="2200" dirty="0" smtClean="0">
                <a:latin typeface="Candara" pitchFamily="34" charset="0"/>
              </a:rPr>
              <a:t>Door zijn genade bent u nu immers gered, dankzij uw geloof. Maar dat dankt u niet aan uzelf; het is een geschenk van God 9 en geen gevolg van uw daden, dus niemand kan zich erop laten voorstaan. 10 Want hij heeft ons gemaakt tot wat wij nu zijn: in Christus Jezus geschapen om de weg te gaan van de goede daden die God heeft voorbereid. </a:t>
            </a:r>
          </a:p>
        </p:txBody>
      </p:sp>
      <p:pic>
        <p:nvPicPr>
          <p:cNvPr id="22532"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370513"/>
            <a:ext cx="3886200" cy="1487487"/>
          </a:xfrm>
          <a:prstGeom prst="rect">
            <a:avLst/>
          </a:prstGeom>
          <a:noFill/>
          <a:ln w="9525">
            <a:noFill/>
            <a:miter lim="800000"/>
            <a:headEnd/>
            <a:tailEnd/>
          </a:ln>
        </p:spPr>
      </p:pic>
      <p:sp>
        <p:nvSpPr>
          <p:cNvPr id="22534" name="Text Box 1030"/>
          <p:cNvSpPr txBox="1">
            <a:spLocks noChangeArrowheads="1"/>
          </p:cNvSpPr>
          <p:nvPr/>
        </p:nvSpPr>
        <p:spPr bwMode="auto">
          <a:xfrm>
            <a:off x="5004048" y="6021288"/>
            <a:ext cx="3810000" cy="519113"/>
          </a:xfrm>
          <a:prstGeom prst="rect">
            <a:avLst/>
          </a:prstGeom>
          <a:noFill/>
          <a:ln w="9525">
            <a:noFill/>
            <a:miter lim="800000"/>
            <a:headEnd/>
            <a:tailEnd/>
          </a:ln>
          <a:effectLst/>
        </p:spPr>
        <p:txBody>
          <a:bodyPr wrap="none">
            <a:spAutoFit/>
          </a:bodyPr>
          <a:lstStyle/>
          <a:p>
            <a:r>
              <a:rPr lang="en-US" sz="2800" b="1" dirty="0">
                <a:latin typeface="Candara" pitchFamily="34" charset="0"/>
              </a:rPr>
              <a:t>Les 10 </a:t>
            </a:r>
            <a:r>
              <a:rPr lang="en-US" sz="2800" b="1" dirty="0" err="1">
                <a:latin typeface="Candara" pitchFamily="34" charset="0"/>
              </a:rPr>
              <a:t>Helden</a:t>
            </a:r>
            <a:r>
              <a:rPr lang="en-US" sz="2800" b="1" dirty="0">
                <a:latin typeface="Candara" pitchFamily="34" charset="0"/>
              </a:rPr>
              <a:t> in de </a:t>
            </a:r>
            <a:r>
              <a:rPr lang="en-US" sz="2800" b="1" dirty="0" err="1">
                <a:latin typeface="Candara" pitchFamily="34" charset="0"/>
              </a:rPr>
              <a:t>kerk</a:t>
            </a:r>
            <a:endParaRPr lang="nl-NL" sz="28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theme/theme1.xml><?xml version="1.0" encoding="utf-8"?>
<a:theme xmlns:a="http://schemas.openxmlformats.org/drawingml/2006/main" name="Technisch">
  <a:themeElements>
    <a:clrScheme name="Technisch">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sch">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sch">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259</TotalTime>
  <Words>864</Words>
  <Application>Microsoft Office PowerPoint</Application>
  <PresentationFormat>Diavoorstelling (4:3)</PresentationFormat>
  <Paragraphs>64</Paragraphs>
  <Slides>13</Slides>
  <Notes>13</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13</vt:i4>
      </vt:variant>
    </vt:vector>
  </HeadingPairs>
  <TitlesOfParts>
    <vt:vector size="19" baseType="lpstr">
      <vt:lpstr>Arial</vt:lpstr>
      <vt:lpstr>Franklin Gothic Book</vt:lpstr>
      <vt:lpstr>Wingdings 2</vt:lpstr>
      <vt:lpstr>Calibri</vt:lpstr>
      <vt:lpstr>Candara</vt:lpstr>
      <vt:lpstr>Technisch</vt:lpstr>
      <vt:lpstr>Dia 1</vt:lpstr>
      <vt:lpstr>Dia 2</vt:lpstr>
      <vt:lpstr>Dia 3</vt:lpstr>
      <vt:lpstr>Dia 4</vt:lpstr>
      <vt:lpstr>Dia 5</vt:lpstr>
      <vt:lpstr>Dia 6</vt:lpstr>
      <vt:lpstr>Dia 7</vt:lpstr>
      <vt:lpstr>Dia 8</vt:lpstr>
      <vt:lpstr>Dia 9</vt:lpstr>
      <vt:lpstr>Dia 10</vt:lpstr>
      <vt:lpstr>Dia 11</vt:lpstr>
      <vt:lpstr>Dia 12</vt:lpstr>
      <vt:lpstr>Dia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35</cp:revision>
  <dcterms:created xsi:type="dcterms:W3CDTF">2011-08-15T13:01:05Z</dcterms:created>
  <dcterms:modified xsi:type="dcterms:W3CDTF">2014-03-03T16:35:46Z</dcterms:modified>
</cp:coreProperties>
</file>