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7" r:id="rId2"/>
    <p:sldId id="265" r:id="rId3"/>
    <p:sldId id="266" r:id="rId4"/>
    <p:sldId id="267" r:id="rId5"/>
    <p:sldId id="259" r:id="rId6"/>
    <p:sldId id="258" r:id="rId7"/>
    <p:sldId id="268" r:id="rId8"/>
    <p:sldId id="260" r:id="rId9"/>
    <p:sldId id="261" r:id="rId10"/>
    <p:sldId id="269" r:id="rId11"/>
    <p:sldId id="262" r:id="rId12"/>
    <p:sldId id="270" r:id="rId13"/>
    <p:sldId id="263" r:id="rId14"/>
    <p:sldId id="264" r:id="rId1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496F00CD-B135-4357-9938-CB3624C9817B}"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C49B0E5-8DE1-4BF8-AC85-8D3DBD594C5E}"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5CEA44DD-3EA6-4F17-A99C-F63CA6608711}"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D4D6B069-A642-4F89-BB6A-FF1D4729083D}"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741ADBF2-A99B-4F61-BC1E-38CFA48A3A7A}"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A9330E47-53D5-4E72-9F7B-0CEE57B2C3C2}"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A217D07E-580C-4B82-9225-6392DA2F034E}"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755EE7F2-C1D9-4933-87DE-25A72C3A8DBD}"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78A1CC5B-97BF-472E-BD66-D8973DD71F76}"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A8121B3-7CE3-4489-8108-B84DA0B885E3}"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142D194F-C891-4277-8585-98ACC59BFF77}"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CDBD0E36-FE47-4780-A233-0335C9EC5550}"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C6C4825D-10C0-443F-AC8C-83A4F8675CAD}" type="datetimeFigureOut">
              <a:rPr lang="nl-NL"/>
              <a:pPr/>
              <a:t>1-4-2014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7A8C1FEF-E0CC-4D4F-9C24-55F275266096}"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60DB1E36-DEE8-49A1-919F-F94E272A1F97}" type="datetimeFigureOut">
              <a:rPr lang="nl-NL"/>
              <a:pPr/>
              <a:t>1-4-2014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1C91F3B7-A1D5-4B7E-AFEA-34537EFCFD1C}"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299CBE7C-69CA-452F-8DF5-9A685AD1B352}" type="datetimeFigureOut">
              <a:rPr lang="nl-NL"/>
              <a:pPr/>
              <a:t>1-4-2014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239690C8-B513-4FBE-B13E-2B6BD6411816}"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F69965F0-313A-469A-92D1-AC5B871FFBEB}"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37E36893-2600-4447-BF8A-757C0FEF0D8C}"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98C63702-FD32-433A-B347-A74FBB35F14B}"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CCD88B7C-81D7-4E97-8755-9AEAEDCC3E3A}"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B3FF1AE-8843-4B28-8426-0277BA4A5C0D}" type="datetimeFigureOut">
              <a:rPr lang="nl-NL"/>
              <a:pPr/>
              <a:t>1-4-2014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D858823-D787-42F5-AAAF-99B204B0D275}"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539552" y="548680"/>
            <a:ext cx="7992888" cy="3539430"/>
          </a:xfrm>
          <a:prstGeom prst="rect">
            <a:avLst/>
          </a:prstGeom>
          <a:noFill/>
          <a:ln w="9525">
            <a:noFill/>
            <a:miter lim="800000"/>
            <a:headEnd/>
            <a:tailEnd/>
          </a:ln>
        </p:spPr>
        <p:txBody>
          <a:bodyPr wrap="square">
            <a:spAutoFit/>
          </a:bodyPr>
          <a:lstStyle/>
          <a:p>
            <a:r>
              <a:rPr lang="nl-NL" sz="7200" b="1" dirty="0" smtClean="0"/>
              <a:t>Blok III</a:t>
            </a:r>
          </a:p>
          <a:p>
            <a:r>
              <a:rPr lang="nl-NL" sz="7200" b="1" dirty="0" smtClean="0"/>
              <a:t>God de Zoon</a:t>
            </a:r>
          </a:p>
          <a:p>
            <a:endParaRPr lang="nl-NL" sz="2000" dirty="0"/>
          </a:p>
          <a:p>
            <a:endParaRPr lang="nl-NL" sz="2000" dirty="0" smtClean="0"/>
          </a:p>
          <a:p>
            <a:r>
              <a:rPr lang="nl-NL" sz="2000" dirty="0" smtClean="0"/>
              <a:t>In de komende zes lessen leer je God de Zoon beter kennen door te kijken naar wat Hij gedaan heeft en nu nog doet. </a:t>
            </a:r>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148064" y="3892234"/>
            <a:ext cx="3416349" cy="2578589"/>
          </a:xfrm>
          <a:prstGeom prst="rect">
            <a:avLst/>
          </a:prstGeom>
          <a:noFill/>
          <a:ln w="9525">
            <a:noFill/>
            <a:miter lim="800000"/>
            <a:headEnd/>
            <a:tailEnd/>
          </a:ln>
        </p:spPr>
      </p:pic>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074738" y="1844675"/>
            <a:ext cx="6881638" cy="1015663"/>
          </a:xfrm>
          <a:prstGeom prst="rect">
            <a:avLst/>
          </a:prstGeom>
          <a:noFill/>
          <a:ln w="9525">
            <a:noFill/>
            <a:miter lim="800000"/>
            <a:headEnd/>
            <a:tailEnd/>
          </a:ln>
        </p:spPr>
        <p:txBody>
          <a:bodyPr wrap="square">
            <a:spAutoFit/>
          </a:bodyPr>
          <a:lstStyle/>
          <a:p>
            <a:pPr algn="ctr"/>
            <a:r>
              <a:rPr lang="nl-NL" sz="4000" b="1" dirty="0" smtClean="0"/>
              <a:t>Dubbel paspoort</a:t>
            </a:r>
            <a:endParaRPr lang="nl-NL" sz="4000" b="1" dirty="0"/>
          </a:p>
          <a:p>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418174" y="3933056"/>
            <a:ext cx="3362264" cy="2537767"/>
          </a:xfrm>
          <a:prstGeom prst="rect">
            <a:avLst/>
          </a:prstGeom>
          <a:noFill/>
          <a:ln w="9525">
            <a:noFill/>
            <a:miter lim="800000"/>
            <a:headEnd/>
            <a:tailEnd/>
          </a:ln>
        </p:spPr>
      </p:pic>
      <p:sp>
        <p:nvSpPr>
          <p:cNvPr id="13315" name="Titel 1"/>
          <p:cNvSpPr txBox="1">
            <a:spLocks/>
          </p:cNvSpPr>
          <p:nvPr/>
        </p:nvSpPr>
        <p:spPr bwMode="auto">
          <a:xfrm>
            <a:off x="2483768"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kstvak 6"/>
          <p:cNvSpPr txBox="1">
            <a:spLocks noChangeArrowheads="1"/>
          </p:cNvSpPr>
          <p:nvPr/>
        </p:nvSpPr>
        <p:spPr bwMode="auto">
          <a:xfrm>
            <a:off x="468312" y="566738"/>
            <a:ext cx="8208143" cy="3816429"/>
          </a:xfrm>
          <a:prstGeom prst="rect">
            <a:avLst/>
          </a:prstGeom>
          <a:noFill/>
          <a:ln w="9525">
            <a:noFill/>
            <a:miter lim="800000"/>
            <a:headEnd/>
            <a:tailEnd/>
          </a:ln>
        </p:spPr>
        <p:txBody>
          <a:bodyPr wrap="square">
            <a:spAutoFit/>
          </a:bodyPr>
          <a:lstStyle/>
          <a:p>
            <a:r>
              <a:rPr lang="nl-NL" sz="2200" b="1" dirty="0"/>
              <a:t>Hebreeën </a:t>
            </a:r>
            <a:r>
              <a:rPr lang="nl-NL" sz="2200" b="1" dirty="0" smtClean="0"/>
              <a:t>11: 13-16</a:t>
            </a:r>
            <a:endParaRPr lang="nl-NL" sz="2200" b="1" dirty="0"/>
          </a:p>
          <a:p>
            <a:r>
              <a:rPr lang="nl-NL" sz="2200" dirty="0"/>
              <a:t>13 Zij allen zijn in geloof gestorven; wat hun beloofd was zagen ze geen werkelijkheid worden, ze hebben slechts een glimp ervan begroet, en ze zeiden van zichzelf dat zij op aarde leefden als vreemdelingen en gasten. 14 Door zo te spreken lieten ze blijken op doorreis te zijn naar een vaderland. 15 En daarmee bedoelden ze niet het vaderland waaruit ze weggetrokken waren, anders waren ze daarheen wel teruggekeerd. 16 Nee, ze keken reikhalzend uit naar een beter vaderland: het hemelse. Daarom schaamt God zich er niet voor hun God genoemd te worden en heeft hij voor hen een stad gereedgemaakt. </a:t>
            </a:r>
            <a:endParaRPr lang="nl-NL" sz="2200" b="1" dirty="0"/>
          </a:p>
        </p:txBody>
      </p:sp>
      <p:sp>
        <p:nvSpPr>
          <p:cNvPr id="19458" name="Titel 1"/>
          <p:cNvSpPr txBox="1">
            <a:spLocks/>
          </p:cNvSpPr>
          <p:nvPr/>
        </p:nvSpPr>
        <p:spPr bwMode="auto">
          <a:xfrm>
            <a:off x="3419872"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9459"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97152"/>
            <a:ext cx="2406650" cy="1817687"/>
          </a:xfrm>
          <a:prstGeom prst="rect">
            <a:avLst/>
          </a:prstGeom>
          <a:noFill/>
          <a:ln w="9525">
            <a:noFill/>
            <a:miter lim="800000"/>
            <a:headEnd/>
            <a:tailEnd/>
          </a:ln>
        </p:spPr>
      </p:pic>
      <p:pic>
        <p:nvPicPr>
          <p:cNvPr id="19460"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074738" y="1844675"/>
            <a:ext cx="6881638" cy="1015663"/>
          </a:xfrm>
          <a:prstGeom prst="rect">
            <a:avLst/>
          </a:prstGeom>
          <a:noFill/>
          <a:ln w="9525">
            <a:noFill/>
            <a:miter lim="800000"/>
            <a:headEnd/>
            <a:tailEnd/>
          </a:ln>
        </p:spPr>
        <p:txBody>
          <a:bodyPr wrap="square">
            <a:spAutoFit/>
          </a:bodyPr>
          <a:lstStyle/>
          <a:p>
            <a:pPr algn="ctr"/>
            <a:r>
              <a:rPr lang="nl-NL" sz="4000" b="1" dirty="0" smtClean="0"/>
              <a:t>Twijfel</a:t>
            </a:r>
            <a:endParaRPr lang="nl-NL" sz="4000" b="1" dirty="0"/>
          </a:p>
          <a:p>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418174" y="3933056"/>
            <a:ext cx="3362264" cy="2537767"/>
          </a:xfrm>
          <a:prstGeom prst="rect">
            <a:avLst/>
          </a:prstGeom>
          <a:noFill/>
          <a:ln w="9525">
            <a:noFill/>
            <a:miter lim="800000"/>
            <a:headEnd/>
            <a:tailEnd/>
          </a:ln>
        </p:spPr>
      </p:pic>
      <p:sp>
        <p:nvSpPr>
          <p:cNvPr id="13315" name="Titel 1"/>
          <p:cNvSpPr txBox="1">
            <a:spLocks/>
          </p:cNvSpPr>
          <p:nvPr/>
        </p:nvSpPr>
        <p:spPr bwMode="auto">
          <a:xfrm>
            <a:off x="2483768"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kstvak 6"/>
          <p:cNvSpPr txBox="1">
            <a:spLocks noChangeArrowheads="1"/>
          </p:cNvSpPr>
          <p:nvPr/>
        </p:nvSpPr>
        <p:spPr bwMode="auto">
          <a:xfrm>
            <a:off x="395288" y="549275"/>
            <a:ext cx="8353176" cy="3477875"/>
          </a:xfrm>
          <a:prstGeom prst="rect">
            <a:avLst/>
          </a:prstGeom>
          <a:noFill/>
          <a:ln w="9525">
            <a:noFill/>
            <a:miter lim="800000"/>
            <a:headEnd/>
            <a:tailEnd/>
          </a:ln>
        </p:spPr>
        <p:txBody>
          <a:bodyPr wrap="square">
            <a:spAutoFit/>
          </a:bodyPr>
          <a:lstStyle/>
          <a:p>
            <a:r>
              <a:rPr lang="nl-NL" sz="2200" b="1" dirty="0"/>
              <a:t>Matteüs </a:t>
            </a:r>
            <a:r>
              <a:rPr lang="nl-NL" sz="2200" b="1" dirty="0" smtClean="0"/>
              <a:t>3: 13-17</a:t>
            </a:r>
            <a:endParaRPr lang="nl-NL" sz="2200" b="1" dirty="0"/>
          </a:p>
          <a:p>
            <a:r>
              <a:rPr lang="nl-NL" sz="2200" dirty="0"/>
              <a:t>Toen kwam Jezus vanuit Galilea naar de Jordaan om door Johannes gedoopt te worden. 14 Maar Johannes probeerde hem tegen te houden met de woorden: </a:t>
            </a:r>
            <a:r>
              <a:rPr lang="ja-JP" altLang="nl-NL" sz="2200" dirty="0"/>
              <a:t>‘</a:t>
            </a:r>
            <a:r>
              <a:rPr lang="nl-NL" altLang="ja-JP" sz="2200" dirty="0"/>
              <a:t>Ik zou door u gedoopt moeten worden, en dan komt u naar mij?</a:t>
            </a:r>
            <a:r>
              <a:rPr lang="ja-JP" altLang="nl-NL" sz="2200" dirty="0"/>
              <a:t>’</a:t>
            </a:r>
            <a:r>
              <a:rPr lang="nl-NL" altLang="ja-JP" sz="2200" dirty="0"/>
              <a:t> 15 Jezus antwoordde: </a:t>
            </a:r>
            <a:r>
              <a:rPr lang="ja-JP" altLang="nl-NL" sz="2200" dirty="0"/>
              <a:t>‘</a:t>
            </a:r>
            <a:r>
              <a:rPr lang="nl-NL" altLang="ja-JP" sz="2200" dirty="0"/>
              <a:t>Laat het nu maar gebeuren, want het is goed dat we op deze manier Gods gerechtigheid vervullen.</a:t>
            </a:r>
            <a:r>
              <a:rPr lang="ja-JP" altLang="nl-NL" sz="2200" dirty="0"/>
              <a:t>’</a:t>
            </a:r>
            <a:r>
              <a:rPr lang="nl-NL" altLang="ja-JP" sz="2200" dirty="0"/>
              <a:t> Toen stemde Johannes ermee in. 16 Zodra Jezus gedoopt was en uit het water omhoogkwam, opende de hemel zich voor hem en zag hij hoe de Geest van God als een duif op hem neerdaalde. 17 En uit de hemel klonk een stem: </a:t>
            </a:r>
            <a:r>
              <a:rPr lang="ja-JP" altLang="nl-NL" sz="2200" dirty="0"/>
              <a:t>‘</a:t>
            </a:r>
            <a:r>
              <a:rPr lang="nl-NL" altLang="ja-JP" sz="2200" dirty="0"/>
              <a:t>Dit is mijn geliefde Zoon, in hem vind ik vreugde.</a:t>
            </a:r>
            <a:r>
              <a:rPr lang="ja-JP" altLang="nl-NL" sz="2200" dirty="0"/>
              <a:t>’</a:t>
            </a:r>
            <a:r>
              <a:rPr lang="nl-NL" altLang="ja-JP" sz="2200" dirty="0"/>
              <a:t>  </a:t>
            </a:r>
            <a:endParaRPr lang="nl-NL" sz="2200" b="1" dirty="0"/>
          </a:p>
        </p:txBody>
      </p:sp>
      <p:sp>
        <p:nvSpPr>
          <p:cNvPr id="20482" name="Titel 1"/>
          <p:cNvSpPr txBox="1">
            <a:spLocks/>
          </p:cNvSpPr>
          <p:nvPr/>
        </p:nvSpPr>
        <p:spPr bwMode="auto">
          <a:xfrm>
            <a:off x="3347864"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20483"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97152"/>
            <a:ext cx="2406650" cy="1817687"/>
          </a:xfrm>
          <a:prstGeom prst="rect">
            <a:avLst/>
          </a:prstGeom>
          <a:noFill/>
          <a:ln w="9525">
            <a:noFill/>
            <a:miter lim="800000"/>
            <a:headEnd/>
            <a:tailEnd/>
          </a:ln>
        </p:spPr>
      </p:pic>
      <p:pic>
        <p:nvPicPr>
          <p:cNvPr id="20484"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kstvak 6"/>
          <p:cNvSpPr txBox="1">
            <a:spLocks noChangeArrowheads="1"/>
          </p:cNvSpPr>
          <p:nvPr/>
        </p:nvSpPr>
        <p:spPr bwMode="auto">
          <a:xfrm>
            <a:off x="467544" y="548680"/>
            <a:ext cx="8208912" cy="3477875"/>
          </a:xfrm>
          <a:prstGeom prst="rect">
            <a:avLst/>
          </a:prstGeom>
          <a:noFill/>
          <a:ln w="9525">
            <a:noFill/>
            <a:miter lim="800000"/>
            <a:headEnd/>
            <a:tailEnd/>
          </a:ln>
        </p:spPr>
        <p:txBody>
          <a:bodyPr wrap="square">
            <a:spAutoFit/>
          </a:bodyPr>
          <a:lstStyle/>
          <a:p>
            <a:r>
              <a:rPr lang="nl-NL" sz="2200" b="1" dirty="0"/>
              <a:t>Matteüs </a:t>
            </a:r>
            <a:r>
              <a:rPr lang="nl-NL" sz="2200" b="1" dirty="0" smtClean="0"/>
              <a:t>11: 2-6</a:t>
            </a:r>
            <a:endParaRPr lang="nl-NL" sz="2200" b="1" dirty="0"/>
          </a:p>
          <a:p>
            <a:r>
              <a:rPr lang="nl-NL" sz="2200" dirty="0"/>
              <a:t>2 Toen Johannes in de gevangenis over het optreden van de </a:t>
            </a:r>
            <a:r>
              <a:rPr lang="nl-NL" sz="2200" dirty="0" err="1"/>
              <a:t>messias</a:t>
            </a:r>
            <a:r>
              <a:rPr lang="nl-NL" sz="2200" dirty="0"/>
              <a:t> hoorde, stuurde hij enkele van zijn leerlingen naar hem toe 3 met de vraag: </a:t>
            </a:r>
            <a:r>
              <a:rPr lang="ja-JP" altLang="nl-NL" sz="2200" dirty="0"/>
              <a:t>‘</a:t>
            </a:r>
            <a:r>
              <a:rPr lang="nl-NL" altLang="ja-JP" sz="2200" dirty="0"/>
              <a:t>Bent u degene die komen zou of moeten we een ander verwachten?</a:t>
            </a:r>
            <a:r>
              <a:rPr lang="ja-JP" altLang="nl-NL" sz="2200" dirty="0"/>
              <a:t>’</a:t>
            </a:r>
            <a:r>
              <a:rPr lang="nl-NL" altLang="ja-JP" sz="2200" dirty="0"/>
              <a:t> 4 Jezus antwoordde: </a:t>
            </a:r>
            <a:r>
              <a:rPr lang="ja-JP" altLang="nl-NL" sz="2200" dirty="0"/>
              <a:t>‘</a:t>
            </a:r>
            <a:r>
              <a:rPr lang="nl-NL" altLang="ja-JP" sz="2200" dirty="0"/>
              <a:t>Zeg tegen Johannes wat jullie horen en zien: 5 blinden kunnen weer zien en verlamden weer lopen, mensen met huidvraat worden gereinigd en doven kunnen weer horen, doden worden opgewekt en aan armen wordt het goede nieuws bekendgemaakt. 6 Gelukkig is degene die aan mij geen aanstoot neemt.</a:t>
            </a:r>
            <a:r>
              <a:rPr lang="ja-JP" altLang="nl-NL" sz="2200" dirty="0"/>
              <a:t>’</a:t>
            </a:r>
            <a:r>
              <a:rPr lang="nl-NL" altLang="ja-JP" sz="2200" dirty="0"/>
              <a:t> </a:t>
            </a:r>
            <a:endParaRPr lang="nl-NL" sz="2200" b="1" dirty="0"/>
          </a:p>
        </p:txBody>
      </p:sp>
      <p:sp>
        <p:nvSpPr>
          <p:cNvPr id="21506" name="Titel 1"/>
          <p:cNvSpPr txBox="1">
            <a:spLocks/>
          </p:cNvSpPr>
          <p:nvPr/>
        </p:nvSpPr>
        <p:spPr bwMode="auto">
          <a:xfrm>
            <a:off x="3203848"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21507"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25144"/>
            <a:ext cx="2406650" cy="1817687"/>
          </a:xfrm>
          <a:prstGeom prst="rect">
            <a:avLst/>
          </a:prstGeom>
          <a:noFill/>
          <a:ln w="9525">
            <a:noFill/>
            <a:miter lim="800000"/>
            <a:headEnd/>
            <a:tailEnd/>
          </a:ln>
        </p:spPr>
      </p:pic>
      <p:pic>
        <p:nvPicPr>
          <p:cNvPr id="21508"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331640" y="908719"/>
            <a:ext cx="7128792" cy="1938992"/>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probeer onder woorden te brengen wie Jezus is.</a:t>
            </a:r>
          </a:p>
          <a:p>
            <a:endParaRPr lang="nl-NL" sz="2400" dirty="0" smtClean="0"/>
          </a:p>
          <a:p>
            <a:pPr>
              <a:buFont typeface="Arial" pitchFamily="34" charset="0"/>
              <a:buChar char="•"/>
            </a:pPr>
            <a:r>
              <a:rPr lang="nl-NL" sz="2400" dirty="0"/>
              <a:t> </a:t>
            </a:r>
            <a:r>
              <a:rPr lang="nl-NL" sz="2400" dirty="0" smtClean="0"/>
              <a:t>In de Bijbel lees ik hoe Jezus zichzelf omschrijft. </a:t>
            </a:r>
            <a:endParaRPr lang="nl-NL" sz="24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653136"/>
            <a:ext cx="2408237" cy="1817687"/>
          </a:xfrm>
          <a:prstGeom prst="rect">
            <a:avLst/>
          </a:prstGeom>
          <a:noFill/>
          <a:ln w="9525">
            <a:noFill/>
            <a:miter lim="800000"/>
            <a:headEnd/>
            <a:tailEnd/>
          </a:ln>
        </p:spPr>
      </p:pic>
      <p:sp>
        <p:nvSpPr>
          <p:cNvPr id="13315" name="Titel 1"/>
          <p:cNvSpPr txBox="1">
            <a:spLocks/>
          </p:cNvSpPr>
          <p:nvPr/>
        </p:nvSpPr>
        <p:spPr bwMode="auto">
          <a:xfrm>
            <a:off x="3131840"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074738" y="1844675"/>
            <a:ext cx="6881638" cy="1015663"/>
          </a:xfrm>
          <a:prstGeom prst="rect">
            <a:avLst/>
          </a:prstGeom>
          <a:noFill/>
          <a:ln w="9525">
            <a:noFill/>
            <a:miter lim="800000"/>
            <a:headEnd/>
            <a:tailEnd/>
          </a:ln>
        </p:spPr>
        <p:txBody>
          <a:bodyPr wrap="square">
            <a:spAutoFit/>
          </a:bodyPr>
          <a:lstStyle/>
          <a:p>
            <a:pPr algn="ctr"/>
            <a:r>
              <a:rPr lang="nl-NL" sz="4000" b="1" dirty="0" smtClean="0"/>
              <a:t>Jezus</a:t>
            </a:r>
            <a:endParaRPr lang="nl-NL" sz="4000" b="1" dirty="0"/>
          </a:p>
          <a:p>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418174" y="3933056"/>
            <a:ext cx="3362264" cy="2537767"/>
          </a:xfrm>
          <a:prstGeom prst="rect">
            <a:avLst/>
          </a:prstGeom>
          <a:noFill/>
          <a:ln w="9525">
            <a:noFill/>
            <a:miter lim="800000"/>
            <a:headEnd/>
            <a:tailEnd/>
          </a:ln>
        </p:spPr>
      </p:pic>
      <p:sp>
        <p:nvSpPr>
          <p:cNvPr id="13315" name="Titel 1"/>
          <p:cNvSpPr txBox="1">
            <a:spLocks/>
          </p:cNvSpPr>
          <p:nvPr/>
        </p:nvSpPr>
        <p:spPr bwMode="auto">
          <a:xfrm>
            <a:off x="2483768"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074738" y="1844675"/>
            <a:ext cx="6881638" cy="1015663"/>
          </a:xfrm>
          <a:prstGeom prst="rect">
            <a:avLst/>
          </a:prstGeom>
          <a:noFill/>
          <a:ln w="9525">
            <a:noFill/>
            <a:miter lim="800000"/>
            <a:headEnd/>
            <a:tailEnd/>
          </a:ln>
        </p:spPr>
        <p:txBody>
          <a:bodyPr wrap="square">
            <a:spAutoFit/>
          </a:bodyPr>
          <a:lstStyle/>
          <a:p>
            <a:pPr algn="ctr"/>
            <a:r>
              <a:rPr lang="nl-NL" sz="4000" b="1" dirty="0" smtClean="0"/>
              <a:t>Dat is ‘m!</a:t>
            </a:r>
            <a:endParaRPr lang="nl-NL" sz="4000" b="1" dirty="0"/>
          </a:p>
          <a:p>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418174" y="3933056"/>
            <a:ext cx="3362264" cy="2537767"/>
          </a:xfrm>
          <a:prstGeom prst="rect">
            <a:avLst/>
          </a:prstGeom>
          <a:noFill/>
          <a:ln w="9525">
            <a:noFill/>
            <a:miter lim="800000"/>
            <a:headEnd/>
            <a:tailEnd/>
          </a:ln>
        </p:spPr>
      </p:pic>
      <p:sp>
        <p:nvSpPr>
          <p:cNvPr id="13315" name="Titel 1"/>
          <p:cNvSpPr txBox="1">
            <a:spLocks/>
          </p:cNvSpPr>
          <p:nvPr/>
        </p:nvSpPr>
        <p:spPr bwMode="auto">
          <a:xfrm>
            <a:off x="2483768"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411163" y="401638"/>
            <a:ext cx="8265293" cy="4154984"/>
          </a:xfrm>
          <a:prstGeom prst="rect">
            <a:avLst/>
          </a:prstGeom>
          <a:noFill/>
          <a:ln w="9525">
            <a:noFill/>
            <a:miter lim="800000"/>
            <a:headEnd/>
            <a:tailEnd/>
          </a:ln>
        </p:spPr>
        <p:txBody>
          <a:bodyPr wrap="square">
            <a:spAutoFit/>
          </a:bodyPr>
          <a:lstStyle/>
          <a:p>
            <a:r>
              <a:rPr lang="nl-NL" sz="2200" b="1" dirty="0"/>
              <a:t>Johannes </a:t>
            </a:r>
            <a:r>
              <a:rPr lang="nl-NL" sz="2200" b="1" dirty="0" smtClean="0"/>
              <a:t>6: 1-15</a:t>
            </a:r>
            <a:endParaRPr lang="nl-NL" sz="2200" b="1" dirty="0"/>
          </a:p>
          <a:p>
            <a:r>
              <a:rPr lang="nl-NL" sz="2200" dirty="0"/>
              <a:t>1 Daarna ging Jezus naar de overkant van het Meer van Galilea (ook wel het Meer van </a:t>
            </a:r>
            <a:r>
              <a:rPr lang="nl-NL" sz="2200" dirty="0" err="1"/>
              <a:t>Tiberias</a:t>
            </a:r>
            <a:r>
              <a:rPr lang="nl-NL" sz="2200" dirty="0"/>
              <a:t> genoemd). 2 Een grote menigte mensen volgde hem, omdat ze gezien hadden welke wondertekenen hij bij zieken deed. 3 Jezus ging de berg op, en ging daar met zijn leerlingen zitten. 4 Het was kort voor het Joodse </a:t>
            </a:r>
            <a:r>
              <a:rPr lang="nl-NL" sz="2200" dirty="0" err="1"/>
              <a:t>pesachfeest</a:t>
            </a:r>
            <a:r>
              <a:rPr lang="nl-NL" sz="2200" dirty="0"/>
              <a:t>. 5 Toen Jezus om zich heen keek en zag dat die menigte naar hem toe kwam, vroeg hij aan </a:t>
            </a:r>
            <a:r>
              <a:rPr lang="nl-NL" sz="2200" dirty="0" err="1"/>
              <a:t>Filippus</a:t>
            </a:r>
            <a:r>
              <a:rPr lang="nl-NL" sz="2200" dirty="0"/>
              <a:t>: </a:t>
            </a:r>
            <a:r>
              <a:rPr lang="nl-NL" sz="2200" dirty="0" smtClean="0"/>
              <a:t>‘</a:t>
            </a:r>
            <a:r>
              <a:rPr lang="nl-NL" altLang="ja-JP" sz="2200" dirty="0" smtClean="0"/>
              <a:t>Waar </a:t>
            </a:r>
            <a:r>
              <a:rPr lang="nl-NL" altLang="ja-JP" sz="2200" dirty="0"/>
              <a:t>kunnen we brood kopen om deze mensen te eten te geven</a:t>
            </a:r>
            <a:r>
              <a:rPr lang="nl-NL" altLang="ja-JP" sz="2200" dirty="0" smtClean="0"/>
              <a:t>?’ </a:t>
            </a:r>
            <a:r>
              <a:rPr lang="nl-NL" altLang="ja-JP" sz="2200" dirty="0"/>
              <a:t>6 Hij vroeg dat om </a:t>
            </a:r>
            <a:r>
              <a:rPr lang="nl-NL" altLang="ja-JP" sz="2200" dirty="0" err="1"/>
              <a:t>Filippus</a:t>
            </a:r>
            <a:r>
              <a:rPr lang="nl-NL" altLang="ja-JP" sz="2200" dirty="0"/>
              <a:t> op de proef te stellen, want zelf wist hij al wat hij zou gaan doen</a:t>
            </a:r>
            <a:r>
              <a:rPr lang="nl-NL" altLang="ja-JP" sz="2200" dirty="0" smtClean="0"/>
              <a:t>. </a:t>
            </a:r>
            <a:r>
              <a:rPr lang="nl-NL" sz="2200" i="1" dirty="0" smtClean="0"/>
              <a:t>7</a:t>
            </a:r>
            <a:r>
              <a:rPr lang="nl-NL" sz="2200" dirty="0" smtClean="0"/>
              <a:t> </a:t>
            </a:r>
            <a:r>
              <a:rPr lang="nl-NL" sz="2200" dirty="0" err="1" smtClean="0"/>
              <a:t>Filippus</a:t>
            </a:r>
            <a:r>
              <a:rPr lang="nl-NL" sz="2200" dirty="0" smtClean="0"/>
              <a:t> antwoordde: </a:t>
            </a:r>
            <a:r>
              <a:rPr lang="nl-NL" sz="2200" dirty="0" smtClean="0"/>
              <a:t>‘</a:t>
            </a:r>
            <a:r>
              <a:rPr lang="nl-NL" altLang="ja-JP" sz="2200" dirty="0" smtClean="0"/>
              <a:t>Zelfs tweehonderd </a:t>
            </a:r>
            <a:r>
              <a:rPr lang="nl-NL" altLang="ja-JP" sz="2200" dirty="0" err="1" smtClean="0"/>
              <a:t>denarie</a:t>
            </a:r>
            <a:r>
              <a:rPr lang="nl-NL" altLang="ja-JP" sz="2200" dirty="0" smtClean="0"/>
              <a:t> zou niet voldoende zijn om iedereen een klein stukje brood te geven.</a:t>
            </a:r>
            <a:r>
              <a:rPr lang="nl-NL" altLang="ja-JP" sz="2200" dirty="0" smtClean="0"/>
              <a:t>’</a:t>
            </a:r>
            <a:endParaRPr lang="nl-NL" sz="2200" i="1" dirty="0"/>
          </a:p>
        </p:txBody>
      </p:sp>
      <p:sp>
        <p:nvSpPr>
          <p:cNvPr id="14338" name="Titel 1"/>
          <p:cNvSpPr txBox="1">
            <a:spLocks/>
          </p:cNvSpPr>
          <p:nvPr/>
        </p:nvSpPr>
        <p:spPr bwMode="auto">
          <a:xfrm>
            <a:off x="3275856"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4339"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97152"/>
            <a:ext cx="2406650" cy="1817687"/>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6"/>
          <p:cNvSpPr txBox="1">
            <a:spLocks noChangeArrowheads="1"/>
          </p:cNvSpPr>
          <p:nvPr/>
        </p:nvSpPr>
        <p:spPr bwMode="auto">
          <a:xfrm>
            <a:off x="323528" y="332657"/>
            <a:ext cx="8352928" cy="4616648"/>
          </a:xfrm>
          <a:prstGeom prst="rect">
            <a:avLst/>
          </a:prstGeom>
          <a:noFill/>
          <a:ln w="9525">
            <a:noFill/>
            <a:miter lim="800000"/>
            <a:headEnd/>
            <a:tailEnd/>
          </a:ln>
        </p:spPr>
        <p:txBody>
          <a:bodyPr wrap="square">
            <a:spAutoFit/>
          </a:bodyPr>
          <a:lstStyle/>
          <a:p>
            <a:r>
              <a:rPr lang="nl-NL" altLang="ja-JP" sz="2100" dirty="0" smtClean="0"/>
              <a:t>8 Een van de leerlingen, </a:t>
            </a:r>
            <a:r>
              <a:rPr lang="nl-NL" altLang="ja-JP" sz="2100" dirty="0" err="1" smtClean="0"/>
              <a:t>Andreas</a:t>
            </a:r>
            <a:r>
              <a:rPr lang="nl-NL" altLang="ja-JP" sz="2100" dirty="0" smtClean="0"/>
              <a:t>, de broer van Simon Petrus, zei: 9 ‘Er is hier wel een jongen met vijf gerstebroden en twee vissen – maar wat hebben we daaraan voor zo veel mensen?</a:t>
            </a:r>
            <a:r>
              <a:rPr lang="nl-NL" altLang="ja-JP" sz="2100" dirty="0" smtClean="0"/>
              <a:t>’</a:t>
            </a:r>
            <a:r>
              <a:rPr lang="nl-NL" altLang="ja-JP" sz="2100" dirty="0" smtClean="0"/>
              <a:t> 10 Jezus zei: </a:t>
            </a:r>
            <a:r>
              <a:rPr lang="nl-NL" altLang="ja-JP" sz="2100" dirty="0" smtClean="0"/>
              <a:t>‘</a:t>
            </a:r>
            <a:r>
              <a:rPr lang="nl-NL" altLang="ja-JP" sz="2100" dirty="0" smtClean="0"/>
              <a:t>Laat iedereen gaan zitten.</a:t>
            </a:r>
            <a:r>
              <a:rPr lang="nl-NL" altLang="ja-JP" sz="2100" dirty="0" smtClean="0"/>
              <a:t>’</a:t>
            </a:r>
            <a:r>
              <a:rPr lang="nl-NL" altLang="ja-JP" sz="2100" dirty="0" smtClean="0"/>
              <a:t> Er was daar veel gras, en ze gingen zitten; er waren ongeveer vijfduizend mannen. 11 Jezus nam de broden, sprak het dankgebed uit en verdeelde het brood onder de mensen die er zaten. Hij gaf hun ook vis, zo veel als ze wilden. </a:t>
            </a:r>
            <a:r>
              <a:rPr lang="nl-NL" sz="2100" dirty="0" smtClean="0"/>
              <a:t>12 </a:t>
            </a:r>
            <a:r>
              <a:rPr lang="nl-NL" sz="2100" dirty="0"/>
              <a:t>Toen iedereen volop gegeten had zei hij tegen zijn leerlingen: </a:t>
            </a:r>
            <a:r>
              <a:rPr lang="nl-NL" sz="2100" dirty="0" smtClean="0"/>
              <a:t>‘</a:t>
            </a:r>
            <a:r>
              <a:rPr lang="nl-NL" altLang="ja-JP" sz="2100" dirty="0" smtClean="0"/>
              <a:t>Verzamel </a:t>
            </a:r>
            <a:r>
              <a:rPr lang="nl-NL" altLang="ja-JP" sz="2100" dirty="0"/>
              <a:t>nu de overgebleven stukken brood, zodat er niets verloren gaat</a:t>
            </a:r>
            <a:r>
              <a:rPr lang="nl-NL" altLang="ja-JP" sz="2100" dirty="0" smtClean="0"/>
              <a:t>.’ </a:t>
            </a:r>
            <a:r>
              <a:rPr lang="nl-NL" altLang="ja-JP" sz="2100" dirty="0"/>
              <a:t>13 Dat deden ze en ze vulden twaalf manden met wat overgebleven was van de vijf gerstebroden die men had gegeten. 14 Toen de mensen het wonderteken dat hij gedaan had zagen, zeiden ze: </a:t>
            </a:r>
            <a:r>
              <a:rPr lang="nl-NL" altLang="ja-JP" sz="2100" dirty="0" smtClean="0"/>
              <a:t>‘Hij </a:t>
            </a:r>
            <a:r>
              <a:rPr lang="nl-NL" altLang="ja-JP" sz="2100" dirty="0"/>
              <a:t>moet wel de profeet zijn die in de wereld zou komen</a:t>
            </a:r>
            <a:r>
              <a:rPr lang="nl-NL" altLang="ja-JP" sz="2100" dirty="0" smtClean="0"/>
              <a:t>.’ </a:t>
            </a:r>
            <a:r>
              <a:rPr lang="nl-NL" altLang="ja-JP" sz="2100" dirty="0"/>
              <a:t>15 Jezus begreep dat ze hem wilden dwingen om mee te gaan en hem dan tot koning zouden uitroepen. Daarom trok hij zich terug op de berg, alleen. </a:t>
            </a:r>
            <a:endParaRPr lang="nl-NL" sz="2100" dirty="0"/>
          </a:p>
        </p:txBody>
      </p:sp>
      <p:sp>
        <p:nvSpPr>
          <p:cNvPr id="16386" name="Titel 1"/>
          <p:cNvSpPr txBox="1">
            <a:spLocks/>
          </p:cNvSpPr>
          <p:nvPr/>
        </p:nvSpPr>
        <p:spPr bwMode="auto">
          <a:xfrm>
            <a:off x="3347864"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6387"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444208" y="4725144"/>
            <a:ext cx="2406650" cy="1817687"/>
          </a:xfrm>
          <a:prstGeom prst="rect">
            <a:avLst/>
          </a:prstGeom>
          <a:noFill/>
          <a:ln w="9525">
            <a:noFill/>
            <a:miter lim="800000"/>
            <a:headEnd/>
            <a:tailEnd/>
          </a:ln>
        </p:spPr>
      </p:pic>
      <p:pic>
        <p:nvPicPr>
          <p:cNvPr id="16388"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kstvak 7"/>
          <p:cNvSpPr txBox="1">
            <a:spLocks noChangeArrowheads="1"/>
          </p:cNvSpPr>
          <p:nvPr/>
        </p:nvSpPr>
        <p:spPr bwMode="auto">
          <a:xfrm>
            <a:off x="1074738" y="1844675"/>
            <a:ext cx="6881638" cy="1015663"/>
          </a:xfrm>
          <a:prstGeom prst="rect">
            <a:avLst/>
          </a:prstGeom>
          <a:noFill/>
          <a:ln w="9525">
            <a:noFill/>
            <a:miter lim="800000"/>
            <a:headEnd/>
            <a:tailEnd/>
          </a:ln>
        </p:spPr>
        <p:txBody>
          <a:bodyPr wrap="square">
            <a:spAutoFit/>
          </a:bodyPr>
          <a:lstStyle/>
          <a:p>
            <a:pPr algn="ctr"/>
            <a:r>
              <a:rPr lang="nl-NL" sz="4000" b="1" dirty="0" smtClean="0"/>
              <a:t>Ik ben…</a:t>
            </a:r>
            <a:endParaRPr lang="nl-NL" sz="4000" b="1" dirty="0"/>
          </a:p>
          <a:p>
            <a:endParaRPr lang="nl-NL" sz="2000" dirty="0"/>
          </a:p>
        </p:txBody>
      </p:sp>
      <p:pic>
        <p:nvPicPr>
          <p:cNvPr id="13314"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5418174" y="3933056"/>
            <a:ext cx="3362264" cy="2537767"/>
          </a:xfrm>
          <a:prstGeom prst="rect">
            <a:avLst/>
          </a:prstGeom>
          <a:noFill/>
          <a:ln w="9525">
            <a:noFill/>
            <a:miter lim="800000"/>
            <a:headEnd/>
            <a:tailEnd/>
          </a:ln>
        </p:spPr>
      </p:pic>
      <p:sp>
        <p:nvSpPr>
          <p:cNvPr id="13315" name="Titel 1"/>
          <p:cNvSpPr txBox="1">
            <a:spLocks/>
          </p:cNvSpPr>
          <p:nvPr/>
        </p:nvSpPr>
        <p:spPr bwMode="auto">
          <a:xfrm>
            <a:off x="2483768"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331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6"/>
          <p:cNvSpPr txBox="1">
            <a:spLocks noChangeArrowheads="1"/>
          </p:cNvSpPr>
          <p:nvPr/>
        </p:nvSpPr>
        <p:spPr bwMode="auto">
          <a:xfrm>
            <a:off x="395288" y="404665"/>
            <a:ext cx="8281168" cy="4154984"/>
          </a:xfrm>
          <a:prstGeom prst="rect">
            <a:avLst/>
          </a:prstGeom>
          <a:noFill/>
          <a:ln w="9525">
            <a:noFill/>
            <a:miter lim="800000"/>
            <a:headEnd/>
            <a:tailEnd/>
          </a:ln>
        </p:spPr>
        <p:txBody>
          <a:bodyPr wrap="square">
            <a:spAutoFit/>
          </a:bodyPr>
          <a:lstStyle/>
          <a:p>
            <a:r>
              <a:rPr lang="nl-NL" sz="2200" b="1" dirty="0"/>
              <a:t>Johannes 6</a:t>
            </a:r>
            <a:r>
              <a:rPr lang="nl-NL" sz="2200" b="1" dirty="0" smtClean="0"/>
              <a:t>: 35 </a:t>
            </a:r>
            <a:r>
              <a:rPr lang="nl-NL" sz="2200" dirty="0" smtClean="0"/>
              <a:t> </a:t>
            </a:r>
            <a:endParaRPr lang="nl-NL" sz="2200" dirty="0"/>
          </a:p>
          <a:p>
            <a:r>
              <a:rPr lang="nl-NL" altLang="ja-JP" sz="2200" dirty="0" smtClean="0"/>
              <a:t>‘Ik </a:t>
            </a:r>
            <a:r>
              <a:rPr lang="nl-NL" altLang="ja-JP" sz="2200" dirty="0"/>
              <a:t>ben het brood dat leven geeft</a:t>
            </a:r>
            <a:r>
              <a:rPr lang="nl-NL" altLang="ja-JP" sz="2200" dirty="0" smtClean="0"/>
              <a:t>,’ </a:t>
            </a:r>
            <a:r>
              <a:rPr lang="nl-NL" altLang="ja-JP" sz="2200" dirty="0"/>
              <a:t>zei Jezus. </a:t>
            </a:r>
            <a:r>
              <a:rPr lang="nl-NL" altLang="ja-JP" sz="2200" dirty="0" smtClean="0"/>
              <a:t>‘Wie </a:t>
            </a:r>
            <a:r>
              <a:rPr lang="nl-NL" altLang="ja-JP" sz="2200" dirty="0"/>
              <a:t>bij mij komt zal geen honger meer hebben, en wie in mij gelooft zal nooit meer dorst hebben</a:t>
            </a:r>
            <a:r>
              <a:rPr lang="nl-NL" altLang="ja-JP" sz="2200" dirty="0" smtClean="0"/>
              <a:t>.’</a:t>
            </a:r>
            <a:endParaRPr lang="nl-NL" altLang="ja-JP" sz="2200" dirty="0"/>
          </a:p>
          <a:p>
            <a:endParaRPr lang="nl-NL" sz="2200" dirty="0"/>
          </a:p>
          <a:p>
            <a:r>
              <a:rPr lang="nl-NL" sz="2200" b="1" dirty="0"/>
              <a:t>Johannes 8</a:t>
            </a:r>
            <a:r>
              <a:rPr lang="nl-NL" sz="2200" b="1" dirty="0" smtClean="0"/>
              <a:t>: 12</a:t>
            </a:r>
            <a:endParaRPr lang="nl-NL" sz="2200" b="1" dirty="0"/>
          </a:p>
          <a:p>
            <a:r>
              <a:rPr lang="nl-NL" sz="2200" dirty="0" smtClean="0"/>
              <a:t>‘Ik </a:t>
            </a:r>
            <a:r>
              <a:rPr lang="nl-NL" sz="2200" dirty="0"/>
              <a:t>ben het licht van de wereld.  Wie Mij volgt loopt nooit meer in de duisternis, maar heeft licht dat leven geeft</a:t>
            </a:r>
            <a:r>
              <a:rPr lang="nl-NL" sz="2200" dirty="0" smtClean="0"/>
              <a:t>.’</a:t>
            </a:r>
            <a:endParaRPr lang="nl-NL" sz="2200" dirty="0"/>
          </a:p>
          <a:p>
            <a:endParaRPr lang="nl-NL" sz="2200" dirty="0"/>
          </a:p>
          <a:p>
            <a:r>
              <a:rPr lang="nl-NL" sz="2200" b="1" dirty="0"/>
              <a:t>Johannes: 10</a:t>
            </a:r>
            <a:r>
              <a:rPr lang="nl-NL" sz="2200" b="1" dirty="0" smtClean="0"/>
              <a:t>: 9 </a:t>
            </a:r>
            <a:endParaRPr lang="nl-NL" sz="2200" b="1" dirty="0"/>
          </a:p>
          <a:p>
            <a:r>
              <a:rPr lang="nl-NL" sz="2200" dirty="0" smtClean="0"/>
              <a:t>‘Ik </a:t>
            </a:r>
            <a:r>
              <a:rPr lang="nl-NL" sz="2200" dirty="0"/>
              <a:t>ben de deur: wanneer iemand door mij binnenkomt zal hij gered worden; hij zal in en uit lopen, en hij zal weidegrond vinden</a:t>
            </a:r>
            <a:r>
              <a:rPr lang="nl-NL" sz="2200" dirty="0" smtClean="0"/>
              <a:t>.’</a:t>
            </a:r>
            <a:endParaRPr lang="nl-NL" sz="2200" b="1" dirty="0"/>
          </a:p>
        </p:txBody>
      </p:sp>
      <p:sp>
        <p:nvSpPr>
          <p:cNvPr id="17410" name="Titel 1"/>
          <p:cNvSpPr txBox="1">
            <a:spLocks/>
          </p:cNvSpPr>
          <p:nvPr/>
        </p:nvSpPr>
        <p:spPr bwMode="auto">
          <a:xfrm>
            <a:off x="3347864" y="6093296"/>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7411"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25144"/>
            <a:ext cx="2406650" cy="1817687"/>
          </a:xfrm>
          <a:prstGeom prst="rect">
            <a:avLst/>
          </a:prstGeom>
          <a:noFill/>
          <a:ln w="9525">
            <a:noFill/>
            <a:miter lim="800000"/>
            <a:headEnd/>
            <a:tailEnd/>
          </a:ln>
        </p:spPr>
      </p:pic>
      <p:pic>
        <p:nvPicPr>
          <p:cNvPr id="17412"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6"/>
          <p:cNvSpPr txBox="1">
            <a:spLocks noChangeArrowheads="1"/>
          </p:cNvSpPr>
          <p:nvPr/>
        </p:nvSpPr>
        <p:spPr bwMode="auto">
          <a:xfrm>
            <a:off x="434975" y="404664"/>
            <a:ext cx="8241481" cy="4154984"/>
          </a:xfrm>
          <a:prstGeom prst="rect">
            <a:avLst/>
          </a:prstGeom>
          <a:noFill/>
          <a:ln w="9525">
            <a:noFill/>
            <a:miter lim="800000"/>
            <a:headEnd/>
            <a:tailEnd/>
          </a:ln>
        </p:spPr>
        <p:txBody>
          <a:bodyPr wrap="square">
            <a:spAutoFit/>
          </a:bodyPr>
          <a:lstStyle/>
          <a:p>
            <a:r>
              <a:rPr lang="nl-NL" sz="2200" b="1" dirty="0"/>
              <a:t>Johannes  10</a:t>
            </a:r>
            <a:r>
              <a:rPr lang="nl-NL" sz="2200" b="1" dirty="0" smtClean="0"/>
              <a:t>: 11 </a:t>
            </a:r>
            <a:endParaRPr lang="nl-NL" sz="2200" b="1" dirty="0"/>
          </a:p>
          <a:p>
            <a:r>
              <a:rPr lang="nl-NL" sz="2200" dirty="0" smtClean="0"/>
              <a:t>‘Ik </a:t>
            </a:r>
            <a:r>
              <a:rPr lang="nl-NL" sz="2200" dirty="0"/>
              <a:t>ben de goede herder. Een goede herder geeft zijn leven voor de schapen</a:t>
            </a:r>
            <a:r>
              <a:rPr lang="nl-NL" sz="2200" dirty="0" smtClean="0"/>
              <a:t>.’ </a:t>
            </a:r>
            <a:endParaRPr lang="nl-NL" sz="2200" dirty="0"/>
          </a:p>
          <a:p>
            <a:endParaRPr lang="nl-NL" sz="2200" b="1" dirty="0"/>
          </a:p>
          <a:p>
            <a:r>
              <a:rPr lang="nl-NL" sz="2200" b="1" dirty="0"/>
              <a:t>Johannes 14</a:t>
            </a:r>
            <a:r>
              <a:rPr lang="nl-NL" sz="2200" b="1" dirty="0" smtClean="0"/>
              <a:t>: 6 </a:t>
            </a:r>
            <a:endParaRPr lang="nl-NL" sz="2200" b="1" dirty="0"/>
          </a:p>
          <a:p>
            <a:r>
              <a:rPr lang="nl-NL" sz="2200" dirty="0" smtClean="0"/>
              <a:t>‘Ik </a:t>
            </a:r>
            <a:r>
              <a:rPr lang="nl-NL" sz="2200" dirty="0"/>
              <a:t>ben de weg, de waarheid en het </a:t>
            </a:r>
            <a:r>
              <a:rPr lang="nl-NL" sz="2200" dirty="0" smtClean="0"/>
              <a:t>leven. Niemand </a:t>
            </a:r>
            <a:r>
              <a:rPr lang="nl-NL" sz="2200" dirty="0"/>
              <a:t>kan bij de Vader komen dan door mij</a:t>
            </a:r>
            <a:r>
              <a:rPr lang="nl-NL" sz="2200" dirty="0" smtClean="0"/>
              <a:t>.’</a:t>
            </a:r>
            <a:endParaRPr lang="nl-NL" sz="2200" dirty="0"/>
          </a:p>
          <a:p>
            <a:endParaRPr lang="nl-NL" sz="2200" dirty="0"/>
          </a:p>
          <a:p>
            <a:r>
              <a:rPr lang="nl-NL" sz="2200" b="1" dirty="0"/>
              <a:t>Johannes </a:t>
            </a:r>
            <a:r>
              <a:rPr lang="nl-NL" sz="2200" b="1" dirty="0" smtClean="0"/>
              <a:t>15: 1 en 2 </a:t>
            </a:r>
            <a:r>
              <a:rPr lang="nl-NL" sz="2200" dirty="0" smtClean="0"/>
              <a:t> </a:t>
            </a:r>
            <a:endParaRPr lang="nl-NL" sz="2200" dirty="0"/>
          </a:p>
          <a:p>
            <a:r>
              <a:rPr lang="nl-NL" sz="2200" dirty="0" smtClean="0"/>
              <a:t>‘Ik </a:t>
            </a:r>
            <a:r>
              <a:rPr lang="nl-NL" sz="2200" dirty="0"/>
              <a:t>ben de ware wijnstok en mijn Vader is de wijnbouwer. Iedere rank aan mij die geen vrucht draagt snijdt hij weg, en iedere rank die wel vrucht draagt snoeit hij bij, opdat hij meer vruchten draagt</a:t>
            </a:r>
            <a:r>
              <a:rPr lang="nl-NL" sz="2200" dirty="0" smtClean="0"/>
              <a:t>.’</a:t>
            </a:r>
            <a:endParaRPr lang="nl-NL" sz="2200" b="1" dirty="0"/>
          </a:p>
        </p:txBody>
      </p:sp>
      <p:sp>
        <p:nvSpPr>
          <p:cNvPr id="18434" name="Titel 1"/>
          <p:cNvSpPr txBox="1">
            <a:spLocks/>
          </p:cNvSpPr>
          <p:nvPr/>
        </p:nvSpPr>
        <p:spPr bwMode="auto">
          <a:xfrm>
            <a:off x="3419872" y="6021288"/>
            <a:ext cx="3351213" cy="576262"/>
          </a:xfrm>
          <a:prstGeom prst="rect">
            <a:avLst/>
          </a:prstGeom>
          <a:noFill/>
          <a:ln w="9525">
            <a:noFill/>
            <a:miter lim="800000"/>
            <a:headEnd/>
            <a:tailEnd/>
          </a:ln>
        </p:spPr>
        <p:txBody>
          <a:bodyPr anchor="ctr"/>
          <a:lstStyle/>
          <a:p>
            <a:pPr algn="ctr"/>
            <a:r>
              <a:rPr lang="nl-NL" sz="2800" b="1" dirty="0">
                <a:solidFill>
                  <a:srgbClr val="6A6568"/>
                </a:solidFill>
              </a:rPr>
              <a:t>Les 10 De Zoon is…</a:t>
            </a:r>
          </a:p>
        </p:txBody>
      </p:sp>
      <p:pic>
        <p:nvPicPr>
          <p:cNvPr id="18435" name="Picture 2" descr="C:\Users\Machteld\Dropbox\Herziening Follow Up deel 5\Map 7 Illustraties en foto's (deadline 30-11-12)\Les 11\11-b.jpg"/>
          <p:cNvPicPr>
            <a:picLocks noChangeAspect="1" noChangeArrowheads="1"/>
          </p:cNvPicPr>
          <p:nvPr/>
        </p:nvPicPr>
        <p:blipFill>
          <a:blip r:embed="rId2" cstate="print"/>
          <a:srcRect/>
          <a:stretch>
            <a:fillRect/>
          </a:stretch>
        </p:blipFill>
        <p:spPr bwMode="auto">
          <a:xfrm>
            <a:off x="6372200" y="4725144"/>
            <a:ext cx="2406650" cy="1817687"/>
          </a:xfrm>
          <a:prstGeom prst="rect">
            <a:avLst/>
          </a:prstGeom>
          <a:noFill/>
          <a:ln w="9525">
            <a:noFill/>
            <a:miter lim="800000"/>
            <a:headEnd/>
            <a:tailEnd/>
          </a:ln>
        </p:spPr>
      </p:pic>
      <p:pic>
        <p:nvPicPr>
          <p:cNvPr id="18436" name="Afbeelding 5"/>
          <p:cNvPicPr>
            <a:picLocks noChangeAspect="1"/>
          </p:cNvPicPr>
          <p:nvPr/>
        </p:nvPicPr>
        <p:blipFill>
          <a:blip r:embed="rId3" cstate="print"/>
          <a:srcRect/>
          <a:stretch>
            <a:fillRect/>
          </a:stretch>
        </p:blipFill>
        <p:spPr bwMode="auto">
          <a:xfrm>
            <a:off x="179388" y="4975225"/>
            <a:ext cx="1152525" cy="17621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TotalTime>
  <Words>1059</Words>
  <Application>Microsoft Office PowerPoint</Application>
  <PresentationFormat>Diavoorstelling (4:3)</PresentationFormat>
  <Paragraphs>53</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30</cp:revision>
  <dcterms:created xsi:type="dcterms:W3CDTF">2013-01-24T09:53:58Z</dcterms:created>
  <dcterms:modified xsi:type="dcterms:W3CDTF">2014-04-01T11:45:06Z</dcterms:modified>
</cp:coreProperties>
</file>