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0" r:id="rId6"/>
    <p:sldId id="263" r:id="rId7"/>
    <p:sldId id="264" r:id="rId8"/>
    <p:sldId id="259" r:id="rId9"/>
    <p:sldId id="265" r:id="rId10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8868A-A202-4EE3-B294-D3332C51B6EA}" type="datetimeFigureOut">
              <a:rPr lang="nl-NL"/>
              <a:pPr>
                <a:defRPr/>
              </a:pPr>
              <a:t>19-5-2014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67717-E583-4D59-A04B-0C3E41FC69E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32458-DCAC-47D1-A452-0260196ABFE5}" type="datetimeFigureOut">
              <a:rPr lang="nl-NL"/>
              <a:pPr>
                <a:defRPr/>
              </a:pPr>
              <a:t>19-5-2014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59DB9-5A0A-4C53-B2CD-0BB49C7677C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81244-3072-4707-AE89-3326EBE07640}" type="datetimeFigureOut">
              <a:rPr lang="nl-NL"/>
              <a:pPr>
                <a:defRPr/>
              </a:pPr>
              <a:t>19-5-2014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07795-4F91-412E-83DB-45DE0769ABA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CF0A6-CA02-4411-A934-0C52F1D15C29}" type="datetimeFigureOut">
              <a:rPr lang="nl-NL"/>
              <a:pPr>
                <a:defRPr/>
              </a:pPr>
              <a:t>19-5-2014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022C5-1E2D-4B92-A40B-F871CA1D513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C1F6A-EF01-42F1-BF0E-4F605012598E}" type="datetimeFigureOut">
              <a:rPr lang="nl-NL"/>
              <a:pPr>
                <a:defRPr/>
              </a:pPr>
              <a:t>19-5-2014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C3439-B544-4A82-A626-56BD28E2D39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83539-B8F4-4325-A693-8CE63935D1BF}" type="datetimeFigureOut">
              <a:rPr lang="nl-NL"/>
              <a:pPr>
                <a:defRPr/>
              </a:pPr>
              <a:t>19-5-2014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21D18-311B-4C63-A2C2-7140A78097A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16274-2F4D-438B-A7C6-209A7CAC3E24}" type="datetimeFigureOut">
              <a:rPr lang="nl-NL"/>
              <a:pPr>
                <a:defRPr/>
              </a:pPr>
              <a:t>19-5-2014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9434A-0A59-498B-95E8-3730707D16A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15F50-1949-42C6-A2D6-1F00DC05CDC1}" type="datetimeFigureOut">
              <a:rPr lang="nl-NL"/>
              <a:pPr>
                <a:defRPr/>
              </a:pPr>
              <a:t>19-5-2014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EF4CC-F073-4EC0-8AC0-580F51A2E8F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12D82-27A0-4B0E-A723-298D5DFD2599}" type="datetimeFigureOut">
              <a:rPr lang="nl-NL"/>
              <a:pPr>
                <a:defRPr/>
              </a:pPr>
              <a:t>19-5-2014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3C41E-A4C6-4606-A4D0-85E2429CC88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57817-C97E-4021-B945-248DA36600A9}" type="datetimeFigureOut">
              <a:rPr lang="nl-NL"/>
              <a:pPr>
                <a:defRPr/>
              </a:pPr>
              <a:t>19-5-2014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CF34A-2CE3-4881-A91B-5F06AA638B9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286FE-384A-4055-BED4-2A21DA0C56ED}" type="datetimeFigureOut">
              <a:rPr lang="nl-NL"/>
              <a:pPr>
                <a:defRPr/>
              </a:pPr>
              <a:t>19-5-2014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DE8F3-FF30-432B-8FFB-855DC6E97CB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ADE1ED-D729-498A-9785-0D1373CC4322}" type="datetimeFigureOut">
              <a:rPr lang="nl-NL"/>
              <a:pPr>
                <a:defRPr/>
              </a:pPr>
              <a:t>19-5-2014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07D252-E0B4-4FFA-AFAF-C2D3FCBEECA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724400"/>
            <a:ext cx="1319212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/>
          <p:nvPr/>
        </p:nvSpPr>
        <p:spPr>
          <a:xfrm>
            <a:off x="395536" y="333375"/>
            <a:ext cx="8352928" cy="522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10 – Staat wetenschap </a:t>
            </a:r>
            <a:r>
              <a:rPr lang="nl-NL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tegenover geloof?</a:t>
            </a:r>
            <a:endParaRPr lang="nl-NL" sz="2800" b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196752"/>
            <a:ext cx="5184105" cy="337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jdelijke aanduiding voor inhoud 2"/>
          <p:cNvSpPr>
            <a:spLocks noGrp="1"/>
          </p:cNvSpPr>
          <p:nvPr>
            <p:ph idx="1"/>
          </p:nvPr>
        </p:nvSpPr>
        <p:spPr>
          <a:xfrm>
            <a:off x="2555875" y="2348880"/>
            <a:ext cx="5770563" cy="388840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nl-NL" sz="2400" b="1" dirty="0" smtClean="0"/>
              <a:t>Wat doe ik hier vandaag?</a:t>
            </a:r>
          </a:p>
          <a:p>
            <a:pPr marL="0" indent="0">
              <a:buFont typeface="Arial" charset="0"/>
              <a:buNone/>
            </a:pPr>
            <a:endParaRPr lang="nl-NL" sz="2400" dirty="0" smtClean="0"/>
          </a:p>
          <a:p>
            <a:pPr marL="0" indent="0"/>
            <a:r>
              <a:rPr lang="nl-NL" sz="2400" dirty="0" smtClean="0"/>
              <a:t> Ik denk na over de relatie tussen wetenschap en geloof. </a:t>
            </a:r>
            <a:endParaRPr lang="nl-NL" sz="2400" dirty="0" smtClean="0"/>
          </a:p>
        </p:txBody>
      </p:sp>
      <p:grpSp>
        <p:nvGrpSpPr>
          <p:cNvPr id="3075" name="Groep 3"/>
          <p:cNvGrpSpPr>
            <a:grpSpLocks/>
          </p:cNvGrpSpPr>
          <p:nvPr/>
        </p:nvGrpSpPr>
        <p:grpSpPr bwMode="auto">
          <a:xfrm>
            <a:off x="0" y="4725144"/>
            <a:ext cx="1908175" cy="1988394"/>
            <a:chOff x="0" y="4724771"/>
            <a:chExt cx="1907704" cy="1989213"/>
          </a:xfrm>
        </p:grpSpPr>
        <p:pic>
          <p:nvPicPr>
            <p:cNvPr id="307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31447"/>
            <a:stretch>
              <a:fillRect/>
            </a:stretch>
          </p:blipFill>
          <p:spPr bwMode="auto">
            <a:xfrm>
              <a:off x="179512" y="5301208"/>
              <a:ext cx="1381531" cy="1412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kstvak 5"/>
            <p:cNvSpPr txBox="1"/>
            <p:nvPr/>
          </p:nvSpPr>
          <p:spPr>
            <a:xfrm>
              <a:off x="0" y="4724771"/>
              <a:ext cx="1907704" cy="5850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600" b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Staat </a:t>
              </a:r>
              <a:r>
                <a:rPr lang="nl-NL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wetenschap tegenover geloof?</a:t>
              </a:r>
              <a:endParaRPr lang="nl-NL" sz="1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endParaRPr>
            </a:p>
          </p:txBody>
        </p:sp>
      </p:grp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114076" y="554235"/>
            <a:ext cx="2099341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052736"/>
            <a:ext cx="8136903" cy="1008112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nl-NL" sz="4000" b="1" dirty="0" smtClean="0"/>
              <a:t>Of – of </a:t>
            </a:r>
            <a:endParaRPr lang="nl-NL" sz="4000" b="1" dirty="0" smtClean="0"/>
          </a:p>
        </p:txBody>
      </p:sp>
      <p:grpSp>
        <p:nvGrpSpPr>
          <p:cNvPr id="2" name="Groep 3"/>
          <p:cNvGrpSpPr>
            <a:grpSpLocks/>
          </p:cNvGrpSpPr>
          <p:nvPr/>
        </p:nvGrpSpPr>
        <p:grpSpPr bwMode="auto">
          <a:xfrm>
            <a:off x="0" y="4725144"/>
            <a:ext cx="1908175" cy="1988394"/>
            <a:chOff x="0" y="4724771"/>
            <a:chExt cx="1907704" cy="1989213"/>
          </a:xfrm>
        </p:grpSpPr>
        <p:pic>
          <p:nvPicPr>
            <p:cNvPr id="307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31447"/>
            <a:stretch>
              <a:fillRect/>
            </a:stretch>
          </p:blipFill>
          <p:spPr bwMode="auto">
            <a:xfrm>
              <a:off x="179512" y="5301208"/>
              <a:ext cx="1381531" cy="1412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kstvak 5"/>
            <p:cNvSpPr txBox="1"/>
            <p:nvPr/>
          </p:nvSpPr>
          <p:spPr>
            <a:xfrm>
              <a:off x="0" y="4724771"/>
              <a:ext cx="1907704" cy="5850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600" b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Staat </a:t>
              </a:r>
              <a:r>
                <a:rPr lang="nl-NL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wetenschap tegenover geloof?</a:t>
              </a:r>
              <a:endParaRPr lang="nl-NL" sz="1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endParaRPr>
            </a:p>
          </p:txBody>
        </p:sp>
      </p:grp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204864"/>
            <a:ext cx="3533946" cy="2303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052736"/>
            <a:ext cx="8136903" cy="1008112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nl-NL" sz="4000" b="1" dirty="0" smtClean="0"/>
              <a:t>Grenzen </a:t>
            </a:r>
            <a:endParaRPr lang="nl-NL" sz="4000" b="1" dirty="0" smtClean="0"/>
          </a:p>
        </p:txBody>
      </p:sp>
      <p:grpSp>
        <p:nvGrpSpPr>
          <p:cNvPr id="2" name="Groep 3"/>
          <p:cNvGrpSpPr>
            <a:grpSpLocks/>
          </p:cNvGrpSpPr>
          <p:nvPr/>
        </p:nvGrpSpPr>
        <p:grpSpPr bwMode="auto">
          <a:xfrm>
            <a:off x="0" y="4725144"/>
            <a:ext cx="1908175" cy="1988394"/>
            <a:chOff x="0" y="4724771"/>
            <a:chExt cx="1907704" cy="1989213"/>
          </a:xfrm>
        </p:grpSpPr>
        <p:pic>
          <p:nvPicPr>
            <p:cNvPr id="307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31447"/>
            <a:stretch>
              <a:fillRect/>
            </a:stretch>
          </p:blipFill>
          <p:spPr bwMode="auto">
            <a:xfrm>
              <a:off x="179512" y="5301208"/>
              <a:ext cx="1381531" cy="1412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kstvak 5"/>
            <p:cNvSpPr txBox="1"/>
            <p:nvPr/>
          </p:nvSpPr>
          <p:spPr>
            <a:xfrm>
              <a:off x="0" y="4724771"/>
              <a:ext cx="1907704" cy="5850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600" b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Staat </a:t>
              </a:r>
              <a:r>
                <a:rPr lang="nl-NL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wetenschap tegenover geloof?</a:t>
              </a:r>
              <a:endParaRPr lang="nl-NL" sz="1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endParaRPr>
            </a:p>
          </p:txBody>
        </p:sp>
      </p:grp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204864"/>
            <a:ext cx="3533946" cy="2303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jdelijke aanduiding voor inhoud 2"/>
          <p:cNvSpPr>
            <a:spLocks noGrp="1"/>
          </p:cNvSpPr>
          <p:nvPr>
            <p:ph idx="1"/>
          </p:nvPr>
        </p:nvSpPr>
        <p:spPr>
          <a:xfrm>
            <a:off x="1979712" y="260648"/>
            <a:ext cx="6768752" cy="597664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nl-NL" sz="2000" b="1" dirty="0" smtClean="0"/>
              <a:t>Job 38: 4</a:t>
            </a:r>
            <a:r>
              <a:rPr lang="nl-NL" sz="2000" b="1" dirty="0" smtClean="0"/>
              <a:t>, 12 en 16-18</a:t>
            </a:r>
            <a:endParaRPr lang="nl-NL" sz="2000" dirty="0" smtClean="0"/>
          </a:p>
          <a:p>
            <a:pPr marL="0" indent="0">
              <a:buFont typeface="Arial" charset="0"/>
              <a:buNone/>
            </a:pPr>
            <a:r>
              <a:rPr lang="nl-NL" sz="2000" dirty="0" smtClean="0"/>
              <a:t>4 Waar was jij toen ik de aarde grondvestte? </a:t>
            </a:r>
          </a:p>
          <a:p>
            <a:pPr marL="0" indent="0">
              <a:buFont typeface="Arial" charset="0"/>
              <a:buNone/>
            </a:pPr>
            <a:r>
              <a:rPr lang="nl-NL" sz="2000" dirty="0" smtClean="0"/>
              <a:t>Vertel het me, als je zoveel weet. </a:t>
            </a:r>
          </a:p>
          <a:p>
            <a:pPr marL="0" indent="0">
              <a:buFont typeface="Arial" charset="0"/>
              <a:buNone/>
            </a:pPr>
            <a:endParaRPr lang="nl-NL" sz="2000" dirty="0" smtClean="0"/>
          </a:p>
          <a:p>
            <a:pPr marL="0" indent="0">
              <a:buFont typeface="Arial" charset="0"/>
              <a:buNone/>
            </a:pPr>
            <a:r>
              <a:rPr lang="nl-NL" sz="2000" dirty="0" smtClean="0"/>
              <a:t>12 </a:t>
            </a:r>
            <a:r>
              <a:rPr lang="nl-NL" sz="2000" dirty="0" smtClean="0"/>
              <a:t>Heb jij ooit de morgen ontboden, </a:t>
            </a:r>
          </a:p>
          <a:p>
            <a:pPr marL="0" indent="0">
              <a:buFont typeface="Arial" charset="0"/>
              <a:buNone/>
            </a:pPr>
            <a:r>
              <a:rPr lang="nl-NL" sz="2000" dirty="0" smtClean="0"/>
              <a:t>de dageraad zijn plaats gewezen? </a:t>
            </a:r>
            <a:br>
              <a:rPr lang="nl-NL" sz="2000" dirty="0" smtClean="0"/>
            </a:br>
            <a:endParaRPr lang="nl-NL" sz="2000" dirty="0" smtClean="0"/>
          </a:p>
          <a:p>
            <a:pPr marL="0" indent="0">
              <a:buFont typeface="Arial" charset="0"/>
              <a:buNone/>
            </a:pPr>
            <a:r>
              <a:rPr lang="nl-NL" sz="2000" dirty="0" smtClean="0"/>
              <a:t>16 </a:t>
            </a:r>
            <a:r>
              <a:rPr lang="nl-NL" sz="2000" dirty="0" smtClean="0"/>
              <a:t>Betrad jij ooit de plaats waar de zee opwelt, </a:t>
            </a:r>
          </a:p>
          <a:p>
            <a:pPr marL="0" indent="0">
              <a:buFont typeface="Arial" charset="0"/>
              <a:buNone/>
            </a:pPr>
            <a:r>
              <a:rPr lang="nl-NL" sz="2000" dirty="0" smtClean="0"/>
              <a:t>heb jij over haar diepste bodem gewandeld? </a:t>
            </a:r>
          </a:p>
          <a:p>
            <a:pPr marL="0" indent="0">
              <a:buFont typeface="Arial" charset="0"/>
              <a:buNone/>
            </a:pPr>
            <a:endParaRPr lang="nl-NL" sz="2000" dirty="0" smtClean="0"/>
          </a:p>
          <a:p>
            <a:pPr marL="0" indent="0">
              <a:buFont typeface="Arial" charset="0"/>
              <a:buNone/>
            </a:pPr>
            <a:r>
              <a:rPr lang="nl-NL" sz="2000" dirty="0" smtClean="0"/>
              <a:t>17 </a:t>
            </a:r>
            <a:r>
              <a:rPr lang="nl-NL" sz="2000" dirty="0" smtClean="0"/>
              <a:t>Zijn de poorten van de dood aan jou getoond, </a:t>
            </a:r>
          </a:p>
          <a:p>
            <a:pPr marL="0" indent="0">
              <a:buFont typeface="Arial" charset="0"/>
              <a:buNone/>
            </a:pPr>
            <a:r>
              <a:rPr lang="nl-NL" sz="2000" dirty="0" smtClean="0"/>
              <a:t>de deuren van het diepste donker – heb je die gezien? </a:t>
            </a:r>
          </a:p>
          <a:p>
            <a:pPr marL="0" indent="0">
              <a:buFont typeface="Arial" charset="0"/>
              <a:buNone/>
            </a:pPr>
            <a:endParaRPr lang="nl-NL" sz="2000" dirty="0" smtClean="0"/>
          </a:p>
          <a:p>
            <a:pPr marL="0" indent="0">
              <a:buFont typeface="Arial" charset="0"/>
              <a:buNone/>
            </a:pPr>
            <a:r>
              <a:rPr lang="nl-NL" sz="2000" dirty="0" smtClean="0"/>
              <a:t>18 </a:t>
            </a:r>
            <a:r>
              <a:rPr lang="nl-NL" sz="2000" dirty="0" smtClean="0"/>
              <a:t>Kun jij de aarde in haar volle uitgestrektheid bevatten? </a:t>
            </a:r>
          </a:p>
          <a:p>
            <a:pPr marL="0" indent="0">
              <a:buFont typeface="Arial" charset="0"/>
              <a:buNone/>
            </a:pPr>
            <a:r>
              <a:rPr lang="nl-NL" sz="2000" dirty="0" smtClean="0"/>
              <a:t>Vertel het, als je het allemaal weet! </a:t>
            </a:r>
          </a:p>
          <a:p>
            <a:pPr marL="0" indent="0">
              <a:buFont typeface="Arial" charset="0"/>
              <a:buNone/>
            </a:pPr>
            <a:endParaRPr lang="nl-NL" sz="1800" b="1" dirty="0" smtClean="0"/>
          </a:p>
        </p:txBody>
      </p:sp>
      <p:grpSp>
        <p:nvGrpSpPr>
          <p:cNvPr id="2" name="Groep 3"/>
          <p:cNvGrpSpPr>
            <a:grpSpLocks/>
          </p:cNvGrpSpPr>
          <p:nvPr/>
        </p:nvGrpSpPr>
        <p:grpSpPr bwMode="auto">
          <a:xfrm>
            <a:off x="0" y="4725144"/>
            <a:ext cx="1908175" cy="1988394"/>
            <a:chOff x="0" y="4724771"/>
            <a:chExt cx="1907704" cy="1989213"/>
          </a:xfrm>
        </p:grpSpPr>
        <p:pic>
          <p:nvPicPr>
            <p:cNvPr id="307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31447"/>
            <a:stretch>
              <a:fillRect/>
            </a:stretch>
          </p:blipFill>
          <p:spPr bwMode="auto">
            <a:xfrm>
              <a:off x="179512" y="5301208"/>
              <a:ext cx="1381531" cy="1412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kstvak 5"/>
            <p:cNvSpPr txBox="1"/>
            <p:nvPr/>
          </p:nvSpPr>
          <p:spPr>
            <a:xfrm>
              <a:off x="0" y="4724771"/>
              <a:ext cx="1907704" cy="5850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600" b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Staat </a:t>
              </a:r>
              <a:r>
                <a:rPr lang="nl-NL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wetenschap tegenover geloof?</a:t>
              </a:r>
              <a:endParaRPr lang="nl-NL" sz="1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endParaRPr>
            </a:p>
          </p:txBody>
        </p:sp>
      </p:grp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114076" y="554235"/>
            <a:ext cx="2099341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jdelijke aanduiding voor inhoud 2"/>
          <p:cNvSpPr>
            <a:spLocks noGrp="1"/>
          </p:cNvSpPr>
          <p:nvPr>
            <p:ph idx="1"/>
          </p:nvPr>
        </p:nvSpPr>
        <p:spPr>
          <a:xfrm>
            <a:off x="1979712" y="260648"/>
            <a:ext cx="6768752" cy="597664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nl-NL" sz="2000" b="1" dirty="0" smtClean="0"/>
              <a:t>Job 38: </a:t>
            </a:r>
            <a:r>
              <a:rPr lang="nl-NL" sz="2000" b="1" dirty="0" smtClean="0"/>
              <a:t>31-35</a:t>
            </a:r>
            <a:endParaRPr lang="nl-NL" sz="2000" dirty="0" smtClean="0"/>
          </a:p>
          <a:p>
            <a:pPr marL="0" indent="0">
              <a:buNone/>
            </a:pPr>
            <a:r>
              <a:rPr lang="nl-NL" sz="2000" dirty="0" smtClean="0"/>
              <a:t>31 Kun jij de Plejaden aan banden leggen </a:t>
            </a:r>
          </a:p>
          <a:p>
            <a:pPr marL="0" indent="0">
              <a:buNone/>
            </a:pPr>
            <a:r>
              <a:rPr lang="nl-NL" sz="2000" dirty="0" smtClean="0"/>
              <a:t>of de ketenen van </a:t>
            </a:r>
            <a:r>
              <a:rPr lang="nl-NL" sz="2000" dirty="0" err="1" smtClean="0"/>
              <a:t>Orion</a:t>
            </a:r>
            <a:r>
              <a:rPr lang="nl-NL" sz="2000" dirty="0" smtClean="0"/>
              <a:t> losmaken? </a:t>
            </a:r>
          </a:p>
          <a:p>
            <a:pPr marL="0" indent="0">
              <a:buNone/>
            </a:pPr>
            <a:endParaRPr lang="nl-NL" sz="2000" dirty="0" smtClean="0"/>
          </a:p>
          <a:p>
            <a:pPr marL="0" indent="0">
              <a:buNone/>
            </a:pPr>
            <a:r>
              <a:rPr lang="nl-NL" sz="2000" dirty="0" smtClean="0"/>
              <a:t>32 Kun jij de dierenriem op tijd laten schijnen </a:t>
            </a:r>
          </a:p>
          <a:p>
            <a:pPr marL="0" indent="0">
              <a:buNone/>
            </a:pPr>
            <a:r>
              <a:rPr lang="nl-NL" sz="2000" dirty="0" smtClean="0"/>
              <a:t>en de Grote Beer met haar jongen de weg wijzen? </a:t>
            </a:r>
          </a:p>
          <a:p>
            <a:pPr marL="0" indent="0">
              <a:buNone/>
            </a:pPr>
            <a:endParaRPr lang="nl-NL" sz="2000" dirty="0" smtClean="0"/>
          </a:p>
          <a:p>
            <a:pPr marL="0" indent="0">
              <a:buNone/>
            </a:pPr>
            <a:r>
              <a:rPr lang="nl-NL" sz="2000" dirty="0" smtClean="0"/>
              <a:t>33 Ken jij de wetten van de hemel, </a:t>
            </a:r>
          </a:p>
          <a:p>
            <a:pPr marL="0" indent="0">
              <a:buNone/>
            </a:pPr>
            <a:r>
              <a:rPr lang="nl-NL" sz="2000" dirty="0" smtClean="0"/>
              <a:t>kun jij jouw orde aan de aarde opleggen? </a:t>
            </a:r>
          </a:p>
          <a:p>
            <a:pPr marL="0" indent="0">
              <a:buNone/>
            </a:pPr>
            <a:endParaRPr lang="nl-NL" sz="2000" dirty="0" smtClean="0"/>
          </a:p>
          <a:p>
            <a:pPr marL="0" indent="0">
              <a:buNone/>
            </a:pPr>
            <a:r>
              <a:rPr lang="nl-NL" sz="2000" dirty="0" smtClean="0"/>
              <a:t>34 Kan jouw stem de wolken bevelen </a:t>
            </a:r>
          </a:p>
          <a:p>
            <a:pPr marL="0" indent="0">
              <a:buNone/>
            </a:pPr>
            <a:r>
              <a:rPr lang="nl-NL" sz="2000" dirty="0" smtClean="0"/>
              <a:t>om je met hun regenvloed te bedekken? </a:t>
            </a:r>
          </a:p>
          <a:p>
            <a:pPr marL="0" indent="0">
              <a:buNone/>
            </a:pPr>
            <a:endParaRPr lang="nl-NL" sz="2000" dirty="0" smtClean="0"/>
          </a:p>
          <a:p>
            <a:pPr marL="0" indent="0">
              <a:buNone/>
            </a:pPr>
            <a:r>
              <a:rPr lang="nl-NL" sz="2000" dirty="0" smtClean="0"/>
              <a:t>35 Kun jij de bliksems uitsturen, </a:t>
            </a:r>
          </a:p>
          <a:p>
            <a:pPr marL="0" indent="0">
              <a:buNone/>
            </a:pPr>
            <a:r>
              <a:rPr lang="nl-NL" sz="2000" dirty="0" smtClean="0"/>
              <a:t>zullen ze jou zeggen: “Wij staan klaar”?</a:t>
            </a:r>
            <a:endParaRPr lang="nl-NL" sz="2000" dirty="0" smtClean="0"/>
          </a:p>
          <a:p>
            <a:pPr marL="0" indent="0">
              <a:buFont typeface="Arial" charset="0"/>
              <a:buNone/>
            </a:pPr>
            <a:endParaRPr lang="nl-NL" sz="1800" b="1" dirty="0" smtClean="0"/>
          </a:p>
        </p:txBody>
      </p:sp>
      <p:grpSp>
        <p:nvGrpSpPr>
          <p:cNvPr id="2" name="Groep 3"/>
          <p:cNvGrpSpPr>
            <a:grpSpLocks/>
          </p:cNvGrpSpPr>
          <p:nvPr/>
        </p:nvGrpSpPr>
        <p:grpSpPr bwMode="auto">
          <a:xfrm>
            <a:off x="0" y="4725144"/>
            <a:ext cx="1908175" cy="1988394"/>
            <a:chOff x="0" y="4724771"/>
            <a:chExt cx="1907704" cy="1989213"/>
          </a:xfrm>
        </p:grpSpPr>
        <p:pic>
          <p:nvPicPr>
            <p:cNvPr id="307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31447"/>
            <a:stretch>
              <a:fillRect/>
            </a:stretch>
          </p:blipFill>
          <p:spPr bwMode="auto">
            <a:xfrm>
              <a:off x="179512" y="5301208"/>
              <a:ext cx="1381531" cy="1412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kstvak 5"/>
            <p:cNvSpPr txBox="1"/>
            <p:nvPr/>
          </p:nvSpPr>
          <p:spPr>
            <a:xfrm>
              <a:off x="0" y="4724771"/>
              <a:ext cx="1907704" cy="5850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600" b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Staat </a:t>
              </a:r>
              <a:r>
                <a:rPr lang="nl-NL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wetenschap tegenover geloof?</a:t>
              </a:r>
              <a:endParaRPr lang="nl-NL" sz="1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endParaRPr>
            </a:p>
          </p:txBody>
        </p:sp>
      </p:grp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114076" y="554235"/>
            <a:ext cx="2099341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052736"/>
            <a:ext cx="8136903" cy="1008112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nl-NL" sz="4000" b="1" dirty="0" smtClean="0"/>
              <a:t>Wonderen </a:t>
            </a:r>
            <a:endParaRPr lang="nl-NL" sz="4000" b="1" dirty="0" smtClean="0"/>
          </a:p>
        </p:txBody>
      </p:sp>
      <p:grpSp>
        <p:nvGrpSpPr>
          <p:cNvPr id="2" name="Groep 3"/>
          <p:cNvGrpSpPr>
            <a:grpSpLocks/>
          </p:cNvGrpSpPr>
          <p:nvPr/>
        </p:nvGrpSpPr>
        <p:grpSpPr bwMode="auto">
          <a:xfrm>
            <a:off x="0" y="4725144"/>
            <a:ext cx="1908175" cy="1988394"/>
            <a:chOff x="0" y="4724771"/>
            <a:chExt cx="1907704" cy="1989213"/>
          </a:xfrm>
        </p:grpSpPr>
        <p:pic>
          <p:nvPicPr>
            <p:cNvPr id="307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31447"/>
            <a:stretch>
              <a:fillRect/>
            </a:stretch>
          </p:blipFill>
          <p:spPr bwMode="auto">
            <a:xfrm>
              <a:off x="179512" y="5301208"/>
              <a:ext cx="1381531" cy="1412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kstvak 5"/>
            <p:cNvSpPr txBox="1"/>
            <p:nvPr/>
          </p:nvSpPr>
          <p:spPr>
            <a:xfrm>
              <a:off x="0" y="4724771"/>
              <a:ext cx="1907704" cy="5850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600" b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Staat </a:t>
              </a:r>
              <a:r>
                <a:rPr lang="nl-NL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wetenschap tegenover geloof?</a:t>
              </a:r>
              <a:endParaRPr lang="nl-NL" sz="1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endParaRPr>
            </a:p>
          </p:txBody>
        </p:sp>
      </p:grp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204864"/>
            <a:ext cx="3533946" cy="2303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35696" y="188640"/>
            <a:ext cx="7056783" cy="5818460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2000" b="1" dirty="0" smtClean="0"/>
              <a:t>Job </a:t>
            </a:r>
            <a:r>
              <a:rPr lang="nl-NL" sz="2000" b="1" dirty="0" smtClean="0"/>
              <a:t>42: 1-6</a:t>
            </a:r>
            <a:endParaRPr lang="nl-NL" sz="2000" b="1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2000" dirty="0" smtClean="0"/>
              <a:t>1 Nu antwoordde Job de HEER: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2000" dirty="0" smtClean="0"/>
              <a:t>2 ‘Ik weet dat niets buiten uw macht ligt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2000" dirty="0" smtClean="0"/>
              <a:t>en geen enkel plan voor u onuitvoerbaar is.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2000" dirty="0" smtClean="0"/>
              <a:t>3 Wie was ik dat ik, door mijn onverstand, uw besluit wilde toedekken?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2000" dirty="0" smtClean="0"/>
              <a:t>Werkelijk, ik sprak zonder enig begrip,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2000" dirty="0" smtClean="0"/>
              <a:t>over wonderen, te groot voor mij om te bevatten.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2000" dirty="0" smtClean="0"/>
              <a:t>4 “Luister,” zei ik, “dan zal ik spreken,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2000" dirty="0" smtClean="0"/>
              <a:t>ik zal u ondervragen, zeg mij wat u weet.”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2000" dirty="0" smtClean="0"/>
              <a:t>5 Eerder had ik slechts over u gehoord,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2000" dirty="0" smtClean="0"/>
              <a:t>maar nu heb ik u met eigen ogen aanschouwd.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2000" dirty="0" smtClean="0"/>
              <a:t>6 Daarom herroep ik mijn woorden en buig ik mij,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2000" dirty="0" smtClean="0"/>
              <a:t>zoals ik hier zit in het stof en het vuil.’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nl-NL" sz="1800" b="1" dirty="0" smtClean="0"/>
          </a:p>
        </p:txBody>
      </p:sp>
      <p:grpSp>
        <p:nvGrpSpPr>
          <p:cNvPr id="5123" name="Groep 3"/>
          <p:cNvGrpSpPr>
            <a:grpSpLocks/>
          </p:cNvGrpSpPr>
          <p:nvPr/>
        </p:nvGrpSpPr>
        <p:grpSpPr bwMode="auto">
          <a:xfrm>
            <a:off x="0" y="4725144"/>
            <a:ext cx="1908175" cy="1988394"/>
            <a:chOff x="0" y="4724771"/>
            <a:chExt cx="1907704" cy="1989213"/>
          </a:xfrm>
        </p:grpSpPr>
        <p:pic>
          <p:nvPicPr>
            <p:cNvPr id="512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31447"/>
            <a:stretch>
              <a:fillRect/>
            </a:stretch>
          </p:blipFill>
          <p:spPr bwMode="auto">
            <a:xfrm>
              <a:off x="179512" y="5301208"/>
              <a:ext cx="1381531" cy="1412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kstvak 5"/>
            <p:cNvSpPr txBox="1"/>
            <p:nvPr/>
          </p:nvSpPr>
          <p:spPr>
            <a:xfrm>
              <a:off x="0" y="4724771"/>
              <a:ext cx="1907704" cy="5850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600" b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Staat </a:t>
              </a:r>
              <a:r>
                <a:rPr lang="nl-NL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wetenschap tegenover geloof?</a:t>
              </a:r>
              <a:endParaRPr lang="nl-NL" sz="1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endParaRPr>
            </a:p>
          </p:txBody>
        </p:sp>
      </p:grp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186084" y="554235"/>
            <a:ext cx="2099341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052736"/>
            <a:ext cx="8136903" cy="1008112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nl-NL" sz="4000" b="1" dirty="0" smtClean="0"/>
              <a:t>Hand in hand </a:t>
            </a:r>
            <a:endParaRPr lang="nl-NL" sz="4000" b="1" dirty="0" smtClean="0"/>
          </a:p>
        </p:txBody>
      </p:sp>
      <p:grpSp>
        <p:nvGrpSpPr>
          <p:cNvPr id="2" name="Groep 3"/>
          <p:cNvGrpSpPr>
            <a:grpSpLocks/>
          </p:cNvGrpSpPr>
          <p:nvPr/>
        </p:nvGrpSpPr>
        <p:grpSpPr bwMode="auto">
          <a:xfrm>
            <a:off x="0" y="4725144"/>
            <a:ext cx="1908175" cy="1988394"/>
            <a:chOff x="0" y="4724771"/>
            <a:chExt cx="1907704" cy="1989213"/>
          </a:xfrm>
        </p:grpSpPr>
        <p:pic>
          <p:nvPicPr>
            <p:cNvPr id="307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31447"/>
            <a:stretch>
              <a:fillRect/>
            </a:stretch>
          </p:blipFill>
          <p:spPr bwMode="auto">
            <a:xfrm>
              <a:off x="179512" y="5301208"/>
              <a:ext cx="1381531" cy="1412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kstvak 5"/>
            <p:cNvSpPr txBox="1"/>
            <p:nvPr/>
          </p:nvSpPr>
          <p:spPr>
            <a:xfrm>
              <a:off x="0" y="4724771"/>
              <a:ext cx="1907704" cy="5850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600" b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Staat </a:t>
              </a:r>
              <a:r>
                <a:rPr lang="nl-NL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wetenschap tegenover geloof?</a:t>
              </a:r>
              <a:endParaRPr lang="nl-NL" sz="1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endParaRPr>
            </a:p>
          </p:txBody>
        </p:sp>
      </p:grp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204864"/>
            <a:ext cx="3533946" cy="2303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333</Words>
  <Application>Microsoft Office PowerPoint</Application>
  <PresentationFormat>Diavoorstelling (4:3)</PresentationFormat>
  <Paragraphs>58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Calibri</vt:lpstr>
      <vt:lpstr>Arial</vt:lpstr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</vt:vector>
  </TitlesOfParts>
  <Company>Thuis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José Korsaan</dc:creator>
  <cp:lastModifiedBy>Ingrid Plantinga</cp:lastModifiedBy>
  <cp:revision>17</cp:revision>
  <dcterms:created xsi:type="dcterms:W3CDTF">2013-06-10T09:34:10Z</dcterms:created>
  <dcterms:modified xsi:type="dcterms:W3CDTF">2014-05-19T09:57:25Z</dcterms:modified>
</cp:coreProperties>
</file>